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17" r:id="rId2"/>
    <p:sldId id="334" r:id="rId3"/>
    <p:sldId id="402" r:id="rId4"/>
    <p:sldId id="280" r:id="rId5"/>
    <p:sldId id="320" r:id="rId6"/>
    <p:sldId id="416" r:id="rId7"/>
    <p:sldId id="414" r:id="rId8"/>
    <p:sldId id="415" r:id="rId9"/>
    <p:sldId id="439" r:id="rId10"/>
    <p:sldId id="358" r:id="rId11"/>
    <p:sldId id="435" r:id="rId12"/>
    <p:sldId id="436" r:id="rId13"/>
    <p:sldId id="437" r:id="rId14"/>
    <p:sldId id="438" r:id="rId15"/>
    <p:sldId id="309" r:id="rId16"/>
    <p:sldId id="428" r:id="rId17"/>
    <p:sldId id="429" r:id="rId18"/>
    <p:sldId id="362" r:id="rId19"/>
    <p:sldId id="363" r:id="rId20"/>
    <p:sldId id="364" r:id="rId21"/>
    <p:sldId id="365" r:id="rId22"/>
    <p:sldId id="366" r:id="rId23"/>
    <p:sldId id="367" r:id="rId24"/>
    <p:sldId id="430" r:id="rId25"/>
    <p:sldId id="434" r:id="rId26"/>
    <p:sldId id="440" r:id="rId27"/>
    <p:sldId id="431" r:id="rId28"/>
    <p:sldId id="433" r:id="rId29"/>
    <p:sldId id="432" r:id="rId30"/>
    <p:sldId id="310" r:id="rId31"/>
    <p:sldId id="311" r:id="rId32"/>
    <p:sldId id="312" r:id="rId33"/>
    <p:sldId id="31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C03F5-BB94-4377-9D46-4EAEC2744A95}" type="doc">
      <dgm:prSet loTypeId="urn:microsoft.com/office/officeart/2005/8/layout/hProcess4" loCatId="process" qsTypeId="urn:microsoft.com/office/officeart/2005/8/quickstyle/3d2#1" qsCatId="3D" csTypeId="urn:microsoft.com/office/officeart/2005/8/colors/accent0_3" csCatId="mainScheme" phldr="1"/>
      <dgm:spPr/>
      <dgm:t>
        <a:bodyPr/>
        <a:lstStyle/>
        <a:p>
          <a:endParaRPr lang="en-US"/>
        </a:p>
      </dgm:t>
    </dgm:pt>
    <dgm:pt modelId="{AFE74F4D-5E7A-42ED-870D-A06A54971ADF}">
      <dgm:prSet phldrT="[Text]" custT="1"/>
      <dgm:spPr/>
      <dgm:t>
        <a:bodyPr/>
        <a:lstStyle/>
        <a:p>
          <a:r>
            <a:rPr lang="en-US" sz="3600" dirty="0">
              <a:latin typeface="Tempus Sans ITC" pitchFamily="82" charset="0"/>
            </a:rPr>
            <a:t>I FAZA</a:t>
          </a:r>
        </a:p>
      </dgm:t>
    </dgm:pt>
    <dgm:pt modelId="{C1139B92-3A44-4D9B-A889-E70936582226}" type="parTrans" cxnId="{D716F57D-05EE-49B4-9EE9-F49272CC02E9}">
      <dgm:prSet/>
      <dgm:spPr/>
      <dgm:t>
        <a:bodyPr/>
        <a:lstStyle/>
        <a:p>
          <a:endParaRPr lang="en-US"/>
        </a:p>
      </dgm:t>
    </dgm:pt>
    <dgm:pt modelId="{1C53E95F-7C93-4C51-8273-C93436CB03BD}" type="sibTrans" cxnId="{D716F57D-05EE-49B4-9EE9-F49272CC02E9}">
      <dgm:prSet/>
      <dgm:spPr/>
      <dgm:t>
        <a:bodyPr/>
        <a:lstStyle/>
        <a:p>
          <a:endParaRPr lang="en-US"/>
        </a:p>
      </dgm:t>
    </dgm:pt>
    <dgm:pt modelId="{4F94E9D5-98D7-4088-9233-969141F1C243}">
      <dgm:prSet phldrT="[Text]" custT="1"/>
      <dgm:spPr/>
      <dgm:t>
        <a:bodyPr/>
        <a:lstStyle/>
        <a:p>
          <a:r>
            <a:rPr lang="sr-Latn-RS" sz="1600" dirty="0">
              <a:latin typeface="Tempus Sans ITC" pitchFamily="82" charset="0"/>
            </a:rPr>
            <a:t>UOČAVANJE PROBLEMA</a:t>
          </a:r>
          <a:endParaRPr lang="en-US" sz="1600" dirty="0">
            <a:latin typeface="Tempus Sans ITC" pitchFamily="82" charset="0"/>
          </a:endParaRPr>
        </a:p>
      </dgm:t>
    </dgm:pt>
    <dgm:pt modelId="{3AA085F1-0E26-412F-83AE-0B9956E28D22}" type="parTrans" cxnId="{9C3D05A0-D2FE-4156-B5B8-5C6318649FAD}">
      <dgm:prSet/>
      <dgm:spPr/>
      <dgm:t>
        <a:bodyPr/>
        <a:lstStyle/>
        <a:p>
          <a:endParaRPr lang="en-US"/>
        </a:p>
      </dgm:t>
    </dgm:pt>
    <dgm:pt modelId="{4032C5B0-D86B-48F7-B371-C2DE35D075A6}" type="sibTrans" cxnId="{9C3D05A0-D2FE-4156-B5B8-5C6318649FAD}">
      <dgm:prSet/>
      <dgm:spPr/>
      <dgm:t>
        <a:bodyPr/>
        <a:lstStyle/>
        <a:p>
          <a:endParaRPr lang="en-US"/>
        </a:p>
      </dgm:t>
    </dgm:pt>
    <dgm:pt modelId="{44FA7B2A-C702-4CB4-95BF-20E365C1BF88}">
      <dgm:prSet phldrT="[Text]" custT="1"/>
      <dgm:spPr/>
      <dgm:t>
        <a:bodyPr/>
        <a:lstStyle/>
        <a:p>
          <a:r>
            <a:rPr lang="sr-Latn-RS" sz="1600" dirty="0">
              <a:latin typeface="Tempus Sans ITC" pitchFamily="82" charset="0"/>
            </a:rPr>
            <a:t>DEFINISANJE PROBLEMA</a:t>
          </a:r>
          <a:endParaRPr lang="en-US" sz="1600" dirty="0">
            <a:latin typeface="Tempus Sans ITC" pitchFamily="82" charset="0"/>
          </a:endParaRPr>
        </a:p>
      </dgm:t>
    </dgm:pt>
    <dgm:pt modelId="{BC0D589D-2D22-4C47-9583-A403D486F320}" type="parTrans" cxnId="{15E11248-55E6-4E04-B329-D586459C1B8E}">
      <dgm:prSet/>
      <dgm:spPr/>
      <dgm:t>
        <a:bodyPr/>
        <a:lstStyle/>
        <a:p>
          <a:endParaRPr lang="en-US"/>
        </a:p>
      </dgm:t>
    </dgm:pt>
    <dgm:pt modelId="{A4C41909-08A0-4599-88AE-7122E9D36FE5}" type="sibTrans" cxnId="{15E11248-55E6-4E04-B329-D586459C1B8E}">
      <dgm:prSet/>
      <dgm:spPr/>
      <dgm:t>
        <a:bodyPr/>
        <a:lstStyle/>
        <a:p>
          <a:endParaRPr lang="en-US"/>
        </a:p>
      </dgm:t>
    </dgm:pt>
    <dgm:pt modelId="{D448CF42-EC22-4DCB-8405-B617DF84E235}">
      <dgm:prSet phldrT="[Text]" custT="1"/>
      <dgm:spPr/>
      <dgm:t>
        <a:bodyPr/>
        <a:lstStyle/>
        <a:p>
          <a:r>
            <a:rPr lang="en-US" sz="3600" dirty="0">
              <a:latin typeface="Tempus Sans ITC" pitchFamily="82" charset="0"/>
            </a:rPr>
            <a:t>II FAZA</a:t>
          </a:r>
        </a:p>
      </dgm:t>
    </dgm:pt>
    <dgm:pt modelId="{1308998C-448A-4FA6-886F-2E176F698797}" type="parTrans" cxnId="{A613EE58-0B7D-421C-BAB3-F6C37A52B328}">
      <dgm:prSet/>
      <dgm:spPr/>
      <dgm:t>
        <a:bodyPr/>
        <a:lstStyle/>
        <a:p>
          <a:endParaRPr lang="en-US"/>
        </a:p>
      </dgm:t>
    </dgm:pt>
    <dgm:pt modelId="{B19400BA-8166-448B-AB24-61D6EA7D3EA0}" type="sibTrans" cxnId="{A613EE58-0B7D-421C-BAB3-F6C37A52B328}">
      <dgm:prSet/>
      <dgm:spPr/>
      <dgm:t>
        <a:bodyPr/>
        <a:lstStyle/>
        <a:p>
          <a:endParaRPr lang="en-US"/>
        </a:p>
      </dgm:t>
    </dgm:pt>
    <dgm:pt modelId="{24BF343E-32F5-45B4-A049-32DB497A0601}">
      <dgm:prSet phldrT="[Text]" custT="1"/>
      <dgm:spPr/>
      <dgm:t>
        <a:bodyPr/>
        <a:lstStyle/>
        <a:p>
          <a:r>
            <a:rPr lang="sr-Latn-RS" sz="1600" dirty="0">
              <a:latin typeface="Tempus Sans ITC" pitchFamily="82" charset="0"/>
            </a:rPr>
            <a:t>OSMIŠLJAVANJE NAČINA DA SE PROBLEM ISPITA</a:t>
          </a:r>
          <a:endParaRPr lang="en-US" sz="1600" dirty="0">
            <a:latin typeface="Tempus Sans ITC" pitchFamily="82" charset="0"/>
          </a:endParaRPr>
        </a:p>
      </dgm:t>
    </dgm:pt>
    <dgm:pt modelId="{FDF61A24-0837-49B5-BC12-9F0CF6DFCAC0}" type="parTrans" cxnId="{C26DAE42-BD14-4A6B-B63C-7D118359918F}">
      <dgm:prSet/>
      <dgm:spPr/>
      <dgm:t>
        <a:bodyPr/>
        <a:lstStyle/>
        <a:p>
          <a:endParaRPr lang="en-US"/>
        </a:p>
      </dgm:t>
    </dgm:pt>
    <dgm:pt modelId="{3A612C65-BC42-4F1E-B7AA-3E189EE42BE7}" type="sibTrans" cxnId="{C26DAE42-BD14-4A6B-B63C-7D118359918F}">
      <dgm:prSet/>
      <dgm:spPr/>
      <dgm:t>
        <a:bodyPr/>
        <a:lstStyle/>
        <a:p>
          <a:endParaRPr lang="en-US"/>
        </a:p>
      </dgm:t>
    </dgm:pt>
    <dgm:pt modelId="{AFC8E06C-4771-4843-B043-E3351CCCE5B2}">
      <dgm:prSet phldrT="[Text]" custT="1"/>
      <dgm:spPr/>
      <dgm:t>
        <a:bodyPr/>
        <a:lstStyle/>
        <a:p>
          <a:r>
            <a:rPr lang="sr-Latn-RS" sz="1600" dirty="0">
              <a:latin typeface="Tempus Sans ITC" pitchFamily="82" charset="0"/>
            </a:rPr>
            <a:t>REALIZACIJA ISTRAŽIVANJA</a:t>
          </a:r>
          <a:endParaRPr lang="en-US" sz="1600" dirty="0">
            <a:latin typeface="Tempus Sans ITC" pitchFamily="82" charset="0"/>
          </a:endParaRPr>
        </a:p>
      </dgm:t>
    </dgm:pt>
    <dgm:pt modelId="{DEDEAAC8-7B4B-4810-8376-D68296F33A7D}" type="parTrans" cxnId="{BC85888D-C0FC-4973-A53D-C68620153450}">
      <dgm:prSet/>
      <dgm:spPr/>
      <dgm:t>
        <a:bodyPr/>
        <a:lstStyle/>
        <a:p>
          <a:endParaRPr lang="en-US"/>
        </a:p>
      </dgm:t>
    </dgm:pt>
    <dgm:pt modelId="{E5CA8BD9-FED7-40C0-AF16-1C90F8E772E3}" type="sibTrans" cxnId="{BC85888D-C0FC-4973-A53D-C68620153450}">
      <dgm:prSet/>
      <dgm:spPr/>
      <dgm:t>
        <a:bodyPr/>
        <a:lstStyle/>
        <a:p>
          <a:endParaRPr lang="en-US"/>
        </a:p>
      </dgm:t>
    </dgm:pt>
    <dgm:pt modelId="{719518B6-6DD4-4A78-AB51-0AD835263611}">
      <dgm:prSet phldrT="[Text]" custT="1"/>
      <dgm:spPr/>
      <dgm:t>
        <a:bodyPr/>
        <a:lstStyle/>
        <a:p>
          <a:r>
            <a:rPr lang="en-US" sz="3600" dirty="0">
              <a:latin typeface="Tempus Sans ITC" pitchFamily="82" charset="0"/>
            </a:rPr>
            <a:t>III FAZA</a:t>
          </a:r>
        </a:p>
      </dgm:t>
    </dgm:pt>
    <dgm:pt modelId="{9F4F1F30-4A02-4FCE-8630-D4FA22132D8F}" type="parTrans" cxnId="{D9DFBD6C-3845-472A-A4BF-49517415CE47}">
      <dgm:prSet/>
      <dgm:spPr/>
      <dgm:t>
        <a:bodyPr/>
        <a:lstStyle/>
        <a:p>
          <a:endParaRPr lang="en-US"/>
        </a:p>
      </dgm:t>
    </dgm:pt>
    <dgm:pt modelId="{F7CECDC7-FEFD-4A8F-BFE7-836034C734F5}" type="sibTrans" cxnId="{D9DFBD6C-3845-472A-A4BF-49517415CE47}">
      <dgm:prSet/>
      <dgm:spPr/>
      <dgm:t>
        <a:bodyPr/>
        <a:lstStyle/>
        <a:p>
          <a:endParaRPr lang="en-US"/>
        </a:p>
      </dgm:t>
    </dgm:pt>
    <dgm:pt modelId="{956516FC-144F-45C5-A5F8-FA222F83898F}">
      <dgm:prSet phldrT="[Text]" custT="1"/>
      <dgm:spPr/>
      <dgm:t>
        <a:bodyPr/>
        <a:lstStyle/>
        <a:p>
          <a:r>
            <a:rPr lang="en-US" sz="1600" dirty="0">
              <a:latin typeface="Tempus Sans ITC" pitchFamily="82" charset="0"/>
            </a:rPr>
            <a:t>OBRADA I ANALIZA PODATAKA</a:t>
          </a:r>
        </a:p>
      </dgm:t>
    </dgm:pt>
    <dgm:pt modelId="{2EA86322-485E-4C0E-9E7A-BEE9011E2634}" type="parTrans" cxnId="{447C6104-2FB9-40D0-AA4E-7D43673D4E78}">
      <dgm:prSet/>
      <dgm:spPr/>
      <dgm:t>
        <a:bodyPr/>
        <a:lstStyle/>
        <a:p>
          <a:endParaRPr lang="en-US"/>
        </a:p>
      </dgm:t>
    </dgm:pt>
    <dgm:pt modelId="{FCE4F098-CC17-491F-A535-C05BCA3739A8}" type="sibTrans" cxnId="{447C6104-2FB9-40D0-AA4E-7D43673D4E78}">
      <dgm:prSet/>
      <dgm:spPr/>
      <dgm:t>
        <a:bodyPr/>
        <a:lstStyle/>
        <a:p>
          <a:endParaRPr lang="en-US"/>
        </a:p>
      </dgm:t>
    </dgm:pt>
    <dgm:pt modelId="{AC453225-3BA0-4FF0-A427-87D22AC4F4D2}">
      <dgm:prSet phldrT="[Text]" custT="1"/>
      <dgm:spPr/>
      <dgm:t>
        <a:bodyPr/>
        <a:lstStyle/>
        <a:p>
          <a:r>
            <a:rPr lang="en-US" sz="1600" dirty="0">
              <a:latin typeface="Tempus Sans ITC" pitchFamily="82" charset="0"/>
            </a:rPr>
            <a:t>PISANJE IZVE</a:t>
          </a:r>
          <a:r>
            <a:rPr lang="sr-Latn-RS" sz="1600" dirty="0">
              <a:latin typeface="Tempus Sans ITC" pitchFamily="82" charset="0"/>
            </a:rPr>
            <a:t>ŠTAJA</a:t>
          </a:r>
          <a:endParaRPr lang="en-US" sz="1600" dirty="0">
            <a:latin typeface="Tempus Sans ITC" pitchFamily="82" charset="0"/>
          </a:endParaRPr>
        </a:p>
      </dgm:t>
    </dgm:pt>
    <dgm:pt modelId="{9C0BE284-9A78-480D-8E5A-CAFDC0C1C999}" type="parTrans" cxnId="{127B7E61-0194-4302-A5D5-1EF20D527BC5}">
      <dgm:prSet/>
      <dgm:spPr/>
      <dgm:t>
        <a:bodyPr/>
        <a:lstStyle/>
        <a:p>
          <a:endParaRPr lang="en-US"/>
        </a:p>
      </dgm:t>
    </dgm:pt>
    <dgm:pt modelId="{51363668-0829-49CC-801A-C30FEB92C6C9}" type="sibTrans" cxnId="{127B7E61-0194-4302-A5D5-1EF20D527BC5}">
      <dgm:prSet/>
      <dgm:spPr/>
      <dgm:t>
        <a:bodyPr/>
        <a:lstStyle/>
        <a:p>
          <a:endParaRPr lang="en-US"/>
        </a:p>
      </dgm:t>
    </dgm:pt>
    <dgm:pt modelId="{0DDF9230-987F-4A4C-8CDF-E6CB7DB98CFA}" type="pres">
      <dgm:prSet presAssocID="{AF6C03F5-BB94-4377-9D46-4EAEC2744A95}" presName="Name0" presStyleCnt="0">
        <dgm:presLayoutVars>
          <dgm:dir/>
          <dgm:animLvl val="lvl"/>
          <dgm:resizeHandles val="exact"/>
        </dgm:presLayoutVars>
      </dgm:prSet>
      <dgm:spPr/>
    </dgm:pt>
    <dgm:pt modelId="{1542EF20-6FDA-4866-A40A-414A1BB1C2F8}" type="pres">
      <dgm:prSet presAssocID="{AF6C03F5-BB94-4377-9D46-4EAEC2744A95}" presName="tSp" presStyleCnt="0"/>
      <dgm:spPr/>
    </dgm:pt>
    <dgm:pt modelId="{0DEDB88E-F892-4B36-8410-F071F2CEEB36}" type="pres">
      <dgm:prSet presAssocID="{AF6C03F5-BB94-4377-9D46-4EAEC2744A95}" presName="bSp" presStyleCnt="0"/>
      <dgm:spPr/>
    </dgm:pt>
    <dgm:pt modelId="{00CF1070-1739-48F5-BD30-944C67103D5F}" type="pres">
      <dgm:prSet presAssocID="{AF6C03F5-BB94-4377-9D46-4EAEC2744A95}" presName="process" presStyleCnt="0"/>
      <dgm:spPr/>
    </dgm:pt>
    <dgm:pt modelId="{0EB836CD-D663-431D-BCF3-B72D19CD5FCD}" type="pres">
      <dgm:prSet presAssocID="{AFE74F4D-5E7A-42ED-870D-A06A54971ADF}" presName="composite1" presStyleCnt="0"/>
      <dgm:spPr/>
    </dgm:pt>
    <dgm:pt modelId="{6271E1BF-151B-4968-9AF7-8D86E1D48B4E}" type="pres">
      <dgm:prSet presAssocID="{AFE74F4D-5E7A-42ED-870D-A06A54971ADF}" presName="dummyNode1" presStyleLbl="node1" presStyleIdx="0" presStyleCnt="3"/>
      <dgm:spPr/>
    </dgm:pt>
    <dgm:pt modelId="{1B132030-A17D-4692-813D-695F8EE56A87}" type="pres">
      <dgm:prSet presAssocID="{AFE74F4D-5E7A-42ED-870D-A06A54971ADF}" presName="childNode1" presStyleLbl="bgAcc1" presStyleIdx="0" presStyleCnt="3">
        <dgm:presLayoutVars>
          <dgm:bulletEnabled val="1"/>
        </dgm:presLayoutVars>
      </dgm:prSet>
      <dgm:spPr/>
    </dgm:pt>
    <dgm:pt modelId="{51DF3164-AD66-41F3-8457-8E88007CC164}" type="pres">
      <dgm:prSet presAssocID="{AFE74F4D-5E7A-42ED-870D-A06A54971ADF}" presName="childNode1tx" presStyleLbl="bgAcc1" presStyleIdx="0" presStyleCnt="3">
        <dgm:presLayoutVars>
          <dgm:bulletEnabled val="1"/>
        </dgm:presLayoutVars>
      </dgm:prSet>
      <dgm:spPr/>
    </dgm:pt>
    <dgm:pt modelId="{CD96E1B9-1831-4572-BD30-C7396069C6B3}" type="pres">
      <dgm:prSet presAssocID="{AFE74F4D-5E7A-42ED-870D-A06A54971ADF}" presName="parentNode1" presStyleLbl="node1" presStyleIdx="0" presStyleCnt="3">
        <dgm:presLayoutVars>
          <dgm:chMax val="1"/>
          <dgm:bulletEnabled val="1"/>
        </dgm:presLayoutVars>
      </dgm:prSet>
      <dgm:spPr/>
    </dgm:pt>
    <dgm:pt modelId="{0B0227E7-A976-4D61-A5AB-12A25DEF00DC}" type="pres">
      <dgm:prSet presAssocID="{AFE74F4D-5E7A-42ED-870D-A06A54971ADF}" presName="connSite1" presStyleCnt="0"/>
      <dgm:spPr/>
    </dgm:pt>
    <dgm:pt modelId="{1432C67C-7DC1-4279-BCC4-E5B181C41BF5}" type="pres">
      <dgm:prSet presAssocID="{1C53E95F-7C93-4C51-8273-C93436CB03BD}" presName="Name9" presStyleLbl="sibTrans2D1" presStyleIdx="0" presStyleCnt="2"/>
      <dgm:spPr/>
    </dgm:pt>
    <dgm:pt modelId="{83536195-195A-4CEE-ABA7-3FBEBBC27EE0}" type="pres">
      <dgm:prSet presAssocID="{D448CF42-EC22-4DCB-8405-B617DF84E235}" presName="composite2" presStyleCnt="0"/>
      <dgm:spPr/>
    </dgm:pt>
    <dgm:pt modelId="{0ED8CAA7-44B7-48A8-AC24-5874EFA7E0DD}" type="pres">
      <dgm:prSet presAssocID="{D448CF42-EC22-4DCB-8405-B617DF84E235}" presName="dummyNode2" presStyleLbl="node1" presStyleIdx="0" presStyleCnt="3"/>
      <dgm:spPr/>
    </dgm:pt>
    <dgm:pt modelId="{ABFB6371-23A4-4FF0-8A3C-92FEA10D7135}" type="pres">
      <dgm:prSet presAssocID="{D448CF42-EC22-4DCB-8405-B617DF84E235}" presName="childNode2" presStyleLbl="bgAcc1" presStyleIdx="1" presStyleCnt="3">
        <dgm:presLayoutVars>
          <dgm:bulletEnabled val="1"/>
        </dgm:presLayoutVars>
      </dgm:prSet>
      <dgm:spPr/>
    </dgm:pt>
    <dgm:pt modelId="{08F95A18-A35B-4A0A-BDAA-275261FFFED8}" type="pres">
      <dgm:prSet presAssocID="{D448CF42-EC22-4DCB-8405-B617DF84E235}" presName="childNode2tx" presStyleLbl="bgAcc1" presStyleIdx="1" presStyleCnt="3">
        <dgm:presLayoutVars>
          <dgm:bulletEnabled val="1"/>
        </dgm:presLayoutVars>
      </dgm:prSet>
      <dgm:spPr/>
    </dgm:pt>
    <dgm:pt modelId="{6E27263E-433E-4BC0-A700-F8EEFB7348BF}" type="pres">
      <dgm:prSet presAssocID="{D448CF42-EC22-4DCB-8405-B617DF84E235}" presName="parentNode2" presStyleLbl="node1" presStyleIdx="1" presStyleCnt="3">
        <dgm:presLayoutVars>
          <dgm:chMax val="0"/>
          <dgm:bulletEnabled val="1"/>
        </dgm:presLayoutVars>
      </dgm:prSet>
      <dgm:spPr/>
    </dgm:pt>
    <dgm:pt modelId="{DC842009-E251-4F1F-92CA-DBD36590DF44}" type="pres">
      <dgm:prSet presAssocID="{D448CF42-EC22-4DCB-8405-B617DF84E235}" presName="connSite2" presStyleCnt="0"/>
      <dgm:spPr/>
    </dgm:pt>
    <dgm:pt modelId="{91271DC7-7F49-4C62-9013-43C12C5E4E3A}" type="pres">
      <dgm:prSet presAssocID="{B19400BA-8166-448B-AB24-61D6EA7D3EA0}" presName="Name18" presStyleLbl="sibTrans2D1" presStyleIdx="1" presStyleCnt="2"/>
      <dgm:spPr/>
    </dgm:pt>
    <dgm:pt modelId="{30BEA237-B5AE-46C3-AD99-15785DE4665F}" type="pres">
      <dgm:prSet presAssocID="{719518B6-6DD4-4A78-AB51-0AD835263611}" presName="composite1" presStyleCnt="0"/>
      <dgm:spPr/>
    </dgm:pt>
    <dgm:pt modelId="{185D50EB-660D-4B83-8262-B8FDABA815D5}" type="pres">
      <dgm:prSet presAssocID="{719518B6-6DD4-4A78-AB51-0AD835263611}" presName="dummyNode1" presStyleLbl="node1" presStyleIdx="1" presStyleCnt="3"/>
      <dgm:spPr/>
    </dgm:pt>
    <dgm:pt modelId="{007C8614-2D99-4A43-8125-121D2144A17B}" type="pres">
      <dgm:prSet presAssocID="{719518B6-6DD4-4A78-AB51-0AD835263611}" presName="childNode1" presStyleLbl="bgAcc1" presStyleIdx="2" presStyleCnt="3">
        <dgm:presLayoutVars>
          <dgm:bulletEnabled val="1"/>
        </dgm:presLayoutVars>
      </dgm:prSet>
      <dgm:spPr/>
    </dgm:pt>
    <dgm:pt modelId="{8CD5D823-8040-4536-BC24-27763D13319A}" type="pres">
      <dgm:prSet presAssocID="{719518B6-6DD4-4A78-AB51-0AD835263611}" presName="childNode1tx" presStyleLbl="bgAcc1" presStyleIdx="2" presStyleCnt="3">
        <dgm:presLayoutVars>
          <dgm:bulletEnabled val="1"/>
        </dgm:presLayoutVars>
      </dgm:prSet>
      <dgm:spPr/>
    </dgm:pt>
    <dgm:pt modelId="{2898A106-266B-4496-BE3B-C1A79FD3F825}" type="pres">
      <dgm:prSet presAssocID="{719518B6-6DD4-4A78-AB51-0AD835263611}" presName="parentNode1" presStyleLbl="node1" presStyleIdx="2" presStyleCnt="3">
        <dgm:presLayoutVars>
          <dgm:chMax val="1"/>
          <dgm:bulletEnabled val="1"/>
        </dgm:presLayoutVars>
      </dgm:prSet>
      <dgm:spPr/>
    </dgm:pt>
    <dgm:pt modelId="{DE905CFF-71A3-4885-AF5C-3A701B56F013}" type="pres">
      <dgm:prSet presAssocID="{719518B6-6DD4-4A78-AB51-0AD835263611}" presName="connSite1" presStyleCnt="0"/>
      <dgm:spPr/>
    </dgm:pt>
  </dgm:ptLst>
  <dgm:cxnLst>
    <dgm:cxn modelId="{87373903-4401-4CE0-B76A-9E8EE109E199}" type="presOf" srcId="{AC453225-3BA0-4FF0-A427-87D22AC4F4D2}" destId="{8CD5D823-8040-4536-BC24-27763D13319A}" srcOrd="1" destOrd="1" presId="urn:microsoft.com/office/officeart/2005/8/layout/hProcess4"/>
    <dgm:cxn modelId="{447C6104-2FB9-40D0-AA4E-7D43673D4E78}" srcId="{719518B6-6DD4-4A78-AB51-0AD835263611}" destId="{956516FC-144F-45C5-A5F8-FA222F83898F}" srcOrd="0" destOrd="0" parTransId="{2EA86322-485E-4C0E-9E7A-BEE9011E2634}" sibTransId="{FCE4F098-CC17-491F-A535-C05BCA3739A8}"/>
    <dgm:cxn modelId="{BA33B209-1F44-4504-A07D-64C97664A67E}" type="presOf" srcId="{AFC8E06C-4771-4843-B043-E3351CCCE5B2}" destId="{08F95A18-A35B-4A0A-BDAA-275261FFFED8}" srcOrd="1" destOrd="1" presId="urn:microsoft.com/office/officeart/2005/8/layout/hProcess4"/>
    <dgm:cxn modelId="{08F92F1F-D9A8-4587-85A7-A84AFC77D01A}" type="presOf" srcId="{AC453225-3BA0-4FF0-A427-87D22AC4F4D2}" destId="{007C8614-2D99-4A43-8125-121D2144A17B}" srcOrd="0" destOrd="1" presId="urn:microsoft.com/office/officeart/2005/8/layout/hProcess4"/>
    <dgm:cxn modelId="{6E1A492E-4FF0-4C6C-A1ED-04CAA67AC9D6}" type="presOf" srcId="{4F94E9D5-98D7-4088-9233-969141F1C243}" destId="{51DF3164-AD66-41F3-8457-8E88007CC164}" srcOrd="1" destOrd="0" presId="urn:microsoft.com/office/officeart/2005/8/layout/hProcess4"/>
    <dgm:cxn modelId="{DBAC0235-ECA7-4D08-A508-088D8FFC3FF8}" type="presOf" srcId="{AF6C03F5-BB94-4377-9D46-4EAEC2744A95}" destId="{0DDF9230-987F-4A4C-8CDF-E6CB7DB98CFA}" srcOrd="0" destOrd="0" presId="urn:microsoft.com/office/officeart/2005/8/layout/hProcess4"/>
    <dgm:cxn modelId="{F0051A40-0BFD-4663-A33E-177BAEDEEEDE}" type="presOf" srcId="{956516FC-144F-45C5-A5F8-FA222F83898F}" destId="{8CD5D823-8040-4536-BC24-27763D13319A}" srcOrd="1" destOrd="0" presId="urn:microsoft.com/office/officeart/2005/8/layout/hProcess4"/>
    <dgm:cxn modelId="{A6FA7D5F-C959-4EAE-AEDD-1A114D5DF24C}" type="presOf" srcId="{44FA7B2A-C702-4CB4-95BF-20E365C1BF88}" destId="{51DF3164-AD66-41F3-8457-8E88007CC164}" srcOrd="1" destOrd="1" presId="urn:microsoft.com/office/officeart/2005/8/layout/hProcess4"/>
    <dgm:cxn modelId="{7AA97C61-ECF4-4BDF-A8E0-9F38CCBCF499}" type="presOf" srcId="{AFC8E06C-4771-4843-B043-E3351CCCE5B2}" destId="{ABFB6371-23A4-4FF0-8A3C-92FEA10D7135}" srcOrd="0" destOrd="1" presId="urn:microsoft.com/office/officeart/2005/8/layout/hProcess4"/>
    <dgm:cxn modelId="{127B7E61-0194-4302-A5D5-1EF20D527BC5}" srcId="{719518B6-6DD4-4A78-AB51-0AD835263611}" destId="{AC453225-3BA0-4FF0-A427-87D22AC4F4D2}" srcOrd="1" destOrd="0" parTransId="{9C0BE284-9A78-480D-8E5A-CAFDC0C1C999}" sibTransId="{51363668-0829-49CC-801A-C30FEB92C6C9}"/>
    <dgm:cxn modelId="{C26DAE42-BD14-4A6B-B63C-7D118359918F}" srcId="{D448CF42-EC22-4DCB-8405-B617DF84E235}" destId="{24BF343E-32F5-45B4-A049-32DB497A0601}" srcOrd="0" destOrd="0" parTransId="{FDF61A24-0837-49B5-BC12-9F0CF6DFCAC0}" sibTransId="{3A612C65-BC42-4F1E-B7AA-3E189EE42BE7}"/>
    <dgm:cxn modelId="{9C6B5967-CA3D-48B1-AB5B-D368C00B5AEA}" type="presOf" srcId="{D448CF42-EC22-4DCB-8405-B617DF84E235}" destId="{6E27263E-433E-4BC0-A700-F8EEFB7348BF}" srcOrd="0" destOrd="0" presId="urn:microsoft.com/office/officeart/2005/8/layout/hProcess4"/>
    <dgm:cxn modelId="{15E11248-55E6-4E04-B329-D586459C1B8E}" srcId="{AFE74F4D-5E7A-42ED-870D-A06A54971ADF}" destId="{44FA7B2A-C702-4CB4-95BF-20E365C1BF88}" srcOrd="1" destOrd="0" parTransId="{BC0D589D-2D22-4C47-9583-A403D486F320}" sibTransId="{A4C41909-08A0-4599-88AE-7122E9D36FE5}"/>
    <dgm:cxn modelId="{D9DFBD6C-3845-472A-A4BF-49517415CE47}" srcId="{AF6C03F5-BB94-4377-9D46-4EAEC2744A95}" destId="{719518B6-6DD4-4A78-AB51-0AD835263611}" srcOrd="2" destOrd="0" parTransId="{9F4F1F30-4A02-4FCE-8630-D4FA22132D8F}" sibTransId="{F7CECDC7-FEFD-4A8F-BFE7-836034C734F5}"/>
    <dgm:cxn modelId="{F4E1044F-7468-4623-B3CA-DB91765C2231}" type="presOf" srcId="{B19400BA-8166-448B-AB24-61D6EA7D3EA0}" destId="{91271DC7-7F49-4C62-9013-43C12C5E4E3A}" srcOrd="0" destOrd="0" presId="urn:microsoft.com/office/officeart/2005/8/layout/hProcess4"/>
    <dgm:cxn modelId="{A613EE58-0B7D-421C-BAB3-F6C37A52B328}" srcId="{AF6C03F5-BB94-4377-9D46-4EAEC2744A95}" destId="{D448CF42-EC22-4DCB-8405-B617DF84E235}" srcOrd="1" destOrd="0" parTransId="{1308998C-448A-4FA6-886F-2E176F698797}" sibTransId="{B19400BA-8166-448B-AB24-61D6EA7D3EA0}"/>
    <dgm:cxn modelId="{D716F57D-05EE-49B4-9EE9-F49272CC02E9}" srcId="{AF6C03F5-BB94-4377-9D46-4EAEC2744A95}" destId="{AFE74F4D-5E7A-42ED-870D-A06A54971ADF}" srcOrd="0" destOrd="0" parTransId="{C1139B92-3A44-4D9B-A889-E70936582226}" sibTransId="{1C53E95F-7C93-4C51-8273-C93436CB03BD}"/>
    <dgm:cxn modelId="{923BBD7E-77E3-4CFA-B2F4-83CB005ABABD}" type="presOf" srcId="{24BF343E-32F5-45B4-A049-32DB497A0601}" destId="{08F95A18-A35B-4A0A-BDAA-275261FFFED8}" srcOrd="1" destOrd="0" presId="urn:microsoft.com/office/officeart/2005/8/layout/hProcess4"/>
    <dgm:cxn modelId="{BC85888D-C0FC-4973-A53D-C68620153450}" srcId="{D448CF42-EC22-4DCB-8405-B617DF84E235}" destId="{AFC8E06C-4771-4843-B043-E3351CCCE5B2}" srcOrd="1" destOrd="0" parTransId="{DEDEAAC8-7B4B-4810-8376-D68296F33A7D}" sibTransId="{E5CA8BD9-FED7-40C0-AF16-1C90F8E772E3}"/>
    <dgm:cxn modelId="{F097CC8E-EBBF-4AC4-AD68-A72FB10BEA4A}" type="presOf" srcId="{44FA7B2A-C702-4CB4-95BF-20E365C1BF88}" destId="{1B132030-A17D-4692-813D-695F8EE56A87}" srcOrd="0" destOrd="1" presId="urn:microsoft.com/office/officeart/2005/8/layout/hProcess4"/>
    <dgm:cxn modelId="{9C3D05A0-D2FE-4156-B5B8-5C6318649FAD}" srcId="{AFE74F4D-5E7A-42ED-870D-A06A54971ADF}" destId="{4F94E9D5-98D7-4088-9233-969141F1C243}" srcOrd="0" destOrd="0" parTransId="{3AA085F1-0E26-412F-83AE-0B9956E28D22}" sibTransId="{4032C5B0-D86B-48F7-B371-C2DE35D075A6}"/>
    <dgm:cxn modelId="{D529E5BA-CA9F-4615-AAC8-7C18E08D11A6}" type="presOf" srcId="{1C53E95F-7C93-4C51-8273-C93436CB03BD}" destId="{1432C67C-7DC1-4279-BCC4-E5B181C41BF5}" srcOrd="0" destOrd="0" presId="urn:microsoft.com/office/officeart/2005/8/layout/hProcess4"/>
    <dgm:cxn modelId="{8A0DD7BE-10BB-405E-89DF-0C0B0DE6FBCC}" type="presOf" srcId="{24BF343E-32F5-45B4-A049-32DB497A0601}" destId="{ABFB6371-23A4-4FF0-8A3C-92FEA10D7135}" srcOrd="0" destOrd="0" presId="urn:microsoft.com/office/officeart/2005/8/layout/hProcess4"/>
    <dgm:cxn modelId="{B3D1ECE2-BE66-4628-A6A5-ADCA2FF6657E}" type="presOf" srcId="{719518B6-6DD4-4A78-AB51-0AD835263611}" destId="{2898A106-266B-4496-BE3B-C1A79FD3F825}" srcOrd="0" destOrd="0" presId="urn:microsoft.com/office/officeart/2005/8/layout/hProcess4"/>
    <dgm:cxn modelId="{264349F0-ED3E-4A95-852F-7178BA96C7BB}" type="presOf" srcId="{956516FC-144F-45C5-A5F8-FA222F83898F}" destId="{007C8614-2D99-4A43-8125-121D2144A17B}" srcOrd="0" destOrd="0" presId="urn:microsoft.com/office/officeart/2005/8/layout/hProcess4"/>
    <dgm:cxn modelId="{2B3E39F2-5A54-453F-BD80-BD3E7A0CEE6F}" type="presOf" srcId="{4F94E9D5-98D7-4088-9233-969141F1C243}" destId="{1B132030-A17D-4692-813D-695F8EE56A87}" srcOrd="0" destOrd="0" presId="urn:microsoft.com/office/officeart/2005/8/layout/hProcess4"/>
    <dgm:cxn modelId="{483095F8-5D33-4263-BE8F-E30A2C650F6C}" type="presOf" srcId="{AFE74F4D-5E7A-42ED-870D-A06A54971ADF}" destId="{CD96E1B9-1831-4572-BD30-C7396069C6B3}" srcOrd="0" destOrd="0" presId="urn:microsoft.com/office/officeart/2005/8/layout/hProcess4"/>
    <dgm:cxn modelId="{F2424E58-92BD-4EE1-9CC8-2CB516D1A4F9}" type="presParOf" srcId="{0DDF9230-987F-4A4C-8CDF-E6CB7DB98CFA}" destId="{1542EF20-6FDA-4866-A40A-414A1BB1C2F8}" srcOrd="0" destOrd="0" presId="urn:microsoft.com/office/officeart/2005/8/layout/hProcess4"/>
    <dgm:cxn modelId="{E707FC7E-913D-4119-8F5B-C1CD89926516}" type="presParOf" srcId="{0DDF9230-987F-4A4C-8CDF-E6CB7DB98CFA}" destId="{0DEDB88E-F892-4B36-8410-F071F2CEEB36}" srcOrd="1" destOrd="0" presId="urn:microsoft.com/office/officeart/2005/8/layout/hProcess4"/>
    <dgm:cxn modelId="{86F82159-EB48-4CB0-8C01-81A4E6D2DF10}" type="presParOf" srcId="{0DDF9230-987F-4A4C-8CDF-E6CB7DB98CFA}" destId="{00CF1070-1739-48F5-BD30-944C67103D5F}" srcOrd="2" destOrd="0" presId="urn:microsoft.com/office/officeart/2005/8/layout/hProcess4"/>
    <dgm:cxn modelId="{067C5A4A-29D7-4D70-8873-C054246FA129}" type="presParOf" srcId="{00CF1070-1739-48F5-BD30-944C67103D5F}" destId="{0EB836CD-D663-431D-BCF3-B72D19CD5FCD}" srcOrd="0" destOrd="0" presId="urn:microsoft.com/office/officeart/2005/8/layout/hProcess4"/>
    <dgm:cxn modelId="{76ED768C-CB92-4471-8638-2814B18D9266}" type="presParOf" srcId="{0EB836CD-D663-431D-BCF3-B72D19CD5FCD}" destId="{6271E1BF-151B-4968-9AF7-8D86E1D48B4E}" srcOrd="0" destOrd="0" presId="urn:microsoft.com/office/officeart/2005/8/layout/hProcess4"/>
    <dgm:cxn modelId="{B6EFAF42-4573-42DC-8FA5-06CE484B8DAB}" type="presParOf" srcId="{0EB836CD-D663-431D-BCF3-B72D19CD5FCD}" destId="{1B132030-A17D-4692-813D-695F8EE56A87}" srcOrd="1" destOrd="0" presId="urn:microsoft.com/office/officeart/2005/8/layout/hProcess4"/>
    <dgm:cxn modelId="{B4D53DC7-667A-4680-9E88-EFF8C73F71A5}" type="presParOf" srcId="{0EB836CD-D663-431D-BCF3-B72D19CD5FCD}" destId="{51DF3164-AD66-41F3-8457-8E88007CC164}" srcOrd="2" destOrd="0" presId="urn:microsoft.com/office/officeart/2005/8/layout/hProcess4"/>
    <dgm:cxn modelId="{67B38BE7-C0AB-4CE7-BE7F-217F19483A34}" type="presParOf" srcId="{0EB836CD-D663-431D-BCF3-B72D19CD5FCD}" destId="{CD96E1B9-1831-4572-BD30-C7396069C6B3}" srcOrd="3" destOrd="0" presId="urn:microsoft.com/office/officeart/2005/8/layout/hProcess4"/>
    <dgm:cxn modelId="{55D67BAB-A509-4861-9942-7D82B9E8DB70}" type="presParOf" srcId="{0EB836CD-D663-431D-BCF3-B72D19CD5FCD}" destId="{0B0227E7-A976-4D61-A5AB-12A25DEF00DC}" srcOrd="4" destOrd="0" presId="urn:microsoft.com/office/officeart/2005/8/layout/hProcess4"/>
    <dgm:cxn modelId="{BAF37266-C921-42B3-8C1F-1757EB8B15D9}" type="presParOf" srcId="{00CF1070-1739-48F5-BD30-944C67103D5F}" destId="{1432C67C-7DC1-4279-BCC4-E5B181C41BF5}" srcOrd="1" destOrd="0" presId="urn:microsoft.com/office/officeart/2005/8/layout/hProcess4"/>
    <dgm:cxn modelId="{ABFAEE21-8861-444F-B346-95D2201558C1}" type="presParOf" srcId="{00CF1070-1739-48F5-BD30-944C67103D5F}" destId="{83536195-195A-4CEE-ABA7-3FBEBBC27EE0}" srcOrd="2" destOrd="0" presId="urn:microsoft.com/office/officeart/2005/8/layout/hProcess4"/>
    <dgm:cxn modelId="{CD3AA99B-0DD8-47AC-894F-2A817536DA35}" type="presParOf" srcId="{83536195-195A-4CEE-ABA7-3FBEBBC27EE0}" destId="{0ED8CAA7-44B7-48A8-AC24-5874EFA7E0DD}" srcOrd="0" destOrd="0" presId="urn:microsoft.com/office/officeart/2005/8/layout/hProcess4"/>
    <dgm:cxn modelId="{5DDE4FB4-5701-4039-ADF5-16265517DB52}" type="presParOf" srcId="{83536195-195A-4CEE-ABA7-3FBEBBC27EE0}" destId="{ABFB6371-23A4-4FF0-8A3C-92FEA10D7135}" srcOrd="1" destOrd="0" presId="urn:microsoft.com/office/officeart/2005/8/layout/hProcess4"/>
    <dgm:cxn modelId="{37A239AC-AB92-449F-9A1D-C6A5C9770E47}" type="presParOf" srcId="{83536195-195A-4CEE-ABA7-3FBEBBC27EE0}" destId="{08F95A18-A35B-4A0A-BDAA-275261FFFED8}" srcOrd="2" destOrd="0" presId="urn:microsoft.com/office/officeart/2005/8/layout/hProcess4"/>
    <dgm:cxn modelId="{A83F721A-101B-4C63-87A2-6530C006E98D}" type="presParOf" srcId="{83536195-195A-4CEE-ABA7-3FBEBBC27EE0}" destId="{6E27263E-433E-4BC0-A700-F8EEFB7348BF}" srcOrd="3" destOrd="0" presId="urn:microsoft.com/office/officeart/2005/8/layout/hProcess4"/>
    <dgm:cxn modelId="{CEEFEEF9-5A0A-476B-94D8-3E2F15E28470}" type="presParOf" srcId="{83536195-195A-4CEE-ABA7-3FBEBBC27EE0}" destId="{DC842009-E251-4F1F-92CA-DBD36590DF44}" srcOrd="4" destOrd="0" presId="urn:microsoft.com/office/officeart/2005/8/layout/hProcess4"/>
    <dgm:cxn modelId="{679DE6B4-957B-4D33-A1E3-DB058289F74B}" type="presParOf" srcId="{00CF1070-1739-48F5-BD30-944C67103D5F}" destId="{91271DC7-7F49-4C62-9013-43C12C5E4E3A}" srcOrd="3" destOrd="0" presId="urn:microsoft.com/office/officeart/2005/8/layout/hProcess4"/>
    <dgm:cxn modelId="{B787AC83-A48A-412D-9EF2-4AF5ED73A5D9}" type="presParOf" srcId="{00CF1070-1739-48F5-BD30-944C67103D5F}" destId="{30BEA237-B5AE-46C3-AD99-15785DE4665F}" srcOrd="4" destOrd="0" presId="urn:microsoft.com/office/officeart/2005/8/layout/hProcess4"/>
    <dgm:cxn modelId="{F6FA0B89-5C21-4F15-B6CA-725B42911FCE}" type="presParOf" srcId="{30BEA237-B5AE-46C3-AD99-15785DE4665F}" destId="{185D50EB-660D-4B83-8262-B8FDABA815D5}" srcOrd="0" destOrd="0" presId="urn:microsoft.com/office/officeart/2005/8/layout/hProcess4"/>
    <dgm:cxn modelId="{642E6CD7-C622-4D29-8494-AEB2BDB05EDE}" type="presParOf" srcId="{30BEA237-B5AE-46C3-AD99-15785DE4665F}" destId="{007C8614-2D99-4A43-8125-121D2144A17B}" srcOrd="1" destOrd="0" presId="urn:microsoft.com/office/officeart/2005/8/layout/hProcess4"/>
    <dgm:cxn modelId="{A273A272-278A-4F45-8327-E2EBA8F642E0}" type="presParOf" srcId="{30BEA237-B5AE-46C3-AD99-15785DE4665F}" destId="{8CD5D823-8040-4536-BC24-27763D13319A}" srcOrd="2" destOrd="0" presId="urn:microsoft.com/office/officeart/2005/8/layout/hProcess4"/>
    <dgm:cxn modelId="{C5BF8866-3BE5-401E-AD03-1C07408BEFE8}" type="presParOf" srcId="{30BEA237-B5AE-46C3-AD99-15785DE4665F}" destId="{2898A106-266B-4496-BE3B-C1A79FD3F825}" srcOrd="3" destOrd="0" presId="urn:microsoft.com/office/officeart/2005/8/layout/hProcess4"/>
    <dgm:cxn modelId="{F40FD1CF-5655-43C7-B8CD-9E8E85154AAC}" type="presParOf" srcId="{30BEA237-B5AE-46C3-AD99-15785DE4665F}" destId="{DE905CFF-71A3-4885-AF5C-3A701B56F01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85C77-E5E2-430A-AF04-4DBC3C0CA52A}" type="doc">
      <dgm:prSet loTypeId="urn:microsoft.com/office/officeart/2005/8/layout/vList5" loCatId="list" qsTypeId="urn:microsoft.com/office/officeart/2005/8/quickstyle/3d4" qsCatId="3D" csTypeId="urn:microsoft.com/office/officeart/2005/8/colors/accent3_4" csCatId="accent3" phldr="1"/>
      <dgm:spPr/>
      <dgm:t>
        <a:bodyPr/>
        <a:lstStyle/>
        <a:p>
          <a:endParaRPr lang="en-US"/>
        </a:p>
      </dgm:t>
    </dgm:pt>
    <dgm:pt modelId="{1AF40142-E3CE-4DCD-A369-AB64F473E309}">
      <dgm:prSet phldrT="[Text]" custT="1"/>
      <dgm:spPr/>
      <dgm:t>
        <a:bodyPr/>
        <a:lstStyle/>
        <a:p>
          <a:r>
            <a:rPr lang="sr-Latn-RS" sz="2400" dirty="0">
              <a:latin typeface="Tempus Sans ITC" pitchFamily="82" charset="0"/>
            </a:rPr>
            <a:t>FORMULISANJE PROBLEMA</a:t>
          </a:r>
          <a:endParaRPr lang="en-US" sz="2400" dirty="0">
            <a:latin typeface="Tempus Sans ITC" pitchFamily="82" charset="0"/>
          </a:endParaRPr>
        </a:p>
      </dgm:t>
    </dgm:pt>
    <dgm:pt modelId="{9FDFFE92-CCC9-458F-9DF3-010C9D346F12}" type="parTrans" cxnId="{F6B676EA-1090-4906-906C-0ED3F8E4DE5D}">
      <dgm:prSet/>
      <dgm:spPr/>
      <dgm:t>
        <a:bodyPr/>
        <a:lstStyle/>
        <a:p>
          <a:endParaRPr lang="en-US"/>
        </a:p>
      </dgm:t>
    </dgm:pt>
    <dgm:pt modelId="{32E4EF12-9BA6-41A1-B41E-95F963FE51F8}" type="sibTrans" cxnId="{F6B676EA-1090-4906-906C-0ED3F8E4DE5D}">
      <dgm:prSet/>
      <dgm:spPr/>
      <dgm:t>
        <a:bodyPr/>
        <a:lstStyle/>
        <a:p>
          <a:endParaRPr lang="en-US"/>
        </a:p>
      </dgm:t>
    </dgm:pt>
    <dgm:pt modelId="{07C1DA4D-CD99-40EE-B37C-637F729F02B6}">
      <dgm:prSet phldrT="[Text]" custT="1"/>
      <dgm:spPr/>
      <dgm:t>
        <a:bodyPr/>
        <a:lstStyle/>
        <a:p>
          <a:r>
            <a:rPr lang="sr-Latn-RS" sz="1500" dirty="0">
              <a:latin typeface="Tempus Sans ITC" pitchFamily="82" charset="0"/>
            </a:rPr>
            <a:t> </a:t>
          </a:r>
          <a:r>
            <a:rPr lang="sr-Latn-RS" sz="1800" dirty="0">
              <a:latin typeface="Tempus Sans ITC" pitchFamily="82" charset="0"/>
            </a:rPr>
            <a:t>ŠTA NAS INTERESUJE DA ISPITAMO?</a:t>
          </a:r>
          <a:endParaRPr lang="en-US" sz="1800" dirty="0">
            <a:latin typeface="Tempus Sans ITC" pitchFamily="82" charset="0"/>
          </a:endParaRPr>
        </a:p>
      </dgm:t>
    </dgm:pt>
    <dgm:pt modelId="{AB2968D2-9A2D-44EC-B5A8-AC882DBE018F}" type="parTrans" cxnId="{2E06371B-C14B-4D72-806E-BA896A989525}">
      <dgm:prSet/>
      <dgm:spPr/>
      <dgm:t>
        <a:bodyPr/>
        <a:lstStyle/>
        <a:p>
          <a:endParaRPr lang="en-US"/>
        </a:p>
      </dgm:t>
    </dgm:pt>
    <dgm:pt modelId="{00166578-E7C0-4E15-BD7E-4CFC0DBC6288}" type="sibTrans" cxnId="{2E06371B-C14B-4D72-806E-BA896A989525}">
      <dgm:prSet/>
      <dgm:spPr/>
      <dgm:t>
        <a:bodyPr/>
        <a:lstStyle/>
        <a:p>
          <a:endParaRPr lang="en-US"/>
        </a:p>
      </dgm:t>
    </dgm:pt>
    <dgm:pt modelId="{1B619A00-79FC-4912-BE3B-D4B21A03D154}">
      <dgm:prSet phldrT="[Text]" custT="1"/>
      <dgm:spPr/>
      <dgm:t>
        <a:bodyPr/>
        <a:lstStyle/>
        <a:p>
          <a:r>
            <a:rPr lang="sr-Latn-RS" sz="1800" dirty="0">
              <a:latin typeface="Tempus Sans ITC" pitchFamily="82" charset="0"/>
            </a:rPr>
            <a:t>OBIČNO JE TO I NASLOV RADA</a:t>
          </a:r>
          <a:endParaRPr lang="en-US" sz="1800" dirty="0">
            <a:latin typeface="Tempus Sans ITC" pitchFamily="82" charset="0"/>
          </a:endParaRPr>
        </a:p>
      </dgm:t>
    </dgm:pt>
    <dgm:pt modelId="{C2D88CFB-22DB-4B95-8EAC-E19BB5A506CB}" type="parTrans" cxnId="{8048350B-D092-477F-8F8A-4D56E2346773}">
      <dgm:prSet/>
      <dgm:spPr/>
      <dgm:t>
        <a:bodyPr/>
        <a:lstStyle/>
        <a:p>
          <a:endParaRPr lang="en-US"/>
        </a:p>
      </dgm:t>
    </dgm:pt>
    <dgm:pt modelId="{F8D92567-22A3-4068-87D3-3E472AF4B3F4}" type="sibTrans" cxnId="{8048350B-D092-477F-8F8A-4D56E2346773}">
      <dgm:prSet/>
      <dgm:spPr/>
      <dgm:t>
        <a:bodyPr/>
        <a:lstStyle/>
        <a:p>
          <a:endParaRPr lang="en-US"/>
        </a:p>
      </dgm:t>
    </dgm:pt>
    <dgm:pt modelId="{78DDC46E-629E-4064-AD0F-5C1926F0C594}">
      <dgm:prSet phldrT="[Text]" custT="1"/>
      <dgm:spPr/>
      <dgm:t>
        <a:bodyPr/>
        <a:lstStyle/>
        <a:p>
          <a:r>
            <a:rPr lang="sr-Latn-RS" sz="2400" dirty="0">
              <a:latin typeface="Tempus Sans ITC" pitchFamily="82" charset="0"/>
            </a:rPr>
            <a:t>DEFINISANJE CILJEVA</a:t>
          </a:r>
          <a:endParaRPr lang="en-US" sz="2400" dirty="0">
            <a:latin typeface="Tempus Sans ITC" pitchFamily="82" charset="0"/>
          </a:endParaRPr>
        </a:p>
      </dgm:t>
    </dgm:pt>
    <dgm:pt modelId="{B62DA3BD-948A-47F0-AA85-0AD1B47D6512}" type="parTrans" cxnId="{D0AE7953-9515-4EE6-AFDB-C7C35948AF73}">
      <dgm:prSet/>
      <dgm:spPr/>
      <dgm:t>
        <a:bodyPr/>
        <a:lstStyle/>
        <a:p>
          <a:endParaRPr lang="en-US"/>
        </a:p>
      </dgm:t>
    </dgm:pt>
    <dgm:pt modelId="{3E55C5EA-5D2F-4774-9F86-5DECF852A2A2}" type="sibTrans" cxnId="{D0AE7953-9515-4EE6-AFDB-C7C35948AF73}">
      <dgm:prSet/>
      <dgm:spPr/>
      <dgm:t>
        <a:bodyPr/>
        <a:lstStyle/>
        <a:p>
          <a:endParaRPr lang="en-US"/>
        </a:p>
      </dgm:t>
    </dgm:pt>
    <dgm:pt modelId="{CD636952-24CF-4DAE-9EDF-B451D22AC55B}">
      <dgm:prSet phldrT="[Text]" custT="1"/>
      <dgm:spPr/>
      <dgm:t>
        <a:bodyPr/>
        <a:lstStyle/>
        <a:p>
          <a:r>
            <a:rPr lang="sr-Latn-RS" sz="1800" dirty="0">
              <a:latin typeface="Tempus Sans ITC" pitchFamily="82" charset="0"/>
            </a:rPr>
            <a:t>KOJE CILJEVE ŽELIMO DA OSTVARIMO?</a:t>
          </a:r>
          <a:endParaRPr lang="en-US" sz="1800" dirty="0">
            <a:latin typeface="Tempus Sans ITC" pitchFamily="82" charset="0"/>
          </a:endParaRPr>
        </a:p>
      </dgm:t>
    </dgm:pt>
    <dgm:pt modelId="{05A04C4A-AFF7-4330-B8CF-9F0F590AB8C3}" type="parTrans" cxnId="{CF7A7CDC-5333-4ED2-8ACD-974573154DD9}">
      <dgm:prSet/>
      <dgm:spPr/>
      <dgm:t>
        <a:bodyPr/>
        <a:lstStyle/>
        <a:p>
          <a:endParaRPr lang="en-US"/>
        </a:p>
      </dgm:t>
    </dgm:pt>
    <dgm:pt modelId="{7916BF9A-0C38-4DA3-A832-3AA2DE3A59DB}" type="sibTrans" cxnId="{CF7A7CDC-5333-4ED2-8ACD-974573154DD9}">
      <dgm:prSet/>
      <dgm:spPr/>
      <dgm:t>
        <a:bodyPr/>
        <a:lstStyle/>
        <a:p>
          <a:endParaRPr lang="en-US"/>
        </a:p>
      </dgm:t>
    </dgm:pt>
    <dgm:pt modelId="{42CE42C4-BFB6-4ABB-B68A-FFEF5B2001B2}">
      <dgm:prSet phldrT="[Text]" custT="1"/>
      <dgm:spPr/>
      <dgm:t>
        <a:bodyPr/>
        <a:lstStyle/>
        <a:p>
          <a:r>
            <a:rPr lang="sr-Latn-RS" sz="1800" dirty="0">
              <a:latin typeface="Tempus Sans ITC" pitchFamily="82" charset="0"/>
            </a:rPr>
            <a:t>KOJI SU PARAMETRI ISPITIVANE POJAVE KOJU ŽELIMO DA PRATIMO?</a:t>
          </a:r>
          <a:endParaRPr lang="en-US" sz="1800" dirty="0">
            <a:latin typeface="Tempus Sans ITC" pitchFamily="82" charset="0"/>
          </a:endParaRPr>
        </a:p>
      </dgm:t>
    </dgm:pt>
    <dgm:pt modelId="{29531255-92D0-4ACF-864F-E279C1B97A17}" type="parTrans" cxnId="{1952607B-B688-41FE-BC1D-420057C31F02}">
      <dgm:prSet/>
      <dgm:spPr/>
      <dgm:t>
        <a:bodyPr/>
        <a:lstStyle/>
        <a:p>
          <a:endParaRPr lang="en-US"/>
        </a:p>
      </dgm:t>
    </dgm:pt>
    <dgm:pt modelId="{ADD23B83-3DE7-41FB-92E3-CB87C0A2A25D}" type="sibTrans" cxnId="{1952607B-B688-41FE-BC1D-420057C31F02}">
      <dgm:prSet/>
      <dgm:spPr/>
      <dgm:t>
        <a:bodyPr/>
        <a:lstStyle/>
        <a:p>
          <a:endParaRPr lang="en-US"/>
        </a:p>
      </dgm:t>
    </dgm:pt>
    <dgm:pt modelId="{EAB5FFAD-4444-443B-B2BC-AC2F055E75AF}">
      <dgm:prSet phldrT="[Text]" custT="1"/>
      <dgm:spPr/>
      <dgm:t>
        <a:bodyPr/>
        <a:lstStyle/>
        <a:p>
          <a:r>
            <a:rPr lang="sr-Latn-RS" sz="2400" dirty="0">
              <a:latin typeface="Tempus Sans ITC" pitchFamily="82" charset="0"/>
            </a:rPr>
            <a:t>POSTAVLJANJE HIPOTEZA</a:t>
          </a:r>
          <a:endParaRPr lang="en-US" sz="2400" dirty="0">
            <a:latin typeface="Tempus Sans ITC" pitchFamily="82" charset="0"/>
          </a:endParaRPr>
        </a:p>
      </dgm:t>
    </dgm:pt>
    <dgm:pt modelId="{410AAFE5-DE82-4831-9163-5A41F4A567BD}" type="parTrans" cxnId="{BEE9100A-4D33-422B-A758-B97843A3020B}">
      <dgm:prSet/>
      <dgm:spPr/>
      <dgm:t>
        <a:bodyPr/>
        <a:lstStyle/>
        <a:p>
          <a:endParaRPr lang="en-US"/>
        </a:p>
      </dgm:t>
    </dgm:pt>
    <dgm:pt modelId="{1D448E3C-60F6-4EE8-B657-EA46BBB45337}" type="sibTrans" cxnId="{BEE9100A-4D33-422B-A758-B97843A3020B}">
      <dgm:prSet/>
      <dgm:spPr/>
      <dgm:t>
        <a:bodyPr/>
        <a:lstStyle/>
        <a:p>
          <a:endParaRPr lang="en-US"/>
        </a:p>
      </dgm:t>
    </dgm:pt>
    <dgm:pt modelId="{82390A06-D062-48A3-9EE5-9B44F12C8BA0}">
      <dgm:prSet phldrT="[Text]" custT="1"/>
      <dgm:spPr/>
      <dgm:t>
        <a:bodyPr/>
        <a:lstStyle/>
        <a:p>
          <a:r>
            <a:rPr lang="sr-Latn-RS" sz="1800" dirty="0">
              <a:latin typeface="Tempus Sans ITC" pitchFamily="82" charset="0"/>
            </a:rPr>
            <a:t>SINTETIČKI,</a:t>
          </a:r>
          <a:endParaRPr lang="en-US" sz="1800" dirty="0">
            <a:latin typeface="Tempus Sans ITC" pitchFamily="82" charset="0"/>
          </a:endParaRPr>
        </a:p>
      </dgm:t>
    </dgm:pt>
    <dgm:pt modelId="{3BBCC6EF-7092-4442-BA7F-D50F737A4907}" type="parTrans" cxnId="{471A64EB-DDAD-4547-B15C-B52583C590E2}">
      <dgm:prSet/>
      <dgm:spPr/>
      <dgm:t>
        <a:bodyPr/>
        <a:lstStyle/>
        <a:p>
          <a:endParaRPr lang="en-US"/>
        </a:p>
      </dgm:t>
    </dgm:pt>
    <dgm:pt modelId="{6D54F4A1-439B-42AF-B77F-00DB304210E2}" type="sibTrans" cxnId="{471A64EB-DDAD-4547-B15C-B52583C590E2}">
      <dgm:prSet/>
      <dgm:spPr/>
      <dgm:t>
        <a:bodyPr/>
        <a:lstStyle/>
        <a:p>
          <a:endParaRPr lang="en-US"/>
        </a:p>
      </dgm:t>
    </dgm:pt>
    <dgm:pt modelId="{A78A2D4D-CA32-4159-9F3D-291A147F8C57}">
      <dgm:prSet phldrT="[Text]" custT="1"/>
      <dgm:spPr/>
      <dgm:t>
        <a:bodyPr/>
        <a:lstStyle/>
        <a:p>
          <a:r>
            <a:rPr lang="sr-Latn-RS" sz="1800" dirty="0">
              <a:latin typeface="Tempus Sans ITC" pitchFamily="82" charset="0"/>
            </a:rPr>
            <a:t>OPERACIONALNO ... ILI...</a:t>
          </a:r>
          <a:endParaRPr lang="en-US" sz="1800" dirty="0">
            <a:latin typeface="Tempus Sans ITC" pitchFamily="82" charset="0"/>
          </a:endParaRPr>
        </a:p>
      </dgm:t>
    </dgm:pt>
    <dgm:pt modelId="{AEE6FF55-59FB-499D-9F3D-9538C345E9AA}" type="parTrans" cxnId="{37AEE0C6-5940-42A7-9986-1CA57E91071C}">
      <dgm:prSet/>
      <dgm:spPr/>
      <dgm:t>
        <a:bodyPr/>
        <a:lstStyle/>
        <a:p>
          <a:endParaRPr lang="en-US"/>
        </a:p>
      </dgm:t>
    </dgm:pt>
    <dgm:pt modelId="{D46D47CA-E337-4C4A-80AC-6731B883E604}" type="sibTrans" cxnId="{37AEE0C6-5940-42A7-9986-1CA57E91071C}">
      <dgm:prSet/>
      <dgm:spPr/>
      <dgm:t>
        <a:bodyPr/>
        <a:lstStyle/>
        <a:p>
          <a:endParaRPr lang="en-US"/>
        </a:p>
      </dgm:t>
    </dgm:pt>
    <dgm:pt modelId="{7A0B6196-95B1-4875-82B5-3F32A55BF9B4}">
      <dgm:prSet phldrT="[Text]" custT="1"/>
      <dgm:spPr/>
      <dgm:t>
        <a:bodyPr/>
        <a:lstStyle/>
        <a:p>
          <a:r>
            <a:rPr lang="sr-Latn-RS" sz="2400" dirty="0">
              <a:latin typeface="Tempus Sans ITC" pitchFamily="82" charset="0"/>
            </a:rPr>
            <a:t>DEFINISANJE POJMOVA</a:t>
          </a:r>
          <a:endParaRPr lang="en-US" sz="2400" dirty="0">
            <a:latin typeface="Tempus Sans ITC" pitchFamily="82" charset="0"/>
          </a:endParaRPr>
        </a:p>
      </dgm:t>
    </dgm:pt>
    <dgm:pt modelId="{23B8ECE9-4D60-4C59-A75F-913610E63F00}" type="parTrans" cxnId="{C86F409A-3D1F-4930-A10E-9537E9913261}">
      <dgm:prSet/>
      <dgm:spPr/>
      <dgm:t>
        <a:bodyPr/>
        <a:lstStyle/>
        <a:p>
          <a:endParaRPr lang="en-US"/>
        </a:p>
      </dgm:t>
    </dgm:pt>
    <dgm:pt modelId="{8BDC3BA4-E85C-4EC0-8AE4-FCEA9D064BCC}" type="sibTrans" cxnId="{C86F409A-3D1F-4930-A10E-9537E9913261}">
      <dgm:prSet/>
      <dgm:spPr/>
      <dgm:t>
        <a:bodyPr/>
        <a:lstStyle/>
        <a:p>
          <a:endParaRPr lang="en-US"/>
        </a:p>
      </dgm:t>
    </dgm:pt>
    <dgm:pt modelId="{A88823E8-315A-498B-8397-FAA76D6D23A5}">
      <dgm:prSet phldrT="[Text]" custT="1"/>
      <dgm:spPr/>
      <dgm:t>
        <a:bodyPr/>
        <a:lstStyle/>
        <a:p>
          <a:r>
            <a:rPr lang="sr-Latn-RS" sz="1800" dirty="0">
              <a:latin typeface="Tempus Sans ITC" pitchFamily="82" charset="0"/>
            </a:rPr>
            <a:t>OČEKIVANI REZULTATI, NA OSNOVU POSTOJEĆE EMPIRIJSKE GRAĐE, TEORIJSKIH POSTAVKI ILI LOGIČKE ARGUMENTACIJE</a:t>
          </a:r>
          <a:endParaRPr lang="en-US" sz="1800" dirty="0">
            <a:latin typeface="Tempus Sans ITC" pitchFamily="82" charset="0"/>
          </a:endParaRPr>
        </a:p>
      </dgm:t>
    </dgm:pt>
    <dgm:pt modelId="{0579CCE4-F015-4C96-B849-546E17BE45D8}" type="parTrans" cxnId="{E465A3D6-8145-4A2A-BC75-E8F4251E5D07}">
      <dgm:prSet/>
      <dgm:spPr/>
      <dgm:t>
        <a:bodyPr/>
        <a:lstStyle/>
        <a:p>
          <a:endParaRPr lang="en-US"/>
        </a:p>
      </dgm:t>
    </dgm:pt>
    <dgm:pt modelId="{E7CAA11F-92AC-4088-8913-69D0FBCB08F2}" type="sibTrans" cxnId="{E465A3D6-8145-4A2A-BC75-E8F4251E5D07}">
      <dgm:prSet/>
      <dgm:spPr/>
      <dgm:t>
        <a:bodyPr/>
        <a:lstStyle/>
        <a:p>
          <a:endParaRPr lang="en-US"/>
        </a:p>
      </dgm:t>
    </dgm:pt>
    <dgm:pt modelId="{7072E34E-D45D-40F5-8C43-B22D3ECBF562}" type="pres">
      <dgm:prSet presAssocID="{BA585C77-E5E2-430A-AF04-4DBC3C0CA52A}" presName="Name0" presStyleCnt="0">
        <dgm:presLayoutVars>
          <dgm:dir/>
          <dgm:animLvl val="lvl"/>
          <dgm:resizeHandles val="exact"/>
        </dgm:presLayoutVars>
      </dgm:prSet>
      <dgm:spPr/>
    </dgm:pt>
    <dgm:pt modelId="{4AA0473F-1AA0-45B1-921C-C51C9293FB06}" type="pres">
      <dgm:prSet presAssocID="{1AF40142-E3CE-4DCD-A369-AB64F473E309}" presName="linNode" presStyleCnt="0"/>
      <dgm:spPr/>
    </dgm:pt>
    <dgm:pt modelId="{C57AD031-06E9-4D2F-97CC-F3ED371E5AFF}" type="pres">
      <dgm:prSet presAssocID="{1AF40142-E3CE-4DCD-A369-AB64F473E309}" presName="parentText" presStyleLbl="node1" presStyleIdx="0" presStyleCnt="4">
        <dgm:presLayoutVars>
          <dgm:chMax val="1"/>
          <dgm:bulletEnabled val="1"/>
        </dgm:presLayoutVars>
      </dgm:prSet>
      <dgm:spPr/>
    </dgm:pt>
    <dgm:pt modelId="{FE7A4E49-705E-4082-96E9-50465863B360}" type="pres">
      <dgm:prSet presAssocID="{1AF40142-E3CE-4DCD-A369-AB64F473E309}" presName="descendantText" presStyleLbl="alignAccFollowNode1" presStyleIdx="0" presStyleCnt="4">
        <dgm:presLayoutVars>
          <dgm:bulletEnabled val="1"/>
        </dgm:presLayoutVars>
      </dgm:prSet>
      <dgm:spPr/>
    </dgm:pt>
    <dgm:pt modelId="{2C1E4470-7251-40EE-91C8-E699B0FF23E2}" type="pres">
      <dgm:prSet presAssocID="{32E4EF12-9BA6-41A1-B41E-95F963FE51F8}" presName="sp" presStyleCnt="0"/>
      <dgm:spPr/>
    </dgm:pt>
    <dgm:pt modelId="{E6056814-E6DF-4BC7-BE7E-4CD72CEE3740}" type="pres">
      <dgm:prSet presAssocID="{78DDC46E-629E-4064-AD0F-5C1926F0C594}" presName="linNode" presStyleCnt="0"/>
      <dgm:spPr/>
    </dgm:pt>
    <dgm:pt modelId="{2A6133FB-3DF8-4602-837C-5A48975E0CBC}" type="pres">
      <dgm:prSet presAssocID="{78DDC46E-629E-4064-AD0F-5C1926F0C594}" presName="parentText" presStyleLbl="node1" presStyleIdx="1" presStyleCnt="4">
        <dgm:presLayoutVars>
          <dgm:chMax val="1"/>
          <dgm:bulletEnabled val="1"/>
        </dgm:presLayoutVars>
      </dgm:prSet>
      <dgm:spPr/>
    </dgm:pt>
    <dgm:pt modelId="{2CFD3346-5182-405E-B7C3-6ABCAF24CF5A}" type="pres">
      <dgm:prSet presAssocID="{78DDC46E-629E-4064-AD0F-5C1926F0C594}" presName="descendantText" presStyleLbl="alignAccFollowNode1" presStyleIdx="1" presStyleCnt="4">
        <dgm:presLayoutVars>
          <dgm:bulletEnabled val="1"/>
        </dgm:presLayoutVars>
      </dgm:prSet>
      <dgm:spPr/>
    </dgm:pt>
    <dgm:pt modelId="{FEF9CDE8-E375-4BEA-8803-F6E4770E6790}" type="pres">
      <dgm:prSet presAssocID="{3E55C5EA-5D2F-4774-9F86-5DECF852A2A2}" presName="sp" presStyleCnt="0"/>
      <dgm:spPr/>
    </dgm:pt>
    <dgm:pt modelId="{13324CA0-C2C2-4CE2-BA3F-49ADB1456F5B}" type="pres">
      <dgm:prSet presAssocID="{EAB5FFAD-4444-443B-B2BC-AC2F055E75AF}" presName="linNode" presStyleCnt="0"/>
      <dgm:spPr/>
    </dgm:pt>
    <dgm:pt modelId="{9AE85DA7-A6BA-4727-AAC9-EE862E70E79F}" type="pres">
      <dgm:prSet presAssocID="{EAB5FFAD-4444-443B-B2BC-AC2F055E75AF}" presName="parentText" presStyleLbl="node1" presStyleIdx="2" presStyleCnt="4">
        <dgm:presLayoutVars>
          <dgm:chMax val="1"/>
          <dgm:bulletEnabled val="1"/>
        </dgm:presLayoutVars>
      </dgm:prSet>
      <dgm:spPr/>
    </dgm:pt>
    <dgm:pt modelId="{92BE193E-650A-42AA-BEB6-993B36F0BDC7}" type="pres">
      <dgm:prSet presAssocID="{EAB5FFAD-4444-443B-B2BC-AC2F055E75AF}" presName="descendantText" presStyleLbl="alignAccFollowNode1" presStyleIdx="2" presStyleCnt="4">
        <dgm:presLayoutVars>
          <dgm:bulletEnabled val="1"/>
        </dgm:presLayoutVars>
      </dgm:prSet>
      <dgm:spPr/>
    </dgm:pt>
    <dgm:pt modelId="{E12819EE-0629-4757-BF74-79F5C477E8BE}" type="pres">
      <dgm:prSet presAssocID="{1D448E3C-60F6-4EE8-B657-EA46BBB45337}" presName="sp" presStyleCnt="0"/>
      <dgm:spPr/>
    </dgm:pt>
    <dgm:pt modelId="{52097610-C1CE-4661-B6B4-AB7D4AD23C49}" type="pres">
      <dgm:prSet presAssocID="{7A0B6196-95B1-4875-82B5-3F32A55BF9B4}" presName="linNode" presStyleCnt="0"/>
      <dgm:spPr/>
    </dgm:pt>
    <dgm:pt modelId="{E97AA650-B4C3-4741-901C-38B7950FE323}" type="pres">
      <dgm:prSet presAssocID="{7A0B6196-95B1-4875-82B5-3F32A55BF9B4}" presName="parentText" presStyleLbl="node1" presStyleIdx="3" presStyleCnt="4" custLinFactNeighborX="58" custLinFactNeighborY="2989">
        <dgm:presLayoutVars>
          <dgm:chMax val="1"/>
          <dgm:bulletEnabled val="1"/>
        </dgm:presLayoutVars>
      </dgm:prSet>
      <dgm:spPr/>
    </dgm:pt>
    <dgm:pt modelId="{BFB986DF-5BCF-4ACA-9A83-8D5715DE9B2E}" type="pres">
      <dgm:prSet presAssocID="{7A0B6196-95B1-4875-82B5-3F32A55BF9B4}" presName="descendantText" presStyleLbl="alignAccFollowNode1" presStyleIdx="3" presStyleCnt="4">
        <dgm:presLayoutVars>
          <dgm:bulletEnabled val="1"/>
        </dgm:presLayoutVars>
      </dgm:prSet>
      <dgm:spPr/>
    </dgm:pt>
  </dgm:ptLst>
  <dgm:cxnLst>
    <dgm:cxn modelId="{E1444F04-41CE-4140-85FD-DFABC08D28DC}" type="presOf" srcId="{A88823E8-315A-498B-8397-FAA76D6D23A5}" destId="{92BE193E-650A-42AA-BEB6-993B36F0BDC7}" srcOrd="0" destOrd="0" presId="urn:microsoft.com/office/officeart/2005/8/layout/vList5"/>
    <dgm:cxn modelId="{BEE9100A-4D33-422B-A758-B97843A3020B}" srcId="{BA585C77-E5E2-430A-AF04-4DBC3C0CA52A}" destId="{EAB5FFAD-4444-443B-B2BC-AC2F055E75AF}" srcOrd="2" destOrd="0" parTransId="{410AAFE5-DE82-4831-9163-5A41F4A567BD}" sibTransId="{1D448E3C-60F6-4EE8-B657-EA46BBB45337}"/>
    <dgm:cxn modelId="{8048350B-D092-477F-8F8A-4D56E2346773}" srcId="{1AF40142-E3CE-4DCD-A369-AB64F473E309}" destId="{1B619A00-79FC-4912-BE3B-D4B21A03D154}" srcOrd="1" destOrd="0" parTransId="{C2D88CFB-22DB-4B95-8EAC-E19BB5A506CB}" sibTransId="{F8D92567-22A3-4068-87D3-3E472AF4B3F4}"/>
    <dgm:cxn modelId="{2E06371B-C14B-4D72-806E-BA896A989525}" srcId="{1AF40142-E3CE-4DCD-A369-AB64F473E309}" destId="{07C1DA4D-CD99-40EE-B37C-637F729F02B6}" srcOrd="0" destOrd="0" parTransId="{AB2968D2-9A2D-44EC-B5A8-AC882DBE018F}" sibTransId="{00166578-E7C0-4E15-BD7E-4CFC0DBC6288}"/>
    <dgm:cxn modelId="{BA4C3335-9627-4539-9DA6-AC97ED81418C}" type="presOf" srcId="{78DDC46E-629E-4064-AD0F-5C1926F0C594}" destId="{2A6133FB-3DF8-4602-837C-5A48975E0CBC}" srcOrd="0" destOrd="0" presId="urn:microsoft.com/office/officeart/2005/8/layout/vList5"/>
    <dgm:cxn modelId="{D0AE7953-9515-4EE6-AFDB-C7C35948AF73}" srcId="{BA585C77-E5E2-430A-AF04-4DBC3C0CA52A}" destId="{78DDC46E-629E-4064-AD0F-5C1926F0C594}" srcOrd="1" destOrd="0" parTransId="{B62DA3BD-948A-47F0-AA85-0AD1B47D6512}" sibTransId="{3E55C5EA-5D2F-4774-9F86-5DECF852A2A2}"/>
    <dgm:cxn modelId="{1952607B-B688-41FE-BC1D-420057C31F02}" srcId="{78DDC46E-629E-4064-AD0F-5C1926F0C594}" destId="{42CE42C4-BFB6-4ABB-B68A-FFEF5B2001B2}" srcOrd="1" destOrd="0" parTransId="{29531255-92D0-4ACF-864F-E279C1B97A17}" sibTransId="{ADD23B83-3DE7-41FB-92E3-CB87C0A2A25D}"/>
    <dgm:cxn modelId="{4B35B57F-8D27-4F51-8133-1881CA2DB48C}" type="presOf" srcId="{CD636952-24CF-4DAE-9EDF-B451D22AC55B}" destId="{2CFD3346-5182-405E-B7C3-6ABCAF24CF5A}" srcOrd="0" destOrd="0" presId="urn:microsoft.com/office/officeart/2005/8/layout/vList5"/>
    <dgm:cxn modelId="{CB2AF584-8E56-4F05-97D7-88A25D53AA94}" type="presOf" srcId="{EAB5FFAD-4444-443B-B2BC-AC2F055E75AF}" destId="{9AE85DA7-A6BA-4727-AAC9-EE862E70E79F}" srcOrd="0" destOrd="0" presId="urn:microsoft.com/office/officeart/2005/8/layout/vList5"/>
    <dgm:cxn modelId="{6BD80688-6144-4CA5-99FC-BC6E82EC8E15}" type="presOf" srcId="{82390A06-D062-48A3-9EE5-9B44F12C8BA0}" destId="{BFB986DF-5BCF-4ACA-9A83-8D5715DE9B2E}" srcOrd="0" destOrd="0" presId="urn:microsoft.com/office/officeart/2005/8/layout/vList5"/>
    <dgm:cxn modelId="{C86F409A-3D1F-4930-A10E-9537E9913261}" srcId="{BA585C77-E5E2-430A-AF04-4DBC3C0CA52A}" destId="{7A0B6196-95B1-4875-82B5-3F32A55BF9B4}" srcOrd="3" destOrd="0" parTransId="{23B8ECE9-4D60-4C59-A75F-913610E63F00}" sibTransId="{8BDC3BA4-E85C-4EC0-8AE4-FCEA9D064BCC}"/>
    <dgm:cxn modelId="{630BC2A8-8826-4E76-A9EA-6632ABC7FC95}" type="presOf" srcId="{42CE42C4-BFB6-4ABB-B68A-FFEF5B2001B2}" destId="{2CFD3346-5182-405E-B7C3-6ABCAF24CF5A}" srcOrd="0" destOrd="1" presId="urn:microsoft.com/office/officeart/2005/8/layout/vList5"/>
    <dgm:cxn modelId="{7851CFB7-ADDF-4A63-B353-ED6178D6FF79}" type="presOf" srcId="{1B619A00-79FC-4912-BE3B-D4B21A03D154}" destId="{FE7A4E49-705E-4082-96E9-50465863B360}" srcOrd="0" destOrd="1" presId="urn:microsoft.com/office/officeart/2005/8/layout/vList5"/>
    <dgm:cxn modelId="{DEEFCBBD-0E89-4752-9F8E-CCFAA3A966A8}" type="presOf" srcId="{1AF40142-E3CE-4DCD-A369-AB64F473E309}" destId="{C57AD031-06E9-4D2F-97CC-F3ED371E5AFF}" srcOrd="0" destOrd="0" presId="urn:microsoft.com/office/officeart/2005/8/layout/vList5"/>
    <dgm:cxn modelId="{37AEE0C6-5940-42A7-9986-1CA57E91071C}" srcId="{7A0B6196-95B1-4875-82B5-3F32A55BF9B4}" destId="{A78A2D4D-CA32-4159-9F3D-291A147F8C57}" srcOrd="1" destOrd="0" parTransId="{AEE6FF55-59FB-499D-9F3D-9538C345E9AA}" sibTransId="{D46D47CA-E337-4C4A-80AC-6731B883E604}"/>
    <dgm:cxn modelId="{322AA5CD-B5FD-448B-98A8-2F24F153AAC7}" type="presOf" srcId="{7A0B6196-95B1-4875-82B5-3F32A55BF9B4}" destId="{E97AA650-B4C3-4741-901C-38B7950FE323}" srcOrd="0" destOrd="0" presId="urn:microsoft.com/office/officeart/2005/8/layout/vList5"/>
    <dgm:cxn modelId="{C58169D2-2FC6-48CD-A549-82DAACF5E842}" type="presOf" srcId="{BA585C77-E5E2-430A-AF04-4DBC3C0CA52A}" destId="{7072E34E-D45D-40F5-8C43-B22D3ECBF562}" srcOrd="0" destOrd="0" presId="urn:microsoft.com/office/officeart/2005/8/layout/vList5"/>
    <dgm:cxn modelId="{E465A3D6-8145-4A2A-BC75-E8F4251E5D07}" srcId="{EAB5FFAD-4444-443B-B2BC-AC2F055E75AF}" destId="{A88823E8-315A-498B-8397-FAA76D6D23A5}" srcOrd="0" destOrd="0" parTransId="{0579CCE4-F015-4C96-B849-546E17BE45D8}" sibTransId="{E7CAA11F-92AC-4088-8913-69D0FBCB08F2}"/>
    <dgm:cxn modelId="{CF7A7CDC-5333-4ED2-8ACD-974573154DD9}" srcId="{78DDC46E-629E-4064-AD0F-5C1926F0C594}" destId="{CD636952-24CF-4DAE-9EDF-B451D22AC55B}" srcOrd="0" destOrd="0" parTransId="{05A04C4A-AFF7-4330-B8CF-9F0F590AB8C3}" sibTransId="{7916BF9A-0C38-4DA3-A832-3AA2DE3A59DB}"/>
    <dgm:cxn modelId="{566180E2-AACF-42BA-9E2B-FF9F83DE5A6C}" type="presOf" srcId="{A78A2D4D-CA32-4159-9F3D-291A147F8C57}" destId="{BFB986DF-5BCF-4ACA-9A83-8D5715DE9B2E}" srcOrd="0" destOrd="1" presId="urn:microsoft.com/office/officeart/2005/8/layout/vList5"/>
    <dgm:cxn modelId="{F6B676EA-1090-4906-906C-0ED3F8E4DE5D}" srcId="{BA585C77-E5E2-430A-AF04-4DBC3C0CA52A}" destId="{1AF40142-E3CE-4DCD-A369-AB64F473E309}" srcOrd="0" destOrd="0" parTransId="{9FDFFE92-CCC9-458F-9DF3-010C9D346F12}" sibTransId="{32E4EF12-9BA6-41A1-B41E-95F963FE51F8}"/>
    <dgm:cxn modelId="{471A64EB-DDAD-4547-B15C-B52583C590E2}" srcId="{7A0B6196-95B1-4875-82B5-3F32A55BF9B4}" destId="{82390A06-D062-48A3-9EE5-9B44F12C8BA0}" srcOrd="0" destOrd="0" parTransId="{3BBCC6EF-7092-4442-BA7F-D50F737A4907}" sibTransId="{6D54F4A1-439B-42AF-B77F-00DB304210E2}"/>
    <dgm:cxn modelId="{EE4ABBEF-E26A-4EA6-9114-6377419F98BB}" type="presOf" srcId="{07C1DA4D-CD99-40EE-B37C-637F729F02B6}" destId="{FE7A4E49-705E-4082-96E9-50465863B360}" srcOrd="0" destOrd="0" presId="urn:microsoft.com/office/officeart/2005/8/layout/vList5"/>
    <dgm:cxn modelId="{56572FE7-DF80-480A-AEE9-7BE16E3E1139}" type="presParOf" srcId="{7072E34E-D45D-40F5-8C43-B22D3ECBF562}" destId="{4AA0473F-1AA0-45B1-921C-C51C9293FB06}" srcOrd="0" destOrd="0" presId="urn:microsoft.com/office/officeart/2005/8/layout/vList5"/>
    <dgm:cxn modelId="{284D7214-E0EC-4348-B9DA-C11F8138E03E}" type="presParOf" srcId="{4AA0473F-1AA0-45B1-921C-C51C9293FB06}" destId="{C57AD031-06E9-4D2F-97CC-F3ED371E5AFF}" srcOrd="0" destOrd="0" presId="urn:microsoft.com/office/officeart/2005/8/layout/vList5"/>
    <dgm:cxn modelId="{EB598DD5-18E5-4F84-BA55-71650B64829F}" type="presParOf" srcId="{4AA0473F-1AA0-45B1-921C-C51C9293FB06}" destId="{FE7A4E49-705E-4082-96E9-50465863B360}" srcOrd="1" destOrd="0" presId="urn:microsoft.com/office/officeart/2005/8/layout/vList5"/>
    <dgm:cxn modelId="{2F651049-19CE-4AB2-B2FE-713E66B8A41E}" type="presParOf" srcId="{7072E34E-D45D-40F5-8C43-B22D3ECBF562}" destId="{2C1E4470-7251-40EE-91C8-E699B0FF23E2}" srcOrd="1" destOrd="0" presId="urn:microsoft.com/office/officeart/2005/8/layout/vList5"/>
    <dgm:cxn modelId="{4F3DA273-EEEB-44EC-85BD-F4E0FC1CF7F0}" type="presParOf" srcId="{7072E34E-D45D-40F5-8C43-B22D3ECBF562}" destId="{E6056814-E6DF-4BC7-BE7E-4CD72CEE3740}" srcOrd="2" destOrd="0" presId="urn:microsoft.com/office/officeart/2005/8/layout/vList5"/>
    <dgm:cxn modelId="{AD42D565-4F30-4266-84C1-919B306C152D}" type="presParOf" srcId="{E6056814-E6DF-4BC7-BE7E-4CD72CEE3740}" destId="{2A6133FB-3DF8-4602-837C-5A48975E0CBC}" srcOrd="0" destOrd="0" presId="urn:microsoft.com/office/officeart/2005/8/layout/vList5"/>
    <dgm:cxn modelId="{3248B885-E82C-4585-99EF-659318DA31ED}" type="presParOf" srcId="{E6056814-E6DF-4BC7-BE7E-4CD72CEE3740}" destId="{2CFD3346-5182-405E-B7C3-6ABCAF24CF5A}" srcOrd="1" destOrd="0" presId="urn:microsoft.com/office/officeart/2005/8/layout/vList5"/>
    <dgm:cxn modelId="{87643E52-ABAF-4CBA-9D1F-088E85F04D2C}" type="presParOf" srcId="{7072E34E-D45D-40F5-8C43-B22D3ECBF562}" destId="{FEF9CDE8-E375-4BEA-8803-F6E4770E6790}" srcOrd="3" destOrd="0" presId="urn:microsoft.com/office/officeart/2005/8/layout/vList5"/>
    <dgm:cxn modelId="{F51460C6-63D6-4506-A6A7-2D6E7ACE1256}" type="presParOf" srcId="{7072E34E-D45D-40F5-8C43-B22D3ECBF562}" destId="{13324CA0-C2C2-4CE2-BA3F-49ADB1456F5B}" srcOrd="4" destOrd="0" presId="urn:microsoft.com/office/officeart/2005/8/layout/vList5"/>
    <dgm:cxn modelId="{030ECA8E-756A-4D8F-A0AE-ADF455344B74}" type="presParOf" srcId="{13324CA0-C2C2-4CE2-BA3F-49ADB1456F5B}" destId="{9AE85DA7-A6BA-4727-AAC9-EE862E70E79F}" srcOrd="0" destOrd="0" presId="urn:microsoft.com/office/officeart/2005/8/layout/vList5"/>
    <dgm:cxn modelId="{479C1476-07ED-44E5-B628-F5934C2BE2E7}" type="presParOf" srcId="{13324CA0-C2C2-4CE2-BA3F-49ADB1456F5B}" destId="{92BE193E-650A-42AA-BEB6-993B36F0BDC7}" srcOrd="1" destOrd="0" presId="urn:microsoft.com/office/officeart/2005/8/layout/vList5"/>
    <dgm:cxn modelId="{54D3B914-DEFA-48ED-8235-DBE3886CCC75}" type="presParOf" srcId="{7072E34E-D45D-40F5-8C43-B22D3ECBF562}" destId="{E12819EE-0629-4757-BF74-79F5C477E8BE}" srcOrd="5" destOrd="0" presId="urn:microsoft.com/office/officeart/2005/8/layout/vList5"/>
    <dgm:cxn modelId="{A455C627-D7F4-49B5-B967-C7CE91A4C110}" type="presParOf" srcId="{7072E34E-D45D-40F5-8C43-B22D3ECBF562}" destId="{52097610-C1CE-4661-B6B4-AB7D4AD23C49}" srcOrd="6" destOrd="0" presId="urn:microsoft.com/office/officeart/2005/8/layout/vList5"/>
    <dgm:cxn modelId="{3348874F-5180-4728-94B7-C3F52D5CC724}" type="presParOf" srcId="{52097610-C1CE-4661-B6B4-AB7D4AD23C49}" destId="{E97AA650-B4C3-4741-901C-38B7950FE323}" srcOrd="0" destOrd="0" presId="urn:microsoft.com/office/officeart/2005/8/layout/vList5"/>
    <dgm:cxn modelId="{4D18AA85-F810-4BD1-8BDF-0206C0A73603}" type="presParOf" srcId="{52097610-C1CE-4661-B6B4-AB7D4AD23C49}" destId="{BFB986DF-5BCF-4ACA-9A83-8D5715DE9B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F27643-5428-4BF9-B77B-20B035B8FFE8}" type="doc">
      <dgm:prSet loTypeId="urn:microsoft.com/office/officeart/2005/8/layout/vList5" loCatId="list" qsTypeId="urn:microsoft.com/office/officeart/2005/8/quickstyle/3d4" qsCatId="3D" csTypeId="urn:microsoft.com/office/officeart/2005/8/colors/accent3_4" csCatId="accent3" phldr="1"/>
      <dgm:spPr/>
      <dgm:t>
        <a:bodyPr/>
        <a:lstStyle/>
        <a:p>
          <a:endParaRPr lang="en-US"/>
        </a:p>
      </dgm:t>
    </dgm:pt>
    <dgm:pt modelId="{4BAC7567-8426-4991-90C3-531747480B1C}">
      <dgm:prSet phldrT="[Text]" custT="1"/>
      <dgm:spPr/>
      <dgm:t>
        <a:bodyPr/>
        <a:lstStyle/>
        <a:p>
          <a:r>
            <a:rPr lang="sr-Latn-RS" sz="2400" dirty="0">
              <a:latin typeface="Tempus Sans ITC" pitchFamily="82" charset="0"/>
            </a:rPr>
            <a:t>VARIJABLE</a:t>
          </a:r>
          <a:endParaRPr lang="en-US" sz="2400" dirty="0">
            <a:latin typeface="Tempus Sans ITC" pitchFamily="82" charset="0"/>
          </a:endParaRPr>
        </a:p>
      </dgm:t>
    </dgm:pt>
    <dgm:pt modelId="{BD5713DA-9E03-45DC-AE42-841F525A98C8}" type="parTrans" cxnId="{668618C5-6AA8-4B6C-88FD-34CB294DC121}">
      <dgm:prSet/>
      <dgm:spPr/>
      <dgm:t>
        <a:bodyPr/>
        <a:lstStyle/>
        <a:p>
          <a:endParaRPr lang="en-US"/>
        </a:p>
      </dgm:t>
    </dgm:pt>
    <dgm:pt modelId="{A249DE64-7837-4716-B0B6-5F088A29CDB4}" type="sibTrans" cxnId="{668618C5-6AA8-4B6C-88FD-34CB294DC121}">
      <dgm:prSet/>
      <dgm:spPr/>
      <dgm:t>
        <a:bodyPr/>
        <a:lstStyle/>
        <a:p>
          <a:endParaRPr lang="en-US"/>
        </a:p>
      </dgm:t>
    </dgm:pt>
    <dgm:pt modelId="{EAE94A4F-1A3C-41E5-A3B7-1A31CB71C91B}">
      <dgm:prSet phldrT="[Text]" custT="1"/>
      <dgm:spPr/>
      <dgm:t>
        <a:bodyPr/>
        <a:lstStyle/>
        <a:p>
          <a:r>
            <a:rPr lang="sr-Latn-RS" sz="1300" dirty="0">
              <a:latin typeface="Tempus Sans ITC" pitchFamily="82" charset="0"/>
            </a:rPr>
            <a:t>SPECIFIKOVANJE VARIJABLI KOJE SU UKLJUČENE U ISTRAŽIVANJE</a:t>
          </a:r>
          <a:endParaRPr lang="en-US" sz="1300" dirty="0">
            <a:latin typeface="Tempus Sans ITC" pitchFamily="82" charset="0"/>
          </a:endParaRPr>
        </a:p>
      </dgm:t>
    </dgm:pt>
    <dgm:pt modelId="{F42A73BE-F40B-48E6-BCBB-1D1CEEDB7083}" type="parTrans" cxnId="{C70BD37A-88E8-4575-AD17-ED46331E005F}">
      <dgm:prSet/>
      <dgm:spPr/>
      <dgm:t>
        <a:bodyPr/>
        <a:lstStyle/>
        <a:p>
          <a:endParaRPr lang="en-US"/>
        </a:p>
      </dgm:t>
    </dgm:pt>
    <dgm:pt modelId="{EF728182-920D-40C3-B267-FB79233B5345}" type="sibTrans" cxnId="{C70BD37A-88E8-4575-AD17-ED46331E005F}">
      <dgm:prSet/>
      <dgm:spPr/>
      <dgm:t>
        <a:bodyPr/>
        <a:lstStyle/>
        <a:p>
          <a:endParaRPr lang="en-US"/>
        </a:p>
      </dgm:t>
    </dgm:pt>
    <dgm:pt modelId="{45B2080B-2DAF-45EC-93C2-F2F0BECB2611}">
      <dgm:prSet phldrT="[Text]" custT="1"/>
      <dgm:spPr/>
      <dgm:t>
        <a:bodyPr/>
        <a:lstStyle/>
        <a:p>
          <a:r>
            <a:rPr lang="sr-Latn-RS" sz="1300" dirty="0">
              <a:latin typeface="Tempus Sans ITC" pitchFamily="82" charset="0"/>
            </a:rPr>
            <a:t>VARIJABLE – SVOJSTVA KOJA VARIRAJU  U POPULACIJI (POL, VISINA..</a:t>
          </a:r>
          <a:endParaRPr lang="en-US" sz="1300" dirty="0">
            <a:latin typeface="Tempus Sans ITC" pitchFamily="82" charset="0"/>
          </a:endParaRPr>
        </a:p>
      </dgm:t>
    </dgm:pt>
    <dgm:pt modelId="{1D31C71F-753D-4A1F-9435-63F190EF1E27}" type="parTrans" cxnId="{08B0B456-C048-4CC7-B0AA-48DD6DD8622E}">
      <dgm:prSet/>
      <dgm:spPr/>
      <dgm:t>
        <a:bodyPr/>
        <a:lstStyle/>
        <a:p>
          <a:endParaRPr lang="en-US"/>
        </a:p>
      </dgm:t>
    </dgm:pt>
    <dgm:pt modelId="{2AE6499A-4F70-4F9C-9FDE-457FACF32895}" type="sibTrans" cxnId="{08B0B456-C048-4CC7-B0AA-48DD6DD8622E}">
      <dgm:prSet/>
      <dgm:spPr/>
      <dgm:t>
        <a:bodyPr/>
        <a:lstStyle/>
        <a:p>
          <a:endParaRPr lang="en-US"/>
        </a:p>
      </dgm:t>
    </dgm:pt>
    <dgm:pt modelId="{5A77618D-2261-48A3-9422-0EFB69EE61AA}">
      <dgm:prSet phldrT="[Text]" custT="1"/>
      <dgm:spPr/>
      <dgm:t>
        <a:bodyPr/>
        <a:lstStyle/>
        <a:p>
          <a:r>
            <a:rPr lang="sr-Latn-RS" sz="2400" dirty="0">
              <a:latin typeface="Tempus Sans ITC" pitchFamily="82" charset="0"/>
            </a:rPr>
            <a:t>UZORAK</a:t>
          </a:r>
          <a:endParaRPr lang="en-US" sz="2400" dirty="0">
            <a:latin typeface="Tempus Sans ITC" pitchFamily="82" charset="0"/>
          </a:endParaRPr>
        </a:p>
      </dgm:t>
    </dgm:pt>
    <dgm:pt modelId="{0EBFB0DF-7E00-4818-96AC-0256E9D6AA99}" type="parTrans" cxnId="{0C57EA25-1DE2-4E90-861C-A91CBAEAEBF2}">
      <dgm:prSet/>
      <dgm:spPr/>
      <dgm:t>
        <a:bodyPr/>
        <a:lstStyle/>
        <a:p>
          <a:endParaRPr lang="en-US"/>
        </a:p>
      </dgm:t>
    </dgm:pt>
    <dgm:pt modelId="{2A646A64-6B9B-4584-A82E-0A137A9F15DF}" type="sibTrans" cxnId="{0C57EA25-1DE2-4E90-861C-A91CBAEAEBF2}">
      <dgm:prSet/>
      <dgm:spPr/>
      <dgm:t>
        <a:bodyPr/>
        <a:lstStyle/>
        <a:p>
          <a:endParaRPr lang="en-US"/>
        </a:p>
      </dgm:t>
    </dgm:pt>
    <dgm:pt modelId="{29A02281-2B23-4C99-AB28-6B19AB9C724C}">
      <dgm:prSet phldrT="[Text]" custT="1"/>
      <dgm:spPr/>
      <dgm:t>
        <a:bodyPr/>
        <a:lstStyle/>
        <a:p>
          <a:r>
            <a:rPr lang="sr-Latn-RS" sz="1800" dirty="0">
              <a:latin typeface="Tempus Sans ITC" pitchFamily="82" charset="0"/>
            </a:rPr>
            <a:t>DEFINIŠE SE UZORAK NA OSNOVU VARIJABLI KOJE SU UKLJUČENE U ISTRAŽIVANJE</a:t>
          </a:r>
          <a:endParaRPr lang="en-US" sz="1800" dirty="0">
            <a:latin typeface="Tempus Sans ITC" pitchFamily="82" charset="0"/>
          </a:endParaRPr>
        </a:p>
      </dgm:t>
    </dgm:pt>
    <dgm:pt modelId="{98759D64-9812-42AC-B99F-599155E0A2F8}" type="parTrans" cxnId="{2BA53058-CB67-4F49-AEF0-F39EFD590C01}">
      <dgm:prSet/>
      <dgm:spPr/>
      <dgm:t>
        <a:bodyPr/>
        <a:lstStyle/>
        <a:p>
          <a:endParaRPr lang="en-US"/>
        </a:p>
      </dgm:t>
    </dgm:pt>
    <dgm:pt modelId="{B52E22F9-9ECF-49FB-89F3-0B1EAA8D0EF5}" type="sibTrans" cxnId="{2BA53058-CB67-4F49-AEF0-F39EFD590C01}">
      <dgm:prSet/>
      <dgm:spPr/>
      <dgm:t>
        <a:bodyPr/>
        <a:lstStyle/>
        <a:p>
          <a:endParaRPr lang="en-US"/>
        </a:p>
      </dgm:t>
    </dgm:pt>
    <dgm:pt modelId="{AA5B5C6B-B22B-4EAD-A4ED-9703BBE84180}">
      <dgm:prSet phldrT="[Text]" custT="1"/>
      <dgm:spPr/>
      <dgm:t>
        <a:bodyPr/>
        <a:lstStyle/>
        <a:p>
          <a:r>
            <a:rPr lang="sr-Latn-RS" sz="2400" dirty="0">
              <a:latin typeface="Tempus Sans ITC" pitchFamily="82" charset="0"/>
            </a:rPr>
            <a:t>PROCEDURA</a:t>
          </a:r>
          <a:endParaRPr lang="en-US" sz="2400" dirty="0">
            <a:latin typeface="Tempus Sans ITC" pitchFamily="82" charset="0"/>
          </a:endParaRPr>
        </a:p>
      </dgm:t>
    </dgm:pt>
    <dgm:pt modelId="{F7FDCB95-EC4F-49D4-A504-0A96D2760852}" type="parTrans" cxnId="{BA08DF49-85F4-4417-BE62-3CEC97C61F8C}">
      <dgm:prSet/>
      <dgm:spPr/>
      <dgm:t>
        <a:bodyPr/>
        <a:lstStyle/>
        <a:p>
          <a:endParaRPr lang="en-US"/>
        </a:p>
      </dgm:t>
    </dgm:pt>
    <dgm:pt modelId="{2A2A3FDA-069A-48A9-9D51-97249B6DB887}" type="sibTrans" cxnId="{BA08DF49-85F4-4417-BE62-3CEC97C61F8C}">
      <dgm:prSet/>
      <dgm:spPr/>
      <dgm:t>
        <a:bodyPr/>
        <a:lstStyle/>
        <a:p>
          <a:endParaRPr lang="en-US"/>
        </a:p>
      </dgm:t>
    </dgm:pt>
    <dgm:pt modelId="{C00F281E-17C5-48C0-8B13-39F12AFFA2F8}">
      <dgm:prSet phldrT="[Text]" custT="1"/>
      <dgm:spPr/>
      <dgm:t>
        <a:bodyPr/>
        <a:lstStyle/>
        <a:p>
          <a:r>
            <a:rPr lang="sr-Latn-RS" sz="1800" dirty="0">
              <a:latin typeface="Tempus Sans ITC" pitchFamily="82" charset="0"/>
            </a:rPr>
            <a:t>OSMIŠLJAVA SE PROCEDURA ZA SPROVOĐENJE ISTRAŽIVANJA</a:t>
          </a:r>
          <a:endParaRPr lang="en-US" sz="1800" dirty="0">
            <a:latin typeface="Tempus Sans ITC" pitchFamily="82" charset="0"/>
          </a:endParaRPr>
        </a:p>
      </dgm:t>
    </dgm:pt>
    <dgm:pt modelId="{11D854D5-D01D-42E9-A88E-F85E634E7A9A}" type="parTrans" cxnId="{C2264F9A-D142-45F3-9ECB-55173A05CA00}">
      <dgm:prSet/>
      <dgm:spPr/>
      <dgm:t>
        <a:bodyPr/>
        <a:lstStyle/>
        <a:p>
          <a:endParaRPr lang="en-US"/>
        </a:p>
      </dgm:t>
    </dgm:pt>
    <dgm:pt modelId="{E388D57A-E978-425F-8DA5-6B58CDC46BC2}" type="sibTrans" cxnId="{C2264F9A-D142-45F3-9ECB-55173A05CA00}">
      <dgm:prSet/>
      <dgm:spPr/>
      <dgm:t>
        <a:bodyPr/>
        <a:lstStyle/>
        <a:p>
          <a:endParaRPr lang="en-US"/>
        </a:p>
      </dgm:t>
    </dgm:pt>
    <dgm:pt modelId="{D04AA5A5-F1B0-44BF-A926-3BB8BB1B2E4F}">
      <dgm:prSet phldrT="[Text]" custT="1"/>
      <dgm:spPr/>
      <dgm:t>
        <a:bodyPr/>
        <a:lstStyle/>
        <a:p>
          <a:r>
            <a:rPr lang="sr-Latn-RS" sz="1300" dirty="0">
              <a:latin typeface="Tempus Sans ITC" pitchFamily="82" charset="0"/>
            </a:rPr>
            <a:t>SPECIFIKUJE SE TIP VARIJABLE, ULOGA VARIJABLE I NIVO MERENJA</a:t>
          </a:r>
          <a:endParaRPr lang="en-US" sz="1300" dirty="0">
            <a:latin typeface="Tempus Sans ITC" pitchFamily="82" charset="0"/>
          </a:endParaRPr>
        </a:p>
      </dgm:t>
    </dgm:pt>
    <dgm:pt modelId="{AF519C1F-9996-4F15-900E-4360C3E7CEB7}" type="parTrans" cxnId="{AF2CC1AB-962C-48EF-99C2-E3505A4E6E09}">
      <dgm:prSet/>
      <dgm:spPr/>
    </dgm:pt>
    <dgm:pt modelId="{0F62740D-6E1A-4AA7-9D47-B648C1371786}" type="sibTrans" cxnId="{AF2CC1AB-962C-48EF-99C2-E3505A4E6E09}">
      <dgm:prSet/>
      <dgm:spPr/>
    </dgm:pt>
    <dgm:pt modelId="{22E9CBB1-4972-49FF-BDEB-90454C5FF9C2}" type="pres">
      <dgm:prSet presAssocID="{7BF27643-5428-4BF9-B77B-20B035B8FFE8}" presName="Name0" presStyleCnt="0">
        <dgm:presLayoutVars>
          <dgm:dir/>
          <dgm:animLvl val="lvl"/>
          <dgm:resizeHandles val="exact"/>
        </dgm:presLayoutVars>
      </dgm:prSet>
      <dgm:spPr/>
    </dgm:pt>
    <dgm:pt modelId="{E5C61929-E249-4ACA-8CFA-7BFAFC1EA0D6}" type="pres">
      <dgm:prSet presAssocID="{4BAC7567-8426-4991-90C3-531747480B1C}" presName="linNode" presStyleCnt="0"/>
      <dgm:spPr/>
    </dgm:pt>
    <dgm:pt modelId="{92DB4C42-B963-425A-90F1-C8E9098F2E4F}" type="pres">
      <dgm:prSet presAssocID="{4BAC7567-8426-4991-90C3-531747480B1C}" presName="parentText" presStyleLbl="node1" presStyleIdx="0" presStyleCnt="3">
        <dgm:presLayoutVars>
          <dgm:chMax val="1"/>
          <dgm:bulletEnabled val="1"/>
        </dgm:presLayoutVars>
      </dgm:prSet>
      <dgm:spPr/>
    </dgm:pt>
    <dgm:pt modelId="{49FF4642-52AC-4BF6-AAD0-E2F10F458B99}" type="pres">
      <dgm:prSet presAssocID="{4BAC7567-8426-4991-90C3-531747480B1C}" presName="descendantText" presStyleLbl="alignAccFollowNode1" presStyleIdx="0" presStyleCnt="3">
        <dgm:presLayoutVars>
          <dgm:bulletEnabled val="1"/>
        </dgm:presLayoutVars>
      </dgm:prSet>
      <dgm:spPr/>
    </dgm:pt>
    <dgm:pt modelId="{E6347354-A3BF-4CAD-9FF6-9959BAE62626}" type="pres">
      <dgm:prSet presAssocID="{A249DE64-7837-4716-B0B6-5F088A29CDB4}" presName="sp" presStyleCnt="0"/>
      <dgm:spPr/>
    </dgm:pt>
    <dgm:pt modelId="{6ED73BD3-3B5F-4266-9E62-A1EF941683CC}" type="pres">
      <dgm:prSet presAssocID="{5A77618D-2261-48A3-9422-0EFB69EE61AA}" presName="linNode" presStyleCnt="0"/>
      <dgm:spPr/>
    </dgm:pt>
    <dgm:pt modelId="{B559BE35-AD0D-4AA6-8764-F017BE40461E}" type="pres">
      <dgm:prSet presAssocID="{5A77618D-2261-48A3-9422-0EFB69EE61AA}" presName="parentText" presStyleLbl="node1" presStyleIdx="1" presStyleCnt="3">
        <dgm:presLayoutVars>
          <dgm:chMax val="1"/>
          <dgm:bulletEnabled val="1"/>
        </dgm:presLayoutVars>
      </dgm:prSet>
      <dgm:spPr/>
    </dgm:pt>
    <dgm:pt modelId="{4868A968-67DA-45E3-AFF9-41A49B510817}" type="pres">
      <dgm:prSet presAssocID="{5A77618D-2261-48A3-9422-0EFB69EE61AA}" presName="descendantText" presStyleLbl="alignAccFollowNode1" presStyleIdx="1" presStyleCnt="3">
        <dgm:presLayoutVars>
          <dgm:bulletEnabled val="1"/>
        </dgm:presLayoutVars>
      </dgm:prSet>
      <dgm:spPr/>
    </dgm:pt>
    <dgm:pt modelId="{6371C3FF-E21C-4017-A6F8-7B1491DDA5D2}" type="pres">
      <dgm:prSet presAssocID="{2A646A64-6B9B-4584-A82E-0A137A9F15DF}" presName="sp" presStyleCnt="0"/>
      <dgm:spPr/>
    </dgm:pt>
    <dgm:pt modelId="{358F46F2-FFD7-47BF-9BC9-20F0473D18AE}" type="pres">
      <dgm:prSet presAssocID="{AA5B5C6B-B22B-4EAD-A4ED-9703BBE84180}" presName="linNode" presStyleCnt="0"/>
      <dgm:spPr/>
    </dgm:pt>
    <dgm:pt modelId="{E41B0346-EA1D-4228-837F-0916EF5224E5}" type="pres">
      <dgm:prSet presAssocID="{AA5B5C6B-B22B-4EAD-A4ED-9703BBE84180}" presName="parentText" presStyleLbl="node1" presStyleIdx="2" presStyleCnt="3">
        <dgm:presLayoutVars>
          <dgm:chMax val="1"/>
          <dgm:bulletEnabled val="1"/>
        </dgm:presLayoutVars>
      </dgm:prSet>
      <dgm:spPr/>
    </dgm:pt>
    <dgm:pt modelId="{4B2E56D2-F1F6-46AF-A62B-9763B230E792}" type="pres">
      <dgm:prSet presAssocID="{AA5B5C6B-B22B-4EAD-A4ED-9703BBE84180}" presName="descendantText" presStyleLbl="alignAccFollowNode1" presStyleIdx="2" presStyleCnt="3">
        <dgm:presLayoutVars>
          <dgm:bulletEnabled val="1"/>
        </dgm:presLayoutVars>
      </dgm:prSet>
      <dgm:spPr/>
    </dgm:pt>
  </dgm:ptLst>
  <dgm:cxnLst>
    <dgm:cxn modelId="{5D499D19-0F8A-483C-9435-B83DA9C17010}" type="presOf" srcId="{29A02281-2B23-4C99-AB28-6B19AB9C724C}" destId="{4868A968-67DA-45E3-AFF9-41A49B510817}" srcOrd="0" destOrd="0" presId="urn:microsoft.com/office/officeart/2005/8/layout/vList5"/>
    <dgm:cxn modelId="{0C57EA25-1DE2-4E90-861C-A91CBAEAEBF2}" srcId="{7BF27643-5428-4BF9-B77B-20B035B8FFE8}" destId="{5A77618D-2261-48A3-9422-0EFB69EE61AA}" srcOrd="1" destOrd="0" parTransId="{0EBFB0DF-7E00-4818-96AC-0256E9D6AA99}" sibTransId="{2A646A64-6B9B-4584-A82E-0A137A9F15DF}"/>
    <dgm:cxn modelId="{1D08B53A-AF41-468A-A342-49F791E86DEA}" type="presOf" srcId="{EAE94A4F-1A3C-41E5-A3B7-1A31CB71C91B}" destId="{49FF4642-52AC-4BF6-AAD0-E2F10F458B99}" srcOrd="0" destOrd="0" presId="urn:microsoft.com/office/officeart/2005/8/layout/vList5"/>
    <dgm:cxn modelId="{C7A6605F-E1CF-46D5-9419-5F6BFE454478}" type="presOf" srcId="{D04AA5A5-F1B0-44BF-A926-3BB8BB1B2E4F}" destId="{49FF4642-52AC-4BF6-AAD0-E2F10F458B99}" srcOrd="0" destOrd="2" presId="urn:microsoft.com/office/officeart/2005/8/layout/vList5"/>
    <dgm:cxn modelId="{B74EB949-4019-4544-889B-5FBDAE640905}" type="presOf" srcId="{5A77618D-2261-48A3-9422-0EFB69EE61AA}" destId="{B559BE35-AD0D-4AA6-8764-F017BE40461E}" srcOrd="0" destOrd="0" presId="urn:microsoft.com/office/officeart/2005/8/layout/vList5"/>
    <dgm:cxn modelId="{BA08DF49-85F4-4417-BE62-3CEC97C61F8C}" srcId="{7BF27643-5428-4BF9-B77B-20B035B8FFE8}" destId="{AA5B5C6B-B22B-4EAD-A4ED-9703BBE84180}" srcOrd="2" destOrd="0" parTransId="{F7FDCB95-EC4F-49D4-A504-0A96D2760852}" sibTransId="{2A2A3FDA-069A-48A9-9D51-97249B6DB887}"/>
    <dgm:cxn modelId="{08B0B456-C048-4CC7-B0AA-48DD6DD8622E}" srcId="{4BAC7567-8426-4991-90C3-531747480B1C}" destId="{45B2080B-2DAF-45EC-93C2-F2F0BECB2611}" srcOrd="1" destOrd="0" parTransId="{1D31C71F-753D-4A1F-9435-63F190EF1E27}" sibTransId="{2AE6499A-4F70-4F9C-9FDE-457FACF32895}"/>
    <dgm:cxn modelId="{2BA53058-CB67-4F49-AEF0-F39EFD590C01}" srcId="{5A77618D-2261-48A3-9422-0EFB69EE61AA}" destId="{29A02281-2B23-4C99-AB28-6B19AB9C724C}" srcOrd="0" destOrd="0" parTransId="{98759D64-9812-42AC-B99F-599155E0A2F8}" sibTransId="{B52E22F9-9ECF-49FB-89F3-0B1EAA8D0EF5}"/>
    <dgm:cxn modelId="{C70BD37A-88E8-4575-AD17-ED46331E005F}" srcId="{4BAC7567-8426-4991-90C3-531747480B1C}" destId="{EAE94A4F-1A3C-41E5-A3B7-1A31CB71C91B}" srcOrd="0" destOrd="0" parTransId="{F42A73BE-F40B-48E6-BCBB-1D1CEEDB7083}" sibTransId="{EF728182-920D-40C3-B267-FB79233B5345}"/>
    <dgm:cxn modelId="{DA5AEC7E-B15C-4C20-A31B-9E3E33840E14}" type="presOf" srcId="{AA5B5C6B-B22B-4EAD-A4ED-9703BBE84180}" destId="{E41B0346-EA1D-4228-837F-0916EF5224E5}" srcOrd="0" destOrd="0" presId="urn:microsoft.com/office/officeart/2005/8/layout/vList5"/>
    <dgm:cxn modelId="{E301D396-BA9A-4812-8E3B-FA035A242E2E}" type="presOf" srcId="{C00F281E-17C5-48C0-8B13-39F12AFFA2F8}" destId="{4B2E56D2-F1F6-46AF-A62B-9763B230E792}" srcOrd="0" destOrd="0" presId="urn:microsoft.com/office/officeart/2005/8/layout/vList5"/>
    <dgm:cxn modelId="{014F6D98-D474-4CDD-AE6A-DB64AB718165}" type="presOf" srcId="{4BAC7567-8426-4991-90C3-531747480B1C}" destId="{92DB4C42-B963-425A-90F1-C8E9098F2E4F}" srcOrd="0" destOrd="0" presId="urn:microsoft.com/office/officeart/2005/8/layout/vList5"/>
    <dgm:cxn modelId="{C2264F9A-D142-45F3-9ECB-55173A05CA00}" srcId="{AA5B5C6B-B22B-4EAD-A4ED-9703BBE84180}" destId="{C00F281E-17C5-48C0-8B13-39F12AFFA2F8}" srcOrd="0" destOrd="0" parTransId="{11D854D5-D01D-42E9-A88E-F85E634E7A9A}" sibTransId="{E388D57A-E978-425F-8DA5-6B58CDC46BC2}"/>
    <dgm:cxn modelId="{AF2CC1AB-962C-48EF-99C2-E3505A4E6E09}" srcId="{4BAC7567-8426-4991-90C3-531747480B1C}" destId="{D04AA5A5-F1B0-44BF-A926-3BB8BB1B2E4F}" srcOrd="2" destOrd="0" parTransId="{AF519C1F-9996-4F15-900E-4360C3E7CEB7}" sibTransId="{0F62740D-6E1A-4AA7-9D47-B648C1371786}"/>
    <dgm:cxn modelId="{9D5F96AE-B356-4998-A5E7-A87DEFFBAE3F}" type="presOf" srcId="{45B2080B-2DAF-45EC-93C2-F2F0BECB2611}" destId="{49FF4642-52AC-4BF6-AAD0-E2F10F458B99}" srcOrd="0" destOrd="1" presId="urn:microsoft.com/office/officeart/2005/8/layout/vList5"/>
    <dgm:cxn modelId="{668618C5-6AA8-4B6C-88FD-34CB294DC121}" srcId="{7BF27643-5428-4BF9-B77B-20B035B8FFE8}" destId="{4BAC7567-8426-4991-90C3-531747480B1C}" srcOrd="0" destOrd="0" parTransId="{BD5713DA-9E03-45DC-AE42-841F525A98C8}" sibTransId="{A249DE64-7837-4716-B0B6-5F088A29CDB4}"/>
    <dgm:cxn modelId="{7BB00BEF-880E-4CA4-B1B1-30D7DE577E54}" type="presOf" srcId="{7BF27643-5428-4BF9-B77B-20B035B8FFE8}" destId="{22E9CBB1-4972-49FF-BDEB-90454C5FF9C2}" srcOrd="0" destOrd="0" presId="urn:microsoft.com/office/officeart/2005/8/layout/vList5"/>
    <dgm:cxn modelId="{0C48D13F-4898-4D1A-A037-C61B2E168165}" type="presParOf" srcId="{22E9CBB1-4972-49FF-BDEB-90454C5FF9C2}" destId="{E5C61929-E249-4ACA-8CFA-7BFAFC1EA0D6}" srcOrd="0" destOrd="0" presId="urn:microsoft.com/office/officeart/2005/8/layout/vList5"/>
    <dgm:cxn modelId="{25FE6BDF-DE12-4012-AA8C-11F1DC0F02FA}" type="presParOf" srcId="{E5C61929-E249-4ACA-8CFA-7BFAFC1EA0D6}" destId="{92DB4C42-B963-425A-90F1-C8E9098F2E4F}" srcOrd="0" destOrd="0" presId="urn:microsoft.com/office/officeart/2005/8/layout/vList5"/>
    <dgm:cxn modelId="{6D64D7D4-7B26-4C38-96A2-C49B25A24822}" type="presParOf" srcId="{E5C61929-E249-4ACA-8CFA-7BFAFC1EA0D6}" destId="{49FF4642-52AC-4BF6-AAD0-E2F10F458B99}" srcOrd="1" destOrd="0" presId="urn:microsoft.com/office/officeart/2005/8/layout/vList5"/>
    <dgm:cxn modelId="{D40A2F48-21FE-4DE8-BDB3-93694A0CAFFA}" type="presParOf" srcId="{22E9CBB1-4972-49FF-BDEB-90454C5FF9C2}" destId="{E6347354-A3BF-4CAD-9FF6-9959BAE62626}" srcOrd="1" destOrd="0" presId="urn:microsoft.com/office/officeart/2005/8/layout/vList5"/>
    <dgm:cxn modelId="{F3A66E29-1BDE-4373-BD92-19D721AF8AC4}" type="presParOf" srcId="{22E9CBB1-4972-49FF-BDEB-90454C5FF9C2}" destId="{6ED73BD3-3B5F-4266-9E62-A1EF941683CC}" srcOrd="2" destOrd="0" presId="urn:microsoft.com/office/officeart/2005/8/layout/vList5"/>
    <dgm:cxn modelId="{30FE2BA5-88CC-428D-A44F-A704DB204B39}" type="presParOf" srcId="{6ED73BD3-3B5F-4266-9E62-A1EF941683CC}" destId="{B559BE35-AD0D-4AA6-8764-F017BE40461E}" srcOrd="0" destOrd="0" presId="urn:microsoft.com/office/officeart/2005/8/layout/vList5"/>
    <dgm:cxn modelId="{406E29CA-5B74-45E8-975F-5FFA13B13710}" type="presParOf" srcId="{6ED73BD3-3B5F-4266-9E62-A1EF941683CC}" destId="{4868A968-67DA-45E3-AFF9-41A49B510817}" srcOrd="1" destOrd="0" presId="urn:microsoft.com/office/officeart/2005/8/layout/vList5"/>
    <dgm:cxn modelId="{01A360C5-3CDC-4EF4-BBFF-39F61CD3B0A3}" type="presParOf" srcId="{22E9CBB1-4972-49FF-BDEB-90454C5FF9C2}" destId="{6371C3FF-E21C-4017-A6F8-7B1491DDA5D2}" srcOrd="3" destOrd="0" presId="urn:microsoft.com/office/officeart/2005/8/layout/vList5"/>
    <dgm:cxn modelId="{0D936DE5-04C3-42A3-B088-023EAF465596}" type="presParOf" srcId="{22E9CBB1-4972-49FF-BDEB-90454C5FF9C2}" destId="{358F46F2-FFD7-47BF-9BC9-20F0473D18AE}" srcOrd="4" destOrd="0" presId="urn:microsoft.com/office/officeart/2005/8/layout/vList5"/>
    <dgm:cxn modelId="{A561B054-00EC-4D42-AD28-29500598A1AA}" type="presParOf" srcId="{358F46F2-FFD7-47BF-9BC9-20F0473D18AE}" destId="{E41B0346-EA1D-4228-837F-0916EF5224E5}" srcOrd="0" destOrd="0" presId="urn:microsoft.com/office/officeart/2005/8/layout/vList5"/>
    <dgm:cxn modelId="{7289FDE0-686F-4FF4-B08B-CEE86809781E}" type="presParOf" srcId="{358F46F2-FFD7-47BF-9BC9-20F0473D18AE}" destId="{4B2E56D2-F1F6-46AF-A62B-9763B230E79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530E56-7B82-4214-B103-604CB16C1DDB}"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en-US"/>
        </a:p>
      </dgm:t>
    </dgm:pt>
    <dgm:pt modelId="{C910A817-42D7-465E-8146-42D123055551}">
      <dgm:prSet phldrT="[Text]" custT="1"/>
      <dgm:spPr/>
      <dgm:t>
        <a:bodyPr/>
        <a:lstStyle/>
        <a:p>
          <a:r>
            <a:rPr lang="sr-Cyrl-RS" sz="3600" b="0" dirty="0">
              <a:latin typeface="Segoe UI Light" panose="020B0502040204020203" pitchFamily="34" charset="0"/>
              <a:cs typeface="Segoe UI Light" panose="020B0502040204020203" pitchFamily="34" charset="0"/>
            </a:rPr>
            <a:t>СЕС</a:t>
          </a:r>
          <a:endParaRPr lang="en-US" sz="3600" b="0" dirty="0">
            <a:latin typeface="Segoe UI Light" panose="020B0502040204020203" pitchFamily="34" charset="0"/>
            <a:cs typeface="Segoe UI Light" panose="020B0502040204020203" pitchFamily="34" charset="0"/>
          </a:endParaRPr>
        </a:p>
      </dgm:t>
    </dgm:pt>
    <dgm:pt modelId="{6B7A0408-D0A1-4E2F-90E1-ADDB8F424DF4}" type="parTrans" cxnId="{00B600E2-C6D9-48D2-A339-FFF0A61A54E4}">
      <dgm:prSet/>
      <dgm:spPr/>
      <dgm:t>
        <a:bodyPr/>
        <a:lstStyle/>
        <a:p>
          <a:endParaRPr lang="en-US" sz="1800">
            <a:latin typeface="Calibri" pitchFamily="34" charset="0"/>
          </a:endParaRPr>
        </a:p>
      </dgm:t>
    </dgm:pt>
    <dgm:pt modelId="{5BCDABD1-A377-4FD1-AF31-D3AEEBB96849}" type="sibTrans" cxnId="{00B600E2-C6D9-48D2-A339-FFF0A61A54E4}">
      <dgm:prSet/>
      <dgm:spPr/>
      <dgm:t>
        <a:bodyPr/>
        <a:lstStyle/>
        <a:p>
          <a:endParaRPr lang="en-US" sz="1800">
            <a:latin typeface="Calibri" pitchFamily="34" charset="0"/>
          </a:endParaRPr>
        </a:p>
      </dgm:t>
    </dgm:pt>
    <dgm:pt modelId="{607C8E42-92D0-4602-865E-77F2A0078447}" type="asst">
      <dgm:prSet phldrT="[Text]" custT="1"/>
      <dgm:spPr>
        <a:solidFill>
          <a:schemeClr val="accent1">
            <a:lumMod val="60000"/>
            <a:lumOff val="40000"/>
          </a:schemeClr>
        </a:solidFill>
      </dgm:spPr>
      <dgm:t>
        <a:bodyPr/>
        <a:lstStyle/>
        <a:p>
          <a:r>
            <a:rPr lang="sr-Cyrl-RS" sz="1400" dirty="0">
              <a:solidFill>
                <a:schemeClr val="tx1"/>
              </a:solidFill>
              <a:latin typeface="Segoe UI Light" panose="020B0502040204020203" pitchFamily="34" charset="0"/>
              <a:cs typeface="Segoe UI Light" panose="020B0502040204020203" pitchFamily="34" charset="0"/>
            </a:rPr>
            <a:t>Образовање</a:t>
          </a:r>
          <a:endParaRPr lang="en-US" sz="1400" dirty="0">
            <a:solidFill>
              <a:schemeClr val="tx1"/>
            </a:solidFill>
            <a:latin typeface="Segoe UI Light" panose="020B0502040204020203" pitchFamily="34" charset="0"/>
            <a:cs typeface="Segoe UI Light" panose="020B0502040204020203" pitchFamily="34" charset="0"/>
          </a:endParaRPr>
        </a:p>
      </dgm:t>
    </dgm:pt>
    <dgm:pt modelId="{B3F21BC0-AFFD-4981-BE2F-DD14AA39B9EE}" type="parTrans" cxnId="{942CBD52-F5C9-4940-9705-6EB57C1CB208}">
      <dgm:prSet/>
      <dgm:spPr/>
      <dgm:t>
        <a:bodyPr/>
        <a:lstStyle/>
        <a:p>
          <a:endParaRPr lang="en-US" sz="1800">
            <a:latin typeface="Calibri" pitchFamily="34" charset="0"/>
          </a:endParaRPr>
        </a:p>
      </dgm:t>
    </dgm:pt>
    <dgm:pt modelId="{15C7F6B0-0B7B-419A-B5CA-9A64A97947C8}" type="sibTrans" cxnId="{942CBD52-F5C9-4940-9705-6EB57C1CB208}">
      <dgm:prSet/>
      <dgm:spPr/>
      <dgm:t>
        <a:bodyPr/>
        <a:lstStyle/>
        <a:p>
          <a:endParaRPr lang="en-US" sz="1800">
            <a:latin typeface="Calibri" pitchFamily="34" charset="0"/>
          </a:endParaRPr>
        </a:p>
      </dgm:t>
    </dgm:pt>
    <dgm:pt modelId="{BEAABC90-4781-434B-8B9E-9B7E684C35B6}" type="asst">
      <dgm:prSet phldrT="[Text]" custT="1"/>
      <dgm:spPr>
        <a:solidFill>
          <a:schemeClr val="accent1">
            <a:lumMod val="60000"/>
            <a:lumOff val="40000"/>
          </a:schemeClr>
        </a:solidFill>
      </dgm:spPr>
      <dgm:t>
        <a:bodyPr/>
        <a:lstStyle/>
        <a:p>
          <a:r>
            <a:rPr lang="sr-Latn-RS" sz="1400" dirty="0">
              <a:solidFill>
                <a:schemeClr val="tx1"/>
              </a:solidFill>
              <a:latin typeface="Segoe UI Light" panose="020B0502040204020203" pitchFamily="34" charset="0"/>
              <a:cs typeface="Segoe UI Light" panose="020B0502040204020203" pitchFamily="34" charset="0"/>
            </a:rPr>
            <a:t>K</a:t>
          </a:r>
          <a:r>
            <a:rPr lang="sr-Cyrl-RS" sz="1400" dirty="0">
              <a:solidFill>
                <a:schemeClr val="tx1"/>
              </a:solidFill>
              <a:latin typeface="Segoe UI Light" panose="020B0502040204020203" pitchFamily="34" charset="0"/>
              <a:cs typeface="Segoe UI Light" panose="020B0502040204020203" pitchFamily="34" charset="0"/>
            </a:rPr>
            <a:t>ултурн</a:t>
          </a:r>
          <a:r>
            <a:rPr lang="sr-Latn-RS" sz="1400" dirty="0">
              <a:solidFill>
                <a:schemeClr val="tx1"/>
              </a:solidFill>
              <a:latin typeface="Segoe UI Light" panose="020B0502040204020203" pitchFamily="34" charset="0"/>
              <a:cs typeface="Segoe UI Light" panose="020B0502040204020203" pitchFamily="34" charset="0"/>
            </a:rPr>
            <a:t>a</a:t>
          </a:r>
          <a:r>
            <a:rPr lang="sr-Cyrl-RS" sz="1400" dirty="0">
              <a:solidFill>
                <a:schemeClr val="tx1"/>
              </a:solidFill>
              <a:latin typeface="Segoe UI Light" panose="020B0502040204020203" pitchFamily="34" charset="0"/>
              <a:cs typeface="Segoe UI Light" panose="020B0502040204020203" pitchFamily="34" charset="0"/>
            </a:rPr>
            <a:t> добра</a:t>
          </a:r>
          <a:endParaRPr lang="en-US" sz="1400" dirty="0">
            <a:solidFill>
              <a:schemeClr val="tx1"/>
            </a:solidFill>
            <a:latin typeface="Segoe UI Light" panose="020B0502040204020203" pitchFamily="34" charset="0"/>
            <a:cs typeface="Segoe UI Light" panose="020B0502040204020203" pitchFamily="34" charset="0"/>
          </a:endParaRPr>
        </a:p>
      </dgm:t>
    </dgm:pt>
    <dgm:pt modelId="{FD82731F-72D6-4058-BBB0-F48C6404AF7E}" type="parTrans" cxnId="{EC861DBA-F48F-4640-AA21-F4EB90654C06}">
      <dgm:prSet/>
      <dgm:spPr/>
      <dgm:t>
        <a:bodyPr/>
        <a:lstStyle/>
        <a:p>
          <a:endParaRPr lang="en-US" sz="1800">
            <a:latin typeface="Calibri" pitchFamily="34" charset="0"/>
          </a:endParaRPr>
        </a:p>
      </dgm:t>
    </dgm:pt>
    <dgm:pt modelId="{3830B15A-A399-4DF8-9C7E-0AF70002B734}" type="sibTrans" cxnId="{EC861DBA-F48F-4640-AA21-F4EB90654C06}">
      <dgm:prSet/>
      <dgm:spPr/>
      <dgm:t>
        <a:bodyPr/>
        <a:lstStyle/>
        <a:p>
          <a:endParaRPr lang="en-US" sz="1800">
            <a:latin typeface="Calibri" pitchFamily="34" charset="0"/>
          </a:endParaRPr>
        </a:p>
      </dgm:t>
    </dgm:pt>
    <dgm:pt modelId="{AD66E06A-CF77-4176-A4B4-D75D67598892}" type="asst">
      <dgm:prSet phldrT="[Text]" custT="1"/>
      <dgm:spPr>
        <a:solidFill>
          <a:schemeClr val="accent1">
            <a:lumMod val="60000"/>
            <a:lumOff val="40000"/>
          </a:schemeClr>
        </a:solidFill>
      </dgm:spPr>
      <dgm:t>
        <a:bodyPr/>
        <a:lstStyle/>
        <a:p>
          <a:r>
            <a:rPr lang="sr-Cyrl-RS" sz="1400" dirty="0">
              <a:solidFill>
                <a:schemeClr val="tx1"/>
              </a:solidFill>
              <a:latin typeface="Segoe UI Light" panose="020B0502040204020203" pitchFamily="34" charset="0"/>
              <a:cs typeface="Segoe UI Light" panose="020B0502040204020203" pitchFamily="34" charset="0"/>
            </a:rPr>
            <a:t>Непокретности</a:t>
          </a:r>
          <a:endParaRPr lang="sr-Latn-RS" sz="1400" dirty="0">
            <a:solidFill>
              <a:schemeClr val="tx1"/>
            </a:solidFill>
            <a:latin typeface="Segoe UI Light" panose="020B0502040204020203" pitchFamily="34" charset="0"/>
            <a:cs typeface="Segoe UI Light" panose="020B0502040204020203" pitchFamily="34" charset="0"/>
          </a:endParaRPr>
        </a:p>
      </dgm:t>
    </dgm:pt>
    <dgm:pt modelId="{AC7F7D97-3089-42A8-9726-DE989A5B85DC}" type="parTrans" cxnId="{8BB531CD-E975-4B83-943B-FE933A79AA8F}">
      <dgm:prSet/>
      <dgm:spPr/>
      <dgm:t>
        <a:bodyPr/>
        <a:lstStyle/>
        <a:p>
          <a:endParaRPr lang="en-US"/>
        </a:p>
      </dgm:t>
    </dgm:pt>
    <dgm:pt modelId="{BED5E013-8696-45B2-BF05-46905203FD37}" type="sibTrans" cxnId="{8BB531CD-E975-4B83-943B-FE933A79AA8F}">
      <dgm:prSet/>
      <dgm:spPr/>
      <dgm:t>
        <a:bodyPr/>
        <a:lstStyle/>
        <a:p>
          <a:endParaRPr lang="en-US"/>
        </a:p>
      </dgm:t>
    </dgm:pt>
    <dgm:pt modelId="{B906320F-8DF2-463E-849A-F71B9041E3A1}" type="asst">
      <dgm:prSet phldrT="[Text]" custT="1"/>
      <dgm:spPr>
        <a:solidFill>
          <a:schemeClr val="accent1">
            <a:lumMod val="60000"/>
            <a:lumOff val="40000"/>
          </a:schemeClr>
        </a:solidFill>
      </dgm:spPr>
      <dgm:t>
        <a:bodyPr/>
        <a:lstStyle/>
        <a:p>
          <a:r>
            <a:rPr lang="sr-Cyrl-RS" sz="1400" dirty="0">
              <a:solidFill>
                <a:schemeClr val="tx1"/>
              </a:solidFill>
              <a:latin typeface="Segoe UI Light" panose="020B0502040204020203" pitchFamily="34" charset="0"/>
              <a:cs typeface="Segoe UI Light" panose="020B0502040204020203" pitchFamily="34" charset="0"/>
            </a:rPr>
            <a:t>Куповна моћ</a:t>
          </a:r>
          <a:endParaRPr lang="en-US" sz="1400" dirty="0">
            <a:solidFill>
              <a:schemeClr val="tx1"/>
            </a:solidFill>
            <a:latin typeface="Segoe UI Light" panose="020B0502040204020203" pitchFamily="34" charset="0"/>
            <a:cs typeface="Segoe UI Light" panose="020B0502040204020203" pitchFamily="34" charset="0"/>
          </a:endParaRPr>
        </a:p>
      </dgm:t>
    </dgm:pt>
    <dgm:pt modelId="{9227E8E7-2C78-41C8-B253-61BA54ADB7FF}" type="parTrans" cxnId="{7A8AA4A4-5DBB-44BB-A804-529480726BD9}">
      <dgm:prSet/>
      <dgm:spPr/>
      <dgm:t>
        <a:bodyPr/>
        <a:lstStyle/>
        <a:p>
          <a:endParaRPr lang="en-US"/>
        </a:p>
      </dgm:t>
    </dgm:pt>
    <dgm:pt modelId="{82CDCF3F-149C-412B-BB65-B96A0A3B5A0C}" type="sibTrans" cxnId="{7A8AA4A4-5DBB-44BB-A804-529480726BD9}">
      <dgm:prSet/>
      <dgm:spPr/>
      <dgm:t>
        <a:bodyPr/>
        <a:lstStyle/>
        <a:p>
          <a:endParaRPr lang="en-US"/>
        </a:p>
      </dgm:t>
    </dgm:pt>
    <dgm:pt modelId="{443CDC72-09A1-4157-A205-ED8EFBCFB335}" type="asst">
      <dgm:prSet phldrT="[Text]" custT="1"/>
      <dgm:spPr>
        <a:solidFill>
          <a:schemeClr val="accent1">
            <a:lumMod val="60000"/>
            <a:lumOff val="40000"/>
          </a:schemeClr>
        </a:solidFill>
      </dgm:spPr>
      <dgm:t>
        <a:bodyPr/>
        <a:lstStyle/>
        <a:p>
          <a:r>
            <a:rPr lang="sr-Cyrl-RS" sz="1400" dirty="0">
              <a:solidFill>
                <a:schemeClr val="tx1"/>
              </a:solidFill>
              <a:latin typeface="Segoe UI Light" panose="020B0502040204020203" pitchFamily="34" charset="0"/>
              <a:cs typeface="Segoe UI Light" panose="020B0502040204020203" pitchFamily="34" charset="0"/>
            </a:rPr>
            <a:t>Социјални капитал</a:t>
          </a:r>
          <a:endParaRPr lang="en-US" sz="1400" dirty="0">
            <a:solidFill>
              <a:schemeClr val="tx1"/>
            </a:solidFill>
            <a:latin typeface="Segoe UI Light" panose="020B0502040204020203" pitchFamily="34" charset="0"/>
            <a:cs typeface="Segoe UI Light" panose="020B0502040204020203" pitchFamily="34" charset="0"/>
          </a:endParaRPr>
        </a:p>
      </dgm:t>
    </dgm:pt>
    <dgm:pt modelId="{4FCA7F86-08FE-4F03-9C7F-2C693C71C95F}" type="parTrans" cxnId="{45B907BD-2D70-4502-A104-C5F268A59269}">
      <dgm:prSet/>
      <dgm:spPr/>
      <dgm:t>
        <a:bodyPr/>
        <a:lstStyle/>
        <a:p>
          <a:endParaRPr lang="en-US"/>
        </a:p>
      </dgm:t>
    </dgm:pt>
    <dgm:pt modelId="{6C855F9E-0FBE-4F53-901D-4A085E0B11A7}" type="sibTrans" cxnId="{45B907BD-2D70-4502-A104-C5F268A59269}">
      <dgm:prSet/>
      <dgm:spPr/>
      <dgm:t>
        <a:bodyPr/>
        <a:lstStyle/>
        <a:p>
          <a:endParaRPr lang="en-US"/>
        </a:p>
      </dgm:t>
    </dgm:pt>
    <dgm:pt modelId="{99753A0D-4129-47AE-B76E-43C82DC52C9F}" type="pres">
      <dgm:prSet presAssocID="{D1530E56-7B82-4214-B103-604CB16C1DDB}" presName="diagram" presStyleCnt="0">
        <dgm:presLayoutVars>
          <dgm:chPref val="1"/>
          <dgm:dir/>
          <dgm:animOne val="branch"/>
          <dgm:animLvl val="lvl"/>
          <dgm:resizeHandles val="exact"/>
        </dgm:presLayoutVars>
      </dgm:prSet>
      <dgm:spPr/>
    </dgm:pt>
    <dgm:pt modelId="{1FF9554A-E0C8-4AC7-BF86-37D0C0A5E1E0}" type="pres">
      <dgm:prSet presAssocID="{C910A817-42D7-465E-8146-42D123055551}" presName="root1" presStyleCnt="0"/>
      <dgm:spPr/>
    </dgm:pt>
    <dgm:pt modelId="{EDAAC849-68DB-447A-BEB0-81537A92A05F}" type="pres">
      <dgm:prSet presAssocID="{C910A817-42D7-465E-8146-42D123055551}" presName="LevelOneTextNode" presStyleLbl="node0" presStyleIdx="0" presStyleCnt="1" custScaleX="108942" custScaleY="119816">
        <dgm:presLayoutVars>
          <dgm:chPref val="3"/>
        </dgm:presLayoutVars>
      </dgm:prSet>
      <dgm:spPr/>
    </dgm:pt>
    <dgm:pt modelId="{AD5703E9-C9BB-4324-87BA-D3AC5F6D4758}" type="pres">
      <dgm:prSet presAssocID="{C910A817-42D7-465E-8146-42D123055551}" presName="level2hierChild" presStyleCnt="0"/>
      <dgm:spPr/>
    </dgm:pt>
    <dgm:pt modelId="{80216A8C-5E06-49EA-9765-DD25B8584EDE}" type="pres">
      <dgm:prSet presAssocID="{B3F21BC0-AFFD-4981-BE2F-DD14AA39B9EE}" presName="conn2-1" presStyleLbl="parChTrans1D2" presStyleIdx="0" presStyleCnt="5"/>
      <dgm:spPr/>
    </dgm:pt>
    <dgm:pt modelId="{7682C2FC-918D-4D19-8AD6-2D357AB8E7BA}" type="pres">
      <dgm:prSet presAssocID="{B3F21BC0-AFFD-4981-BE2F-DD14AA39B9EE}" presName="connTx" presStyleLbl="parChTrans1D2" presStyleIdx="0" presStyleCnt="5"/>
      <dgm:spPr/>
    </dgm:pt>
    <dgm:pt modelId="{196BEBC8-689B-4D48-83C8-C8BEDF5F9187}" type="pres">
      <dgm:prSet presAssocID="{607C8E42-92D0-4602-865E-77F2A0078447}" presName="root2" presStyleCnt="0"/>
      <dgm:spPr/>
    </dgm:pt>
    <dgm:pt modelId="{835533CF-E4FD-454A-B9DC-6C03756EF934}" type="pres">
      <dgm:prSet presAssocID="{607C8E42-92D0-4602-865E-77F2A0078447}" presName="LevelTwoTextNode" presStyleLbl="asst1" presStyleIdx="0" presStyleCnt="5">
        <dgm:presLayoutVars>
          <dgm:chPref val="3"/>
        </dgm:presLayoutVars>
      </dgm:prSet>
      <dgm:spPr/>
    </dgm:pt>
    <dgm:pt modelId="{3EB730A0-520B-483B-8C2C-D16996788DB9}" type="pres">
      <dgm:prSet presAssocID="{607C8E42-92D0-4602-865E-77F2A0078447}" presName="level3hierChild" presStyleCnt="0"/>
      <dgm:spPr/>
    </dgm:pt>
    <dgm:pt modelId="{4E7FF84B-CB13-40B9-A3E4-4CC837FF576B}" type="pres">
      <dgm:prSet presAssocID="{FD82731F-72D6-4058-BBB0-F48C6404AF7E}" presName="conn2-1" presStyleLbl="parChTrans1D2" presStyleIdx="1" presStyleCnt="5"/>
      <dgm:spPr/>
    </dgm:pt>
    <dgm:pt modelId="{D3282E75-286A-43F0-94C0-E6026ADEEC52}" type="pres">
      <dgm:prSet presAssocID="{FD82731F-72D6-4058-BBB0-F48C6404AF7E}" presName="connTx" presStyleLbl="parChTrans1D2" presStyleIdx="1" presStyleCnt="5"/>
      <dgm:spPr/>
    </dgm:pt>
    <dgm:pt modelId="{9A0B837F-01DC-4E30-9662-B943CE93DC65}" type="pres">
      <dgm:prSet presAssocID="{BEAABC90-4781-434B-8B9E-9B7E684C35B6}" presName="root2" presStyleCnt="0"/>
      <dgm:spPr/>
    </dgm:pt>
    <dgm:pt modelId="{3FADA8E0-8137-4E02-AB64-DF210FD13971}" type="pres">
      <dgm:prSet presAssocID="{BEAABC90-4781-434B-8B9E-9B7E684C35B6}" presName="LevelTwoTextNode" presStyleLbl="asst1" presStyleIdx="1" presStyleCnt="5">
        <dgm:presLayoutVars>
          <dgm:chPref val="3"/>
        </dgm:presLayoutVars>
      </dgm:prSet>
      <dgm:spPr/>
    </dgm:pt>
    <dgm:pt modelId="{E751E632-3B83-43AC-8BB5-6659C5A98C5E}" type="pres">
      <dgm:prSet presAssocID="{BEAABC90-4781-434B-8B9E-9B7E684C35B6}" presName="level3hierChild" presStyleCnt="0"/>
      <dgm:spPr/>
    </dgm:pt>
    <dgm:pt modelId="{C6E7E579-A6EA-4A73-BF9E-DA90BF62A442}" type="pres">
      <dgm:prSet presAssocID="{AC7F7D97-3089-42A8-9726-DE989A5B85DC}" presName="conn2-1" presStyleLbl="parChTrans1D2" presStyleIdx="2" presStyleCnt="5"/>
      <dgm:spPr/>
    </dgm:pt>
    <dgm:pt modelId="{9E4FD00B-C539-4FD9-B068-54F2B8E9EB77}" type="pres">
      <dgm:prSet presAssocID="{AC7F7D97-3089-42A8-9726-DE989A5B85DC}" presName="connTx" presStyleLbl="parChTrans1D2" presStyleIdx="2" presStyleCnt="5"/>
      <dgm:spPr/>
    </dgm:pt>
    <dgm:pt modelId="{DFDA6ECA-B869-49D8-9FB5-114918598585}" type="pres">
      <dgm:prSet presAssocID="{AD66E06A-CF77-4176-A4B4-D75D67598892}" presName="root2" presStyleCnt="0"/>
      <dgm:spPr/>
    </dgm:pt>
    <dgm:pt modelId="{2E540982-6EAD-47E1-94B1-CEF76950DB5A}" type="pres">
      <dgm:prSet presAssocID="{AD66E06A-CF77-4176-A4B4-D75D67598892}" presName="LevelTwoTextNode" presStyleLbl="asst1" presStyleIdx="2" presStyleCnt="5">
        <dgm:presLayoutVars>
          <dgm:chPref val="3"/>
        </dgm:presLayoutVars>
      </dgm:prSet>
      <dgm:spPr/>
    </dgm:pt>
    <dgm:pt modelId="{34277154-C957-463D-A82C-02FD7E846DD6}" type="pres">
      <dgm:prSet presAssocID="{AD66E06A-CF77-4176-A4B4-D75D67598892}" presName="level3hierChild" presStyleCnt="0"/>
      <dgm:spPr/>
    </dgm:pt>
    <dgm:pt modelId="{3339F11E-85DC-4CE7-8611-94A03E0E1E79}" type="pres">
      <dgm:prSet presAssocID="{9227E8E7-2C78-41C8-B253-61BA54ADB7FF}" presName="conn2-1" presStyleLbl="parChTrans1D2" presStyleIdx="3" presStyleCnt="5"/>
      <dgm:spPr/>
    </dgm:pt>
    <dgm:pt modelId="{397B7150-A926-43BC-ACFB-7E5637A6F2E1}" type="pres">
      <dgm:prSet presAssocID="{9227E8E7-2C78-41C8-B253-61BA54ADB7FF}" presName="connTx" presStyleLbl="parChTrans1D2" presStyleIdx="3" presStyleCnt="5"/>
      <dgm:spPr/>
    </dgm:pt>
    <dgm:pt modelId="{F66E50B8-F28D-4EFB-892E-B2F35C3E0DE9}" type="pres">
      <dgm:prSet presAssocID="{B906320F-8DF2-463E-849A-F71B9041E3A1}" presName="root2" presStyleCnt="0"/>
      <dgm:spPr/>
    </dgm:pt>
    <dgm:pt modelId="{6C900797-EBBE-4558-A0E9-CF4E2E891043}" type="pres">
      <dgm:prSet presAssocID="{B906320F-8DF2-463E-849A-F71B9041E3A1}" presName="LevelTwoTextNode" presStyleLbl="asst1" presStyleIdx="3" presStyleCnt="5">
        <dgm:presLayoutVars>
          <dgm:chPref val="3"/>
        </dgm:presLayoutVars>
      </dgm:prSet>
      <dgm:spPr/>
    </dgm:pt>
    <dgm:pt modelId="{E957178F-AAAE-48F8-9EF0-94D002D73011}" type="pres">
      <dgm:prSet presAssocID="{B906320F-8DF2-463E-849A-F71B9041E3A1}" presName="level3hierChild" presStyleCnt="0"/>
      <dgm:spPr/>
    </dgm:pt>
    <dgm:pt modelId="{34344388-56B9-4B94-A7DD-211FA2B999F7}" type="pres">
      <dgm:prSet presAssocID="{4FCA7F86-08FE-4F03-9C7F-2C693C71C95F}" presName="conn2-1" presStyleLbl="parChTrans1D2" presStyleIdx="4" presStyleCnt="5"/>
      <dgm:spPr/>
    </dgm:pt>
    <dgm:pt modelId="{EA281896-1DBD-455D-BD18-2D02D7B6F325}" type="pres">
      <dgm:prSet presAssocID="{4FCA7F86-08FE-4F03-9C7F-2C693C71C95F}" presName="connTx" presStyleLbl="parChTrans1D2" presStyleIdx="4" presStyleCnt="5"/>
      <dgm:spPr/>
    </dgm:pt>
    <dgm:pt modelId="{8354CB3B-8568-4D23-B903-1FAFB02ABE30}" type="pres">
      <dgm:prSet presAssocID="{443CDC72-09A1-4157-A205-ED8EFBCFB335}" presName="root2" presStyleCnt="0"/>
      <dgm:spPr/>
    </dgm:pt>
    <dgm:pt modelId="{3305CDFD-BC84-419C-8D6A-DA7DBA50CE54}" type="pres">
      <dgm:prSet presAssocID="{443CDC72-09A1-4157-A205-ED8EFBCFB335}" presName="LevelTwoTextNode" presStyleLbl="asst1" presStyleIdx="4" presStyleCnt="5">
        <dgm:presLayoutVars>
          <dgm:chPref val="3"/>
        </dgm:presLayoutVars>
      </dgm:prSet>
      <dgm:spPr/>
    </dgm:pt>
    <dgm:pt modelId="{F0C8085B-705D-4E16-9FF5-61464CDCA274}" type="pres">
      <dgm:prSet presAssocID="{443CDC72-09A1-4157-A205-ED8EFBCFB335}" presName="level3hierChild" presStyleCnt="0"/>
      <dgm:spPr/>
    </dgm:pt>
  </dgm:ptLst>
  <dgm:cxnLst>
    <dgm:cxn modelId="{738B4925-675D-485A-BC19-45569736E147}" type="presOf" srcId="{BEAABC90-4781-434B-8B9E-9B7E684C35B6}" destId="{3FADA8E0-8137-4E02-AB64-DF210FD13971}" srcOrd="0" destOrd="0" presId="urn:microsoft.com/office/officeart/2005/8/layout/hierarchy2"/>
    <dgm:cxn modelId="{9B6B8E3D-2A54-4C52-BE65-A887C363AC95}" type="presOf" srcId="{FD82731F-72D6-4058-BBB0-F48C6404AF7E}" destId="{D3282E75-286A-43F0-94C0-E6026ADEEC52}" srcOrd="1" destOrd="0" presId="urn:microsoft.com/office/officeart/2005/8/layout/hierarchy2"/>
    <dgm:cxn modelId="{A918AD64-B97B-48E8-B655-790A44E26D30}" type="presOf" srcId="{4FCA7F86-08FE-4F03-9C7F-2C693C71C95F}" destId="{EA281896-1DBD-455D-BD18-2D02D7B6F325}" srcOrd="1" destOrd="0" presId="urn:microsoft.com/office/officeart/2005/8/layout/hierarchy2"/>
    <dgm:cxn modelId="{FC102766-DF43-44A6-83CF-0EB3C046E1BD}" type="presOf" srcId="{607C8E42-92D0-4602-865E-77F2A0078447}" destId="{835533CF-E4FD-454A-B9DC-6C03756EF934}" srcOrd="0" destOrd="0" presId="urn:microsoft.com/office/officeart/2005/8/layout/hierarchy2"/>
    <dgm:cxn modelId="{57444D69-424C-4CE0-A7C2-C799301D30AF}" type="presOf" srcId="{B3F21BC0-AFFD-4981-BE2F-DD14AA39B9EE}" destId="{7682C2FC-918D-4D19-8AD6-2D357AB8E7BA}" srcOrd="1" destOrd="0" presId="urn:microsoft.com/office/officeart/2005/8/layout/hierarchy2"/>
    <dgm:cxn modelId="{F8EE546C-0458-477D-9559-7E4333D326F4}" type="presOf" srcId="{FD82731F-72D6-4058-BBB0-F48C6404AF7E}" destId="{4E7FF84B-CB13-40B9-A3E4-4CC837FF576B}" srcOrd="0" destOrd="0" presId="urn:microsoft.com/office/officeart/2005/8/layout/hierarchy2"/>
    <dgm:cxn modelId="{942CBD52-F5C9-4940-9705-6EB57C1CB208}" srcId="{C910A817-42D7-465E-8146-42D123055551}" destId="{607C8E42-92D0-4602-865E-77F2A0078447}" srcOrd="0" destOrd="0" parTransId="{B3F21BC0-AFFD-4981-BE2F-DD14AA39B9EE}" sibTransId="{15C7F6B0-0B7B-419A-B5CA-9A64A97947C8}"/>
    <dgm:cxn modelId="{DCDEFA54-CA43-445A-A816-2FF0295D2587}" type="presOf" srcId="{B3F21BC0-AFFD-4981-BE2F-DD14AA39B9EE}" destId="{80216A8C-5E06-49EA-9765-DD25B8584EDE}" srcOrd="0" destOrd="0" presId="urn:microsoft.com/office/officeart/2005/8/layout/hierarchy2"/>
    <dgm:cxn modelId="{A5D58F76-B872-4E6C-B4BC-0F603F40ECD9}" type="presOf" srcId="{C910A817-42D7-465E-8146-42D123055551}" destId="{EDAAC849-68DB-447A-BEB0-81537A92A05F}" srcOrd="0" destOrd="0" presId="urn:microsoft.com/office/officeart/2005/8/layout/hierarchy2"/>
    <dgm:cxn modelId="{4679BF59-948D-48B3-9CED-F1EDB16BA0FB}" type="presOf" srcId="{AC7F7D97-3089-42A8-9726-DE989A5B85DC}" destId="{C6E7E579-A6EA-4A73-BF9E-DA90BF62A442}" srcOrd="0" destOrd="0" presId="urn:microsoft.com/office/officeart/2005/8/layout/hierarchy2"/>
    <dgm:cxn modelId="{301D5A80-B52A-461A-B8A6-05F53A4ACFE8}" type="presOf" srcId="{4FCA7F86-08FE-4F03-9C7F-2C693C71C95F}" destId="{34344388-56B9-4B94-A7DD-211FA2B999F7}" srcOrd="0" destOrd="0" presId="urn:microsoft.com/office/officeart/2005/8/layout/hierarchy2"/>
    <dgm:cxn modelId="{49BA4190-759D-4F7F-8DF4-E724C77262FE}" type="presOf" srcId="{AC7F7D97-3089-42A8-9726-DE989A5B85DC}" destId="{9E4FD00B-C539-4FD9-B068-54F2B8E9EB77}" srcOrd="1" destOrd="0" presId="urn:microsoft.com/office/officeart/2005/8/layout/hierarchy2"/>
    <dgm:cxn modelId="{3965CD97-8992-4FD9-9B66-8C63DECAE99C}" type="presOf" srcId="{9227E8E7-2C78-41C8-B253-61BA54ADB7FF}" destId="{397B7150-A926-43BC-ACFB-7E5637A6F2E1}" srcOrd="1" destOrd="0" presId="urn:microsoft.com/office/officeart/2005/8/layout/hierarchy2"/>
    <dgm:cxn modelId="{D70E2E9E-9FEA-4C15-B1F0-35D319169EA6}" type="presOf" srcId="{443CDC72-09A1-4157-A205-ED8EFBCFB335}" destId="{3305CDFD-BC84-419C-8D6A-DA7DBA50CE54}" srcOrd="0" destOrd="0" presId="urn:microsoft.com/office/officeart/2005/8/layout/hierarchy2"/>
    <dgm:cxn modelId="{7A8AA4A4-5DBB-44BB-A804-529480726BD9}" srcId="{C910A817-42D7-465E-8146-42D123055551}" destId="{B906320F-8DF2-463E-849A-F71B9041E3A1}" srcOrd="3" destOrd="0" parTransId="{9227E8E7-2C78-41C8-B253-61BA54ADB7FF}" sibTransId="{82CDCF3F-149C-412B-BB65-B96A0A3B5A0C}"/>
    <dgm:cxn modelId="{879E81B8-42BF-4281-BA93-E0A7F4C76D64}" type="presOf" srcId="{D1530E56-7B82-4214-B103-604CB16C1DDB}" destId="{99753A0D-4129-47AE-B76E-43C82DC52C9F}" srcOrd="0" destOrd="0" presId="urn:microsoft.com/office/officeart/2005/8/layout/hierarchy2"/>
    <dgm:cxn modelId="{EC861DBA-F48F-4640-AA21-F4EB90654C06}" srcId="{C910A817-42D7-465E-8146-42D123055551}" destId="{BEAABC90-4781-434B-8B9E-9B7E684C35B6}" srcOrd="1" destOrd="0" parTransId="{FD82731F-72D6-4058-BBB0-F48C6404AF7E}" sibTransId="{3830B15A-A399-4DF8-9C7E-0AF70002B734}"/>
    <dgm:cxn modelId="{45B907BD-2D70-4502-A104-C5F268A59269}" srcId="{C910A817-42D7-465E-8146-42D123055551}" destId="{443CDC72-09A1-4157-A205-ED8EFBCFB335}" srcOrd="4" destOrd="0" parTransId="{4FCA7F86-08FE-4F03-9C7F-2C693C71C95F}" sibTransId="{6C855F9E-0FBE-4F53-901D-4A085E0B11A7}"/>
    <dgm:cxn modelId="{79D642BD-FDE2-411A-96FA-8E89E7743256}" type="presOf" srcId="{9227E8E7-2C78-41C8-B253-61BA54ADB7FF}" destId="{3339F11E-85DC-4CE7-8611-94A03E0E1E79}" srcOrd="0" destOrd="0" presId="urn:microsoft.com/office/officeart/2005/8/layout/hierarchy2"/>
    <dgm:cxn modelId="{7078CBC9-6A9E-4B8C-B732-06C57B15D540}" type="presOf" srcId="{AD66E06A-CF77-4176-A4B4-D75D67598892}" destId="{2E540982-6EAD-47E1-94B1-CEF76950DB5A}" srcOrd="0" destOrd="0" presId="urn:microsoft.com/office/officeart/2005/8/layout/hierarchy2"/>
    <dgm:cxn modelId="{8BB531CD-E975-4B83-943B-FE933A79AA8F}" srcId="{C910A817-42D7-465E-8146-42D123055551}" destId="{AD66E06A-CF77-4176-A4B4-D75D67598892}" srcOrd="2" destOrd="0" parTransId="{AC7F7D97-3089-42A8-9726-DE989A5B85DC}" sibTransId="{BED5E013-8696-45B2-BF05-46905203FD37}"/>
    <dgm:cxn modelId="{00B600E2-C6D9-48D2-A339-FFF0A61A54E4}" srcId="{D1530E56-7B82-4214-B103-604CB16C1DDB}" destId="{C910A817-42D7-465E-8146-42D123055551}" srcOrd="0" destOrd="0" parTransId="{6B7A0408-D0A1-4E2F-90E1-ADDB8F424DF4}" sibTransId="{5BCDABD1-A377-4FD1-AF31-D3AEEBB96849}"/>
    <dgm:cxn modelId="{6A0E8AFD-FBA5-4584-B2F5-24BE9A1DD633}" type="presOf" srcId="{B906320F-8DF2-463E-849A-F71B9041E3A1}" destId="{6C900797-EBBE-4558-A0E9-CF4E2E891043}" srcOrd="0" destOrd="0" presId="urn:microsoft.com/office/officeart/2005/8/layout/hierarchy2"/>
    <dgm:cxn modelId="{B1529679-8145-4A29-BE44-70436D136C50}" type="presParOf" srcId="{99753A0D-4129-47AE-B76E-43C82DC52C9F}" destId="{1FF9554A-E0C8-4AC7-BF86-37D0C0A5E1E0}" srcOrd="0" destOrd="0" presId="urn:microsoft.com/office/officeart/2005/8/layout/hierarchy2"/>
    <dgm:cxn modelId="{85DC9FA3-CA88-49E6-8C75-023661E8FC39}" type="presParOf" srcId="{1FF9554A-E0C8-4AC7-BF86-37D0C0A5E1E0}" destId="{EDAAC849-68DB-447A-BEB0-81537A92A05F}" srcOrd="0" destOrd="0" presId="urn:microsoft.com/office/officeart/2005/8/layout/hierarchy2"/>
    <dgm:cxn modelId="{AA0DB254-C380-4405-8BE4-F87A0A441489}" type="presParOf" srcId="{1FF9554A-E0C8-4AC7-BF86-37D0C0A5E1E0}" destId="{AD5703E9-C9BB-4324-87BA-D3AC5F6D4758}" srcOrd="1" destOrd="0" presId="urn:microsoft.com/office/officeart/2005/8/layout/hierarchy2"/>
    <dgm:cxn modelId="{F852201C-EC69-4E7D-9D2D-827CF561C67D}" type="presParOf" srcId="{AD5703E9-C9BB-4324-87BA-D3AC5F6D4758}" destId="{80216A8C-5E06-49EA-9765-DD25B8584EDE}" srcOrd="0" destOrd="0" presId="urn:microsoft.com/office/officeart/2005/8/layout/hierarchy2"/>
    <dgm:cxn modelId="{0583B957-9761-4E0E-AB7F-2687F45362B9}" type="presParOf" srcId="{80216A8C-5E06-49EA-9765-DD25B8584EDE}" destId="{7682C2FC-918D-4D19-8AD6-2D357AB8E7BA}" srcOrd="0" destOrd="0" presId="urn:microsoft.com/office/officeart/2005/8/layout/hierarchy2"/>
    <dgm:cxn modelId="{BA80FA93-698C-4B6B-9C30-60F592DA89F0}" type="presParOf" srcId="{AD5703E9-C9BB-4324-87BA-D3AC5F6D4758}" destId="{196BEBC8-689B-4D48-83C8-C8BEDF5F9187}" srcOrd="1" destOrd="0" presId="urn:microsoft.com/office/officeart/2005/8/layout/hierarchy2"/>
    <dgm:cxn modelId="{B9E668E3-DA21-49D4-A29E-47752CC9C58A}" type="presParOf" srcId="{196BEBC8-689B-4D48-83C8-C8BEDF5F9187}" destId="{835533CF-E4FD-454A-B9DC-6C03756EF934}" srcOrd="0" destOrd="0" presId="urn:microsoft.com/office/officeart/2005/8/layout/hierarchy2"/>
    <dgm:cxn modelId="{9E8228BB-B43B-4AD3-B83D-650CEF1D8DE6}" type="presParOf" srcId="{196BEBC8-689B-4D48-83C8-C8BEDF5F9187}" destId="{3EB730A0-520B-483B-8C2C-D16996788DB9}" srcOrd="1" destOrd="0" presId="urn:microsoft.com/office/officeart/2005/8/layout/hierarchy2"/>
    <dgm:cxn modelId="{40220D6C-AB87-4C13-8F99-6AFEF38C090E}" type="presParOf" srcId="{AD5703E9-C9BB-4324-87BA-D3AC5F6D4758}" destId="{4E7FF84B-CB13-40B9-A3E4-4CC837FF576B}" srcOrd="2" destOrd="0" presId="urn:microsoft.com/office/officeart/2005/8/layout/hierarchy2"/>
    <dgm:cxn modelId="{E0999B06-8C8E-466E-844B-48187403D0F0}" type="presParOf" srcId="{4E7FF84B-CB13-40B9-A3E4-4CC837FF576B}" destId="{D3282E75-286A-43F0-94C0-E6026ADEEC52}" srcOrd="0" destOrd="0" presId="urn:microsoft.com/office/officeart/2005/8/layout/hierarchy2"/>
    <dgm:cxn modelId="{C3313E05-F28B-4140-B276-D0A904A56764}" type="presParOf" srcId="{AD5703E9-C9BB-4324-87BA-D3AC5F6D4758}" destId="{9A0B837F-01DC-4E30-9662-B943CE93DC65}" srcOrd="3" destOrd="0" presId="urn:microsoft.com/office/officeart/2005/8/layout/hierarchy2"/>
    <dgm:cxn modelId="{FA89BFE0-FD4E-4588-A94F-C3FFA231E1EA}" type="presParOf" srcId="{9A0B837F-01DC-4E30-9662-B943CE93DC65}" destId="{3FADA8E0-8137-4E02-AB64-DF210FD13971}" srcOrd="0" destOrd="0" presId="urn:microsoft.com/office/officeart/2005/8/layout/hierarchy2"/>
    <dgm:cxn modelId="{B4EB303D-7B54-48A4-99F0-0484CBEC92DF}" type="presParOf" srcId="{9A0B837F-01DC-4E30-9662-B943CE93DC65}" destId="{E751E632-3B83-43AC-8BB5-6659C5A98C5E}" srcOrd="1" destOrd="0" presId="urn:microsoft.com/office/officeart/2005/8/layout/hierarchy2"/>
    <dgm:cxn modelId="{AF32ED3C-F431-4634-8A21-2D06AC3011AB}" type="presParOf" srcId="{AD5703E9-C9BB-4324-87BA-D3AC5F6D4758}" destId="{C6E7E579-A6EA-4A73-BF9E-DA90BF62A442}" srcOrd="4" destOrd="0" presId="urn:microsoft.com/office/officeart/2005/8/layout/hierarchy2"/>
    <dgm:cxn modelId="{1B39D9CF-9751-4F91-9385-80377BE2B1A2}" type="presParOf" srcId="{C6E7E579-A6EA-4A73-BF9E-DA90BF62A442}" destId="{9E4FD00B-C539-4FD9-B068-54F2B8E9EB77}" srcOrd="0" destOrd="0" presId="urn:microsoft.com/office/officeart/2005/8/layout/hierarchy2"/>
    <dgm:cxn modelId="{EF3F8CD9-9B4A-422A-A5F6-CBDF704CA2D7}" type="presParOf" srcId="{AD5703E9-C9BB-4324-87BA-D3AC5F6D4758}" destId="{DFDA6ECA-B869-49D8-9FB5-114918598585}" srcOrd="5" destOrd="0" presId="urn:microsoft.com/office/officeart/2005/8/layout/hierarchy2"/>
    <dgm:cxn modelId="{29A85DA2-FEBA-4CB6-8D61-FDFD3B6A2402}" type="presParOf" srcId="{DFDA6ECA-B869-49D8-9FB5-114918598585}" destId="{2E540982-6EAD-47E1-94B1-CEF76950DB5A}" srcOrd="0" destOrd="0" presId="urn:microsoft.com/office/officeart/2005/8/layout/hierarchy2"/>
    <dgm:cxn modelId="{6BFB4FF9-5FE9-4FFF-9014-FBC80F69EA4A}" type="presParOf" srcId="{DFDA6ECA-B869-49D8-9FB5-114918598585}" destId="{34277154-C957-463D-A82C-02FD7E846DD6}" srcOrd="1" destOrd="0" presId="urn:microsoft.com/office/officeart/2005/8/layout/hierarchy2"/>
    <dgm:cxn modelId="{2531FADE-917A-47F7-B8EB-66CACC9FAE0E}" type="presParOf" srcId="{AD5703E9-C9BB-4324-87BA-D3AC5F6D4758}" destId="{3339F11E-85DC-4CE7-8611-94A03E0E1E79}" srcOrd="6" destOrd="0" presId="urn:microsoft.com/office/officeart/2005/8/layout/hierarchy2"/>
    <dgm:cxn modelId="{CF20E105-0048-4613-85F9-B03CB7988A2D}" type="presParOf" srcId="{3339F11E-85DC-4CE7-8611-94A03E0E1E79}" destId="{397B7150-A926-43BC-ACFB-7E5637A6F2E1}" srcOrd="0" destOrd="0" presId="urn:microsoft.com/office/officeart/2005/8/layout/hierarchy2"/>
    <dgm:cxn modelId="{0290115C-A3B5-4B15-898B-CDAA9BC711EA}" type="presParOf" srcId="{AD5703E9-C9BB-4324-87BA-D3AC5F6D4758}" destId="{F66E50B8-F28D-4EFB-892E-B2F35C3E0DE9}" srcOrd="7" destOrd="0" presId="urn:microsoft.com/office/officeart/2005/8/layout/hierarchy2"/>
    <dgm:cxn modelId="{E5943CAE-357E-4102-A0B9-B277ACE79DD1}" type="presParOf" srcId="{F66E50B8-F28D-4EFB-892E-B2F35C3E0DE9}" destId="{6C900797-EBBE-4558-A0E9-CF4E2E891043}" srcOrd="0" destOrd="0" presId="urn:microsoft.com/office/officeart/2005/8/layout/hierarchy2"/>
    <dgm:cxn modelId="{E0985A56-77A6-44AE-8D88-6DF2C76BE7BF}" type="presParOf" srcId="{F66E50B8-F28D-4EFB-892E-B2F35C3E0DE9}" destId="{E957178F-AAAE-48F8-9EF0-94D002D73011}" srcOrd="1" destOrd="0" presId="urn:microsoft.com/office/officeart/2005/8/layout/hierarchy2"/>
    <dgm:cxn modelId="{84BD2162-E061-4A8E-8EF5-511F73CF8400}" type="presParOf" srcId="{AD5703E9-C9BB-4324-87BA-D3AC5F6D4758}" destId="{34344388-56B9-4B94-A7DD-211FA2B999F7}" srcOrd="8" destOrd="0" presId="urn:microsoft.com/office/officeart/2005/8/layout/hierarchy2"/>
    <dgm:cxn modelId="{0E500CF5-38FD-4F64-8E22-BAE9A795A8FF}" type="presParOf" srcId="{34344388-56B9-4B94-A7DD-211FA2B999F7}" destId="{EA281896-1DBD-455D-BD18-2D02D7B6F325}" srcOrd="0" destOrd="0" presId="urn:microsoft.com/office/officeart/2005/8/layout/hierarchy2"/>
    <dgm:cxn modelId="{98019C7D-CBA0-474A-9BCB-8FCA0F651A5F}" type="presParOf" srcId="{AD5703E9-C9BB-4324-87BA-D3AC5F6D4758}" destId="{8354CB3B-8568-4D23-B903-1FAFB02ABE30}" srcOrd="9" destOrd="0" presId="urn:microsoft.com/office/officeart/2005/8/layout/hierarchy2"/>
    <dgm:cxn modelId="{236E5692-E3CE-439D-8319-F711215185DA}" type="presParOf" srcId="{8354CB3B-8568-4D23-B903-1FAFB02ABE30}" destId="{3305CDFD-BC84-419C-8D6A-DA7DBA50CE54}" srcOrd="0" destOrd="0" presId="urn:microsoft.com/office/officeart/2005/8/layout/hierarchy2"/>
    <dgm:cxn modelId="{8E118BD1-C197-4C2B-91BB-5D25F048F9C5}" type="presParOf" srcId="{8354CB3B-8568-4D23-B903-1FAFB02ABE30}" destId="{F0C8085B-705D-4E16-9FF5-61464CDCA2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530E56-7B82-4214-B103-604CB16C1DDB}"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en-US"/>
        </a:p>
      </dgm:t>
    </dgm:pt>
    <dgm:pt modelId="{C910A817-42D7-465E-8146-42D123055551}">
      <dgm:prSet phldrT="[Text]" custT="1"/>
      <dgm:spPr/>
      <dgm:t>
        <a:bodyPr/>
        <a:lstStyle/>
        <a:p>
          <a:r>
            <a:rPr lang="sr-Cyrl-RS" sz="2000" b="0" dirty="0">
              <a:latin typeface="Segoe UI Light" panose="020B0502040204020203" pitchFamily="34" charset="0"/>
              <a:cs typeface="Segoe UI Light" panose="020B0502040204020203" pitchFamily="34" charset="0"/>
            </a:rPr>
            <a:t>Неуротицизам</a:t>
          </a:r>
          <a:endParaRPr lang="en-US" sz="2000" b="0" dirty="0">
            <a:latin typeface="Segoe UI Light" panose="020B0502040204020203" pitchFamily="34" charset="0"/>
            <a:cs typeface="Segoe UI Light" panose="020B0502040204020203" pitchFamily="34" charset="0"/>
          </a:endParaRPr>
        </a:p>
      </dgm:t>
    </dgm:pt>
    <dgm:pt modelId="{6B7A0408-D0A1-4E2F-90E1-ADDB8F424DF4}" type="parTrans" cxnId="{00B600E2-C6D9-48D2-A339-FFF0A61A54E4}">
      <dgm:prSet/>
      <dgm:spPr/>
      <dgm:t>
        <a:bodyPr/>
        <a:lstStyle/>
        <a:p>
          <a:endParaRPr lang="en-US" sz="1800">
            <a:latin typeface="Calibri" pitchFamily="34" charset="0"/>
          </a:endParaRPr>
        </a:p>
      </dgm:t>
    </dgm:pt>
    <dgm:pt modelId="{5BCDABD1-A377-4FD1-AF31-D3AEEBB96849}" type="sibTrans" cxnId="{00B600E2-C6D9-48D2-A339-FFF0A61A54E4}">
      <dgm:prSet/>
      <dgm:spPr/>
      <dgm:t>
        <a:bodyPr/>
        <a:lstStyle/>
        <a:p>
          <a:endParaRPr lang="en-US" sz="1800">
            <a:latin typeface="Calibri" pitchFamily="34" charset="0"/>
          </a:endParaRPr>
        </a:p>
      </dgm:t>
    </dgm:pt>
    <dgm:pt modelId="{607C8E42-92D0-4602-865E-77F2A0078447}" type="asst">
      <dgm:prSet phldrT="[Text]" custT="1"/>
      <dgm:spPr>
        <a:solidFill>
          <a:schemeClr val="accent1">
            <a:lumMod val="60000"/>
            <a:lumOff val="40000"/>
          </a:schemeClr>
        </a:solidFill>
      </dgm:spPr>
      <dgm:t>
        <a:bodyPr/>
        <a:lstStyle/>
        <a:p>
          <a:r>
            <a:rPr lang="sr-Cyrl-RS" sz="1600" dirty="0">
              <a:solidFill>
                <a:schemeClr val="tx1"/>
              </a:solidFill>
              <a:latin typeface="Segoe UI Light" panose="020B0502040204020203" pitchFamily="34" charset="0"/>
              <a:cs typeface="Segoe UI Light" panose="020B0502040204020203" pitchFamily="34" charset="0"/>
            </a:rPr>
            <a:t>Анскиозност</a:t>
          </a:r>
          <a:endParaRPr lang="en-US" sz="1600" dirty="0">
            <a:solidFill>
              <a:schemeClr val="tx1"/>
            </a:solidFill>
            <a:latin typeface="Segoe UI Light" panose="020B0502040204020203" pitchFamily="34" charset="0"/>
            <a:cs typeface="Segoe UI Light" panose="020B0502040204020203" pitchFamily="34" charset="0"/>
          </a:endParaRPr>
        </a:p>
      </dgm:t>
    </dgm:pt>
    <dgm:pt modelId="{B3F21BC0-AFFD-4981-BE2F-DD14AA39B9EE}" type="parTrans" cxnId="{942CBD52-F5C9-4940-9705-6EB57C1CB208}">
      <dgm:prSet/>
      <dgm:spPr/>
      <dgm:t>
        <a:bodyPr/>
        <a:lstStyle/>
        <a:p>
          <a:endParaRPr lang="en-US" sz="1800">
            <a:latin typeface="Calibri" pitchFamily="34" charset="0"/>
          </a:endParaRPr>
        </a:p>
      </dgm:t>
    </dgm:pt>
    <dgm:pt modelId="{15C7F6B0-0B7B-419A-B5CA-9A64A97947C8}" type="sibTrans" cxnId="{942CBD52-F5C9-4940-9705-6EB57C1CB208}">
      <dgm:prSet/>
      <dgm:spPr/>
      <dgm:t>
        <a:bodyPr/>
        <a:lstStyle/>
        <a:p>
          <a:endParaRPr lang="en-US" sz="1800">
            <a:latin typeface="Calibri" pitchFamily="34" charset="0"/>
          </a:endParaRPr>
        </a:p>
      </dgm:t>
    </dgm:pt>
    <dgm:pt modelId="{BEAABC90-4781-434B-8B9E-9B7E684C35B6}" type="asst">
      <dgm:prSet phldrT="[Text]" custT="1"/>
      <dgm:spPr>
        <a:solidFill>
          <a:schemeClr val="accent1">
            <a:lumMod val="60000"/>
            <a:lumOff val="40000"/>
          </a:schemeClr>
        </a:solidFill>
      </dgm:spPr>
      <dgm:t>
        <a:bodyPr/>
        <a:lstStyle/>
        <a:p>
          <a:r>
            <a:rPr lang="sr-Cyrl-RS" sz="1600" dirty="0">
              <a:solidFill>
                <a:schemeClr val="tx1"/>
              </a:solidFill>
              <a:latin typeface="Segoe UI Light" panose="020B0502040204020203" pitchFamily="34" charset="0"/>
              <a:cs typeface="Segoe UI Light" panose="020B0502040204020203" pitchFamily="34" charset="0"/>
            </a:rPr>
            <a:t>Депресивност</a:t>
          </a:r>
          <a:endParaRPr lang="en-US" sz="1600" dirty="0">
            <a:solidFill>
              <a:schemeClr val="tx1"/>
            </a:solidFill>
            <a:latin typeface="Segoe UI Light" panose="020B0502040204020203" pitchFamily="34" charset="0"/>
            <a:cs typeface="Segoe UI Light" panose="020B0502040204020203" pitchFamily="34" charset="0"/>
          </a:endParaRPr>
        </a:p>
      </dgm:t>
    </dgm:pt>
    <dgm:pt modelId="{FD82731F-72D6-4058-BBB0-F48C6404AF7E}" type="parTrans" cxnId="{EC861DBA-F48F-4640-AA21-F4EB90654C06}">
      <dgm:prSet/>
      <dgm:spPr/>
      <dgm:t>
        <a:bodyPr/>
        <a:lstStyle/>
        <a:p>
          <a:endParaRPr lang="en-US" sz="1800">
            <a:latin typeface="Calibri" pitchFamily="34" charset="0"/>
          </a:endParaRPr>
        </a:p>
      </dgm:t>
    </dgm:pt>
    <dgm:pt modelId="{3830B15A-A399-4DF8-9C7E-0AF70002B734}" type="sibTrans" cxnId="{EC861DBA-F48F-4640-AA21-F4EB90654C06}">
      <dgm:prSet/>
      <dgm:spPr/>
      <dgm:t>
        <a:bodyPr/>
        <a:lstStyle/>
        <a:p>
          <a:endParaRPr lang="en-US" sz="1800">
            <a:latin typeface="Calibri" pitchFamily="34" charset="0"/>
          </a:endParaRPr>
        </a:p>
      </dgm:t>
    </dgm:pt>
    <dgm:pt modelId="{AD66E06A-CF77-4176-A4B4-D75D67598892}" type="asst">
      <dgm:prSet phldrT="[Text]" custT="1"/>
      <dgm:spPr>
        <a:solidFill>
          <a:schemeClr val="accent1">
            <a:lumMod val="60000"/>
            <a:lumOff val="40000"/>
          </a:schemeClr>
        </a:solidFill>
      </dgm:spPr>
      <dgm:t>
        <a:bodyPr/>
        <a:lstStyle/>
        <a:p>
          <a:r>
            <a:rPr lang="sr-Cyrl-RS" sz="1600" dirty="0">
              <a:solidFill>
                <a:schemeClr val="tx1"/>
              </a:solidFill>
              <a:latin typeface="Segoe UI Light" panose="020B0502040204020203" pitchFamily="34" charset="0"/>
              <a:cs typeface="Segoe UI Light" panose="020B0502040204020203" pitchFamily="34" charset="0"/>
            </a:rPr>
            <a:t>Хостилност</a:t>
          </a:r>
          <a:endParaRPr lang="sr-Latn-RS" sz="1600" dirty="0">
            <a:solidFill>
              <a:schemeClr val="tx1"/>
            </a:solidFill>
            <a:latin typeface="Segoe UI Light" panose="020B0502040204020203" pitchFamily="34" charset="0"/>
            <a:cs typeface="Segoe UI Light" panose="020B0502040204020203" pitchFamily="34" charset="0"/>
          </a:endParaRPr>
        </a:p>
      </dgm:t>
    </dgm:pt>
    <dgm:pt modelId="{AC7F7D97-3089-42A8-9726-DE989A5B85DC}" type="parTrans" cxnId="{8BB531CD-E975-4B83-943B-FE933A79AA8F}">
      <dgm:prSet/>
      <dgm:spPr/>
      <dgm:t>
        <a:bodyPr/>
        <a:lstStyle/>
        <a:p>
          <a:endParaRPr lang="en-US"/>
        </a:p>
      </dgm:t>
    </dgm:pt>
    <dgm:pt modelId="{BED5E013-8696-45B2-BF05-46905203FD37}" type="sibTrans" cxnId="{8BB531CD-E975-4B83-943B-FE933A79AA8F}">
      <dgm:prSet/>
      <dgm:spPr/>
      <dgm:t>
        <a:bodyPr/>
        <a:lstStyle/>
        <a:p>
          <a:endParaRPr lang="en-US"/>
        </a:p>
      </dgm:t>
    </dgm:pt>
    <dgm:pt modelId="{443CDC72-09A1-4157-A205-ED8EFBCFB335}" type="asst">
      <dgm:prSet phldrT="[Text]" custT="1"/>
      <dgm:spPr>
        <a:solidFill>
          <a:schemeClr val="accent1">
            <a:lumMod val="60000"/>
            <a:lumOff val="40000"/>
          </a:schemeClr>
        </a:solidFill>
      </dgm:spPr>
      <dgm:t>
        <a:bodyPr/>
        <a:lstStyle/>
        <a:p>
          <a:r>
            <a:rPr lang="sr-Cyrl-RS" sz="1600" dirty="0">
              <a:solidFill>
                <a:schemeClr val="tx1"/>
              </a:solidFill>
              <a:latin typeface="Segoe UI Light" panose="020B0502040204020203" pitchFamily="34" charset="0"/>
              <a:cs typeface="Segoe UI Light" panose="020B0502040204020203" pitchFamily="34" charset="0"/>
            </a:rPr>
            <a:t>Нелагодност</a:t>
          </a:r>
          <a:endParaRPr lang="en-US" sz="1600" dirty="0">
            <a:solidFill>
              <a:schemeClr val="tx1"/>
            </a:solidFill>
            <a:latin typeface="Segoe UI Light" panose="020B0502040204020203" pitchFamily="34" charset="0"/>
            <a:cs typeface="Segoe UI Light" panose="020B0502040204020203" pitchFamily="34" charset="0"/>
          </a:endParaRPr>
        </a:p>
      </dgm:t>
    </dgm:pt>
    <dgm:pt modelId="{4FCA7F86-08FE-4F03-9C7F-2C693C71C95F}" type="parTrans" cxnId="{45B907BD-2D70-4502-A104-C5F268A59269}">
      <dgm:prSet/>
      <dgm:spPr/>
      <dgm:t>
        <a:bodyPr/>
        <a:lstStyle/>
        <a:p>
          <a:endParaRPr lang="en-US"/>
        </a:p>
      </dgm:t>
    </dgm:pt>
    <dgm:pt modelId="{6C855F9E-0FBE-4F53-901D-4A085E0B11A7}" type="sibTrans" cxnId="{45B907BD-2D70-4502-A104-C5F268A59269}">
      <dgm:prSet/>
      <dgm:spPr/>
      <dgm:t>
        <a:bodyPr/>
        <a:lstStyle/>
        <a:p>
          <a:endParaRPr lang="en-US"/>
        </a:p>
      </dgm:t>
    </dgm:pt>
    <dgm:pt modelId="{2082BB4F-E22F-444A-AEC0-C1E94D1386F5}" type="asst">
      <dgm:prSet phldrT="[Text]" custT="1"/>
      <dgm:spPr>
        <a:solidFill>
          <a:schemeClr val="accent1">
            <a:lumMod val="60000"/>
            <a:lumOff val="40000"/>
          </a:schemeClr>
        </a:solidFill>
      </dgm:spPr>
      <dgm:t>
        <a:bodyPr/>
        <a:lstStyle/>
        <a:p>
          <a:r>
            <a:rPr lang="sr-Cyrl-RS" sz="1600" dirty="0">
              <a:solidFill>
                <a:schemeClr val="tx1"/>
              </a:solidFill>
              <a:latin typeface="Segoe UI Light" panose="020B0502040204020203" pitchFamily="34" charset="0"/>
              <a:cs typeface="Segoe UI Light" panose="020B0502040204020203" pitchFamily="34" charset="0"/>
            </a:rPr>
            <a:t>Импулсивност</a:t>
          </a:r>
          <a:endParaRPr lang="en-US" sz="1600" dirty="0">
            <a:solidFill>
              <a:schemeClr val="tx1"/>
            </a:solidFill>
            <a:latin typeface="Segoe UI Light" panose="020B0502040204020203" pitchFamily="34" charset="0"/>
            <a:cs typeface="Segoe UI Light" panose="020B0502040204020203" pitchFamily="34" charset="0"/>
          </a:endParaRPr>
        </a:p>
      </dgm:t>
    </dgm:pt>
    <dgm:pt modelId="{F09F82B2-7C64-41BD-AEFF-0D881E9335E7}" type="parTrans" cxnId="{E333646A-702F-466B-BE5E-25630133B4E2}">
      <dgm:prSet/>
      <dgm:spPr/>
      <dgm:t>
        <a:bodyPr/>
        <a:lstStyle/>
        <a:p>
          <a:endParaRPr lang="en-US"/>
        </a:p>
      </dgm:t>
    </dgm:pt>
    <dgm:pt modelId="{7B84FFCD-ED90-4374-B984-C9A30E953A84}" type="sibTrans" cxnId="{E333646A-702F-466B-BE5E-25630133B4E2}">
      <dgm:prSet/>
      <dgm:spPr/>
      <dgm:t>
        <a:bodyPr/>
        <a:lstStyle/>
        <a:p>
          <a:endParaRPr lang="en-US"/>
        </a:p>
      </dgm:t>
    </dgm:pt>
    <dgm:pt modelId="{5FF4AC52-1439-429D-9AD1-D48E11B8011F}" type="asst">
      <dgm:prSet phldrT="[Text]" custT="1"/>
      <dgm:spPr>
        <a:solidFill>
          <a:schemeClr val="accent1">
            <a:lumMod val="60000"/>
            <a:lumOff val="40000"/>
          </a:schemeClr>
        </a:solidFill>
      </dgm:spPr>
      <dgm:t>
        <a:bodyPr/>
        <a:lstStyle/>
        <a:p>
          <a:r>
            <a:rPr lang="sr-Cyrl-RS" sz="1600" dirty="0">
              <a:solidFill>
                <a:schemeClr val="tx1"/>
              </a:solidFill>
              <a:latin typeface="Segoe UI Light" panose="020B0502040204020203" pitchFamily="34" charset="0"/>
              <a:cs typeface="Segoe UI Light" panose="020B0502040204020203" pitchFamily="34" charset="0"/>
            </a:rPr>
            <a:t>Вулнерабилност</a:t>
          </a:r>
          <a:endParaRPr lang="en-US" sz="1600" dirty="0">
            <a:solidFill>
              <a:schemeClr val="tx1"/>
            </a:solidFill>
            <a:latin typeface="Segoe UI Light" panose="020B0502040204020203" pitchFamily="34" charset="0"/>
            <a:cs typeface="Segoe UI Light" panose="020B0502040204020203" pitchFamily="34" charset="0"/>
          </a:endParaRPr>
        </a:p>
      </dgm:t>
    </dgm:pt>
    <dgm:pt modelId="{6AD5830F-FD5D-4FC6-9F59-880ACCED9053}" type="parTrans" cxnId="{73E02B9C-2996-4B6B-BE29-8F8053D0F7B9}">
      <dgm:prSet/>
      <dgm:spPr/>
      <dgm:t>
        <a:bodyPr/>
        <a:lstStyle/>
        <a:p>
          <a:endParaRPr lang="en-US"/>
        </a:p>
      </dgm:t>
    </dgm:pt>
    <dgm:pt modelId="{F7A22431-CED0-41F2-B61B-AA2C1DC19107}" type="sibTrans" cxnId="{73E02B9C-2996-4B6B-BE29-8F8053D0F7B9}">
      <dgm:prSet/>
      <dgm:spPr/>
      <dgm:t>
        <a:bodyPr/>
        <a:lstStyle/>
        <a:p>
          <a:endParaRPr lang="en-US"/>
        </a:p>
      </dgm:t>
    </dgm:pt>
    <dgm:pt modelId="{1D8C9FE2-E141-4C81-8DF9-9F88D49CFCE2}" type="pres">
      <dgm:prSet presAssocID="{D1530E56-7B82-4214-B103-604CB16C1DDB}" presName="Name0" presStyleCnt="0">
        <dgm:presLayoutVars>
          <dgm:chPref val="1"/>
          <dgm:dir/>
          <dgm:animOne val="branch"/>
          <dgm:animLvl val="lvl"/>
          <dgm:resizeHandles val="exact"/>
        </dgm:presLayoutVars>
      </dgm:prSet>
      <dgm:spPr/>
    </dgm:pt>
    <dgm:pt modelId="{79D31F35-BE72-486D-A3EA-399B987B7570}" type="pres">
      <dgm:prSet presAssocID="{C910A817-42D7-465E-8146-42D123055551}" presName="root1" presStyleCnt="0"/>
      <dgm:spPr/>
    </dgm:pt>
    <dgm:pt modelId="{2BA53AB8-8FFA-4AC4-ABC1-004078B118B0}" type="pres">
      <dgm:prSet presAssocID="{C910A817-42D7-465E-8146-42D123055551}" presName="LevelOneTextNode" presStyleLbl="node0" presStyleIdx="0" presStyleCnt="1">
        <dgm:presLayoutVars>
          <dgm:chPref val="3"/>
        </dgm:presLayoutVars>
      </dgm:prSet>
      <dgm:spPr/>
    </dgm:pt>
    <dgm:pt modelId="{D78183D1-A964-4D02-B84A-464D1F6C4675}" type="pres">
      <dgm:prSet presAssocID="{C910A817-42D7-465E-8146-42D123055551}" presName="level2hierChild" presStyleCnt="0"/>
      <dgm:spPr/>
    </dgm:pt>
    <dgm:pt modelId="{7C0EF84B-D036-4D79-A43B-C44A416D4318}" type="pres">
      <dgm:prSet presAssocID="{B3F21BC0-AFFD-4981-BE2F-DD14AA39B9EE}" presName="conn2-1" presStyleLbl="parChTrans1D2" presStyleIdx="0" presStyleCnt="6"/>
      <dgm:spPr/>
    </dgm:pt>
    <dgm:pt modelId="{9F287067-22F4-4C25-AE99-39F8603FFDF9}" type="pres">
      <dgm:prSet presAssocID="{B3F21BC0-AFFD-4981-BE2F-DD14AA39B9EE}" presName="connTx" presStyleLbl="parChTrans1D2" presStyleIdx="0" presStyleCnt="6"/>
      <dgm:spPr/>
    </dgm:pt>
    <dgm:pt modelId="{E705E87B-9F92-4B81-8FAB-CB2BAFE36C0E}" type="pres">
      <dgm:prSet presAssocID="{607C8E42-92D0-4602-865E-77F2A0078447}" presName="root2" presStyleCnt="0"/>
      <dgm:spPr/>
    </dgm:pt>
    <dgm:pt modelId="{FEE813C3-5B9D-4D35-A615-9B1E3BB592D3}" type="pres">
      <dgm:prSet presAssocID="{607C8E42-92D0-4602-865E-77F2A0078447}" presName="LevelTwoTextNode" presStyleLbl="asst1" presStyleIdx="0" presStyleCnt="6">
        <dgm:presLayoutVars>
          <dgm:chPref val="3"/>
        </dgm:presLayoutVars>
      </dgm:prSet>
      <dgm:spPr/>
    </dgm:pt>
    <dgm:pt modelId="{E96749EA-B931-4FE3-AEA3-D38F2B787C4E}" type="pres">
      <dgm:prSet presAssocID="{607C8E42-92D0-4602-865E-77F2A0078447}" presName="level3hierChild" presStyleCnt="0"/>
      <dgm:spPr/>
    </dgm:pt>
    <dgm:pt modelId="{D1B4D909-7551-4B5D-BB36-6442E1E2BAF2}" type="pres">
      <dgm:prSet presAssocID="{FD82731F-72D6-4058-BBB0-F48C6404AF7E}" presName="conn2-1" presStyleLbl="parChTrans1D2" presStyleIdx="1" presStyleCnt="6"/>
      <dgm:spPr/>
    </dgm:pt>
    <dgm:pt modelId="{33EDA72F-98F6-4F4D-8638-B83C3067C9E7}" type="pres">
      <dgm:prSet presAssocID="{FD82731F-72D6-4058-BBB0-F48C6404AF7E}" presName="connTx" presStyleLbl="parChTrans1D2" presStyleIdx="1" presStyleCnt="6"/>
      <dgm:spPr/>
    </dgm:pt>
    <dgm:pt modelId="{A3E25A70-A06C-464F-826F-1D4345E4EBF2}" type="pres">
      <dgm:prSet presAssocID="{BEAABC90-4781-434B-8B9E-9B7E684C35B6}" presName="root2" presStyleCnt="0"/>
      <dgm:spPr/>
    </dgm:pt>
    <dgm:pt modelId="{E1EC93DC-E5C8-436E-AC9D-597D4F50A7E2}" type="pres">
      <dgm:prSet presAssocID="{BEAABC90-4781-434B-8B9E-9B7E684C35B6}" presName="LevelTwoTextNode" presStyleLbl="asst1" presStyleIdx="1" presStyleCnt="6">
        <dgm:presLayoutVars>
          <dgm:chPref val="3"/>
        </dgm:presLayoutVars>
      </dgm:prSet>
      <dgm:spPr/>
    </dgm:pt>
    <dgm:pt modelId="{C4B516AD-04E2-43C9-A7B2-07B0A2DC8566}" type="pres">
      <dgm:prSet presAssocID="{BEAABC90-4781-434B-8B9E-9B7E684C35B6}" presName="level3hierChild" presStyleCnt="0"/>
      <dgm:spPr/>
    </dgm:pt>
    <dgm:pt modelId="{890129C9-8B70-46D5-B1BE-92B11F0549DE}" type="pres">
      <dgm:prSet presAssocID="{AC7F7D97-3089-42A8-9726-DE989A5B85DC}" presName="conn2-1" presStyleLbl="parChTrans1D2" presStyleIdx="2" presStyleCnt="6"/>
      <dgm:spPr/>
    </dgm:pt>
    <dgm:pt modelId="{BC684F59-B5C9-49B2-A1D5-D3121D19EA10}" type="pres">
      <dgm:prSet presAssocID="{AC7F7D97-3089-42A8-9726-DE989A5B85DC}" presName="connTx" presStyleLbl="parChTrans1D2" presStyleIdx="2" presStyleCnt="6"/>
      <dgm:spPr/>
    </dgm:pt>
    <dgm:pt modelId="{3388C3EF-C600-45CE-8F44-F4945236374D}" type="pres">
      <dgm:prSet presAssocID="{AD66E06A-CF77-4176-A4B4-D75D67598892}" presName="root2" presStyleCnt="0"/>
      <dgm:spPr/>
    </dgm:pt>
    <dgm:pt modelId="{FB8181B4-3E2A-4279-924E-5E911452FB33}" type="pres">
      <dgm:prSet presAssocID="{AD66E06A-CF77-4176-A4B4-D75D67598892}" presName="LevelTwoTextNode" presStyleLbl="asst1" presStyleIdx="2" presStyleCnt="6">
        <dgm:presLayoutVars>
          <dgm:chPref val="3"/>
        </dgm:presLayoutVars>
      </dgm:prSet>
      <dgm:spPr/>
    </dgm:pt>
    <dgm:pt modelId="{2DA8A759-D08C-4AB6-8B7C-4C6A8A276AC5}" type="pres">
      <dgm:prSet presAssocID="{AD66E06A-CF77-4176-A4B4-D75D67598892}" presName="level3hierChild" presStyleCnt="0"/>
      <dgm:spPr/>
    </dgm:pt>
    <dgm:pt modelId="{09917B07-B31B-494E-A529-C16B9B4EA06F}" type="pres">
      <dgm:prSet presAssocID="{4FCA7F86-08FE-4F03-9C7F-2C693C71C95F}" presName="conn2-1" presStyleLbl="parChTrans1D2" presStyleIdx="3" presStyleCnt="6"/>
      <dgm:spPr/>
    </dgm:pt>
    <dgm:pt modelId="{54204686-CCB8-47DC-AEE9-4A1B65ACD659}" type="pres">
      <dgm:prSet presAssocID="{4FCA7F86-08FE-4F03-9C7F-2C693C71C95F}" presName="connTx" presStyleLbl="parChTrans1D2" presStyleIdx="3" presStyleCnt="6"/>
      <dgm:spPr/>
    </dgm:pt>
    <dgm:pt modelId="{BC99B290-134C-4F78-BB31-FBAD43810194}" type="pres">
      <dgm:prSet presAssocID="{443CDC72-09A1-4157-A205-ED8EFBCFB335}" presName="root2" presStyleCnt="0"/>
      <dgm:spPr/>
    </dgm:pt>
    <dgm:pt modelId="{876D8E03-A298-491C-9B17-07761528570A}" type="pres">
      <dgm:prSet presAssocID="{443CDC72-09A1-4157-A205-ED8EFBCFB335}" presName="LevelTwoTextNode" presStyleLbl="asst1" presStyleIdx="3" presStyleCnt="6">
        <dgm:presLayoutVars>
          <dgm:chPref val="3"/>
        </dgm:presLayoutVars>
      </dgm:prSet>
      <dgm:spPr/>
    </dgm:pt>
    <dgm:pt modelId="{BEC8C857-9777-40F8-9F27-089CFB6EE9E8}" type="pres">
      <dgm:prSet presAssocID="{443CDC72-09A1-4157-A205-ED8EFBCFB335}" presName="level3hierChild" presStyleCnt="0"/>
      <dgm:spPr/>
    </dgm:pt>
    <dgm:pt modelId="{FEEC274D-5823-4AF2-B2EE-8BC24B05D9E5}" type="pres">
      <dgm:prSet presAssocID="{F09F82B2-7C64-41BD-AEFF-0D881E9335E7}" presName="conn2-1" presStyleLbl="parChTrans1D2" presStyleIdx="4" presStyleCnt="6"/>
      <dgm:spPr/>
    </dgm:pt>
    <dgm:pt modelId="{D7325482-94EA-4A22-9B45-A2C4B2E55DC7}" type="pres">
      <dgm:prSet presAssocID="{F09F82B2-7C64-41BD-AEFF-0D881E9335E7}" presName="connTx" presStyleLbl="parChTrans1D2" presStyleIdx="4" presStyleCnt="6"/>
      <dgm:spPr/>
    </dgm:pt>
    <dgm:pt modelId="{DBEBED79-5F0A-407E-8CE1-64F167E7C5BB}" type="pres">
      <dgm:prSet presAssocID="{2082BB4F-E22F-444A-AEC0-C1E94D1386F5}" presName="root2" presStyleCnt="0"/>
      <dgm:spPr/>
    </dgm:pt>
    <dgm:pt modelId="{B1A7B681-8022-4A5A-9FF1-4C7DD59A2207}" type="pres">
      <dgm:prSet presAssocID="{2082BB4F-E22F-444A-AEC0-C1E94D1386F5}" presName="LevelTwoTextNode" presStyleLbl="asst1" presStyleIdx="4" presStyleCnt="6">
        <dgm:presLayoutVars>
          <dgm:chPref val="3"/>
        </dgm:presLayoutVars>
      </dgm:prSet>
      <dgm:spPr/>
    </dgm:pt>
    <dgm:pt modelId="{8F08320A-A37D-4DDF-ABA4-6149F742E931}" type="pres">
      <dgm:prSet presAssocID="{2082BB4F-E22F-444A-AEC0-C1E94D1386F5}" presName="level3hierChild" presStyleCnt="0"/>
      <dgm:spPr/>
    </dgm:pt>
    <dgm:pt modelId="{378829D1-1D42-43C9-9ECA-3D982A4196F9}" type="pres">
      <dgm:prSet presAssocID="{6AD5830F-FD5D-4FC6-9F59-880ACCED9053}" presName="conn2-1" presStyleLbl="parChTrans1D2" presStyleIdx="5" presStyleCnt="6"/>
      <dgm:spPr/>
    </dgm:pt>
    <dgm:pt modelId="{25AD2836-2F33-48CE-A781-58FDC727EA56}" type="pres">
      <dgm:prSet presAssocID="{6AD5830F-FD5D-4FC6-9F59-880ACCED9053}" presName="connTx" presStyleLbl="parChTrans1D2" presStyleIdx="5" presStyleCnt="6"/>
      <dgm:spPr/>
    </dgm:pt>
    <dgm:pt modelId="{AB3A1267-287B-4395-9C81-44838F028B67}" type="pres">
      <dgm:prSet presAssocID="{5FF4AC52-1439-429D-9AD1-D48E11B8011F}" presName="root2" presStyleCnt="0"/>
      <dgm:spPr/>
    </dgm:pt>
    <dgm:pt modelId="{1C18A151-7FB6-46CF-99F2-0C2547EBB64B}" type="pres">
      <dgm:prSet presAssocID="{5FF4AC52-1439-429D-9AD1-D48E11B8011F}" presName="LevelTwoTextNode" presStyleLbl="asst1" presStyleIdx="5" presStyleCnt="6">
        <dgm:presLayoutVars>
          <dgm:chPref val="3"/>
        </dgm:presLayoutVars>
      </dgm:prSet>
      <dgm:spPr/>
    </dgm:pt>
    <dgm:pt modelId="{51711317-5D62-4F86-8725-1D9371F41394}" type="pres">
      <dgm:prSet presAssocID="{5FF4AC52-1439-429D-9AD1-D48E11B8011F}" presName="level3hierChild" presStyleCnt="0"/>
      <dgm:spPr/>
    </dgm:pt>
  </dgm:ptLst>
  <dgm:cxnLst>
    <dgm:cxn modelId="{32B7950E-15DD-47F0-845A-DB2716F7B7D5}" type="presOf" srcId="{AD66E06A-CF77-4176-A4B4-D75D67598892}" destId="{FB8181B4-3E2A-4279-924E-5E911452FB33}" srcOrd="0" destOrd="0" presId="urn:microsoft.com/office/officeart/2008/layout/HorizontalMultiLevelHierarchy"/>
    <dgm:cxn modelId="{0DC2DA10-490D-4F32-8280-4725079C8D11}" type="presOf" srcId="{6AD5830F-FD5D-4FC6-9F59-880ACCED9053}" destId="{378829D1-1D42-43C9-9ECA-3D982A4196F9}" srcOrd="0" destOrd="0" presId="urn:microsoft.com/office/officeart/2008/layout/HorizontalMultiLevelHierarchy"/>
    <dgm:cxn modelId="{A01F9113-12D7-46EB-8A6F-BA0DAFCF167E}" type="presOf" srcId="{B3F21BC0-AFFD-4981-BE2F-DD14AA39B9EE}" destId="{9F287067-22F4-4C25-AE99-39F8603FFDF9}" srcOrd="1" destOrd="0" presId="urn:microsoft.com/office/officeart/2008/layout/HorizontalMultiLevelHierarchy"/>
    <dgm:cxn modelId="{70DA873C-E4D6-4A5F-B130-0D2BA9A03961}" type="presOf" srcId="{443CDC72-09A1-4157-A205-ED8EFBCFB335}" destId="{876D8E03-A298-491C-9B17-07761528570A}" srcOrd="0" destOrd="0" presId="urn:microsoft.com/office/officeart/2008/layout/HorizontalMultiLevelHierarchy"/>
    <dgm:cxn modelId="{724AAF43-1AA4-489C-AF12-250B099063E9}" type="presOf" srcId="{AC7F7D97-3089-42A8-9726-DE989A5B85DC}" destId="{BC684F59-B5C9-49B2-A1D5-D3121D19EA10}" srcOrd="1" destOrd="0" presId="urn:microsoft.com/office/officeart/2008/layout/HorizontalMultiLevelHierarchy"/>
    <dgm:cxn modelId="{902DC664-9704-42DB-B49E-EBA0CDC3C040}" type="presOf" srcId="{607C8E42-92D0-4602-865E-77F2A0078447}" destId="{FEE813C3-5B9D-4D35-A615-9B1E3BB592D3}" srcOrd="0" destOrd="0" presId="urn:microsoft.com/office/officeart/2008/layout/HorizontalMultiLevelHierarchy"/>
    <dgm:cxn modelId="{53AAE146-47E5-4A2F-8CAE-CE88FCC67CB9}" type="presOf" srcId="{5FF4AC52-1439-429D-9AD1-D48E11B8011F}" destId="{1C18A151-7FB6-46CF-99F2-0C2547EBB64B}" srcOrd="0" destOrd="0" presId="urn:microsoft.com/office/officeart/2008/layout/HorizontalMultiLevelHierarchy"/>
    <dgm:cxn modelId="{E333646A-702F-466B-BE5E-25630133B4E2}" srcId="{C910A817-42D7-465E-8146-42D123055551}" destId="{2082BB4F-E22F-444A-AEC0-C1E94D1386F5}" srcOrd="4" destOrd="0" parTransId="{F09F82B2-7C64-41BD-AEFF-0D881E9335E7}" sibTransId="{7B84FFCD-ED90-4374-B984-C9A30E953A84}"/>
    <dgm:cxn modelId="{942CBD52-F5C9-4940-9705-6EB57C1CB208}" srcId="{C910A817-42D7-465E-8146-42D123055551}" destId="{607C8E42-92D0-4602-865E-77F2A0078447}" srcOrd="0" destOrd="0" parTransId="{B3F21BC0-AFFD-4981-BE2F-DD14AA39B9EE}" sibTransId="{15C7F6B0-0B7B-419A-B5CA-9A64A97947C8}"/>
    <dgm:cxn modelId="{4F434553-5718-47E7-AF55-58E42B4759B5}" type="presOf" srcId="{4FCA7F86-08FE-4F03-9C7F-2C693C71C95F}" destId="{09917B07-B31B-494E-A529-C16B9B4EA06F}" srcOrd="0" destOrd="0" presId="urn:microsoft.com/office/officeart/2008/layout/HorizontalMultiLevelHierarchy"/>
    <dgm:cxn modelId="{45753376-2EE9-4D07-AC6F-2BDEB32337F5}" type="presOf" srcId="{FD82731F-72D6-4058-BBB0-F48C6404AF7E}" destId="{D1B4D909-7551-4B5D-BB36-6442E1E2BAF2}" srcOrd="0" destOrd="0" presId="urn:microsoft.com/office/officeart/2008/layout/HorizontalMultiLevelHierarchy"/>
    <dgm:cxn modelId="{94368857-5C20-4A30-B90D-317B9DB815A5}" type="presOf" srcId="{2082BB4F-E22F-444A-AEC0-C1E94D1386F5}" destId="{B1A7B681-8022-4A5A-9FF1-4C7DD59A2207}" srcOrd="0" destOrd="0" presId="urn:microsoft.com/office/officeart/2008/layout/HorizontalMultiLevelHierarchy"/>
    <dgm:cxn modelId="{F6EE847B-2C0C-41C3-BD1B-FEB13278C772}" type="presOf" srcId="{6AD5830F-FD5D-4FC6-9F59-880ACCED9053}" destId="{25AD2836-2F33-48CE-A781-58FDC727EA56}" srcOrd="1" destOrd="0" presId="urn:microsoft.com/office/officeart/2008/layout/HorizontalMultiLevelHierarchy"/>
    <dgm:cxn modelId="{1C40D883-D8CB-4E11-AF41-F8D1A905904D}" type="presOf" srcId="{AC7F7D97-3089-42A8-9726-DE989A5B85DC}" destId="{890129C9-8B70-46D5-B1BE-92B11F0549DE}" srcOrd="0" destOrd="0" presId="urn:microsoft.com/office/officeart/2008/layout/HorizontalMultiLevelHierarchy"/>
    <dgm:cxn modelId="{D0F50995-22D5-4ADD-A9EB-EA33E0452B73}" type="presOf" srcId="{B3F21BC0-AFFD-4981-BE2F-DD14AA39B9EE}" destId="{7C0EF84B-D036-4D79-A43B-C44A416D4318}" srcOrd="0" destOrd="0" presId="urn:microsoft.com/office/officeart/2008/layout/HorizontalMultiLevelHierarchy"/>
    <dgm:cxn modelId="{9C74679A-2836-4028-A765-ABB529C505DD}" type="presOf" srcId="{BEAABC90-4781-434B-8B9E-9B7E684C35B6}" destId="{E1EC93DC-E5C8-436E-AC9D-597D4F50A7E2}" srcOrd="0" destOrd="0" presId="urn:microsoft.com/office/officeart/2008/layout/HorizontalMultiLevelHierarchy"/>
    <dgm:cxn modelId="{73E02B9C-2996-4B6B-BE29-8F8053D0F7B9}" srcId="{C910A817-42D7-465E-8146-42D123055551}" destId="{5FF4AC52-1439-429D-9AD1-D48E11B8011F}" srcOrd="5" destOrd="0" parTransId="{6AD5830F-FD5D-4FC6-9F59-880ACCED9053}" sibTransId="{F7A22431-CED0-41F2-B61B-AA2C1DC19107}"/>
    <dgm:cxn modelId="{84BBF5A3-D0FC-4D39-9020-BF84B28596E0}" type="presOf" srcId="{C910A817-42D7-465E-8146-42D123055551}" destId="{2BA53AB8-8FFA-4AC4-ABC1-004078B118B0}" srcOrd="0" destOrd="0" presId="urn:microsoft.com/office/officeart/2008/layout/HorizontalMultiLevelHierarchy"/>
    <dgm:cxn modelId="{CAB88BA7-E2B1-4704-852E-332850C20BBD}" type="presOf" srcId="{F09F82B2-7C64-41BD-AEFF-0D881E9335E7}" destId="{D7325482-94EA-4A22-9B45-A2C4B2E55DC7}" srcOrd="1" destOrd="0" presId="urn:microsoft.com/office/officeart/2008/layout/HorizontalMultiLevelHierarchy"/>
    <dgm:cxn modelId="{EC861DBA-F48F-4640-AA21-F4EB90654C06}" srcId="{C910A817-42D7-465E-8146-42D123055551}" destId="{BEAABC90-4781-434B-8B9E-9B7E684C35B6}" srcOrd="1" destOrd="0" parTransId="{FD82731F-72D6-4058-BBB0-F48C6404AF7E}" sibTransId="{3830B15A-A399-4DF8-9C7E-0AF70002B734}"/>
    <dgm:cxn modelId="{B727DCBA-2CAB-4EFB-920D-53D70B0375F4}" type="presOf" srcId="{D1530E56-7B82-4214-B103-604CB16C1DDB}" destId="{1D8C9FE2-E141-4C81-8DF9-9F88D49CFCE2}" srcOrd="0" destOrd="0" presId="urn:microsoft.com/office/officeart/2008/layout/HorizontalMultiLevelHierarchy"/>
    <dgm:cxn modelId="{45B907BD-2D70-4502-A104-C5F268A59269}" srcId="{C910A817-42D7-465E-8146-42D123055551}" destId="{443CDC72-09A1-4157-A205-ED8EFBCFB335}" srcOrd="3" destOrd="0" parTransId="{4FCA7F86-08FE-4F03-9C7F-2C693C71C95F}" sibTransId="{6C855F9E-0FBE-4F53-901D-4A085E0B11A7}"/>
    <dgm:cxn modelId="{8BB531CD-E975-4B83-943B-FE933A79AA8F}" srcId="{C910A817-42D7-465E-8146-42D123055551}" destId="{AD66E06A-CF77-4176-A4B4-D75D67598892}" srcOrd="2" destOrd="0" parTransId="{AC7F7D97-3089-42A8-9726-DE989A5B85DC}" sibTransId="{BED5E013-8696-45B2-BF05-46905203FD37}"/>
    <dgm:cxn modelId="{64657CD0-9B7D-406A-B87B-69A42726FE12}" type="presOf" srcId="{4FCA7F86-08FE-4F03-9C7F-2C693C71C95F}" destId="{54204686-CCB8-47DC-AEE9-4A1B65ACD659}" srcOrd="1" destOrd="0" presId="urn:microsoft.com/office/officeart/2008/layout/HorizontalMultiLevelHierarchy"/>
    <dgm:cxn modelId="{75B54FDF-0AB6-4DB5-BF6D-5291D2199112}" type="presOf" srcId="{F09F82B2-7C64-41BD-AEFF-0D881E9335E7}" destId="{FEEC274D-5823-4AF2-B2EE-8BC24B05D9E5}" srcOrd="0" destOrd="0" presId="urn:microsoft.com/office/officeart/2008/layout/HorizontalMultiLevelHierarchy"/>
    <dgm:cxn modelId="{00B600E2-C6D9-48D2-A339-FFF0A61A54E4}" srcId="{D1530E56-7B82-4214-B103-604CB16C1DDB}" destId="{C910A817-42D7-465E-8146-42D123055551}" srcOrd="0" destOrd="0" parTransId="{6B7A0408-D0A1-4E2F-90E1-ADDB8F424DF4}" sibTransId="{5BCDABD1-A377-4FD1-AF31-D3AEEBB96849}"/>
    <dgm:cxn modelId="{A91BE5FC-22F3-40E9-9DC0-B4DD6420D774}" type="presOf" srcId="{FD82731F-72D6-4058-BBB0-F48C6404AF7E}" destId="{33EDA72F-98F6-4F4D-8638-B83C3067C9E7}" srcOrd="1" destOrd="0" presId="urn:microsoft.com/office/officeart/2008/layout/HorizontalMultiLevelHierarchy"/>
    <dgm:cxn modelId="{70C12AF7-302B-4642-B649-78F6956A513D}" type="presParOf" srcId="{1D8C9FE2-E141-4C81-8DF9-9F88D49CFCE2}" destId="{79D31F35-BE72-486D-A3EA-399B987B7570}" srcOrd="0" destOrd="0" presId="urn:microsoft.com/office/officeart/2008/layout/HorizontalMultiLevelHierarchy"/>
    <dgm:cxn modelId="{DC920800-5C78-46BC-8D82-C8C719D87B1F}" type="presParOf" srcId="{79D31F35-BE72-486D-A3EA-399B987B7570}" destId="{2BA53AB8-8FFA-4AC4-ABC1-004078B118B0}" srcOrd="0" destOrd="0" presId="urn:microsoft.com/office/officeart/2008/layout/HorizontalMultiLevelHierarchy"/>
    <dgm:cxn modelId="{1B1DCC0C-887B-4C9D-8C50-7E715C3F78A0}" type="presParOf" srcId="{79D31F35-BE72-486D-A3EA-399B987B7570}" destId="{D78183D1-A964-4D02-B84A-464D1F6C4675}" srcOrd="1" destOrd="0" presId="urn:microsoft.com/office/officeart/2008/layout/HorizontalMultiLevelHierarchy"/>
    <dgm:cxn modelId="{EF0DC2A1-FA72-4810-8404-102653A1E90B}" type="presParOf" srcId="{D78183D1-A964-4D02-B84A-464D1F6C4675}" destId="{7C0EF84B-D036-4D79-A43B-C44A416D4318}" srcOrd="0" destOrd="0" presId="urn:microsoft.com/office/officeart/2008/layout/HorizontalMultiLevelHierarchy"/>
    <dgm:cxn modelId="{92C953FC-1F4D-4669-9E10-172B20F929E4}" type="presParOf" srcId="{7C0EF84B-D036-4D79-A43B-C44A416D4318}" destId="{9F287067-22F4-4C25-AE99-39F8603FFDF9}" srcOrd="0" destOrd="0" presId="urn:microsoft.com/office/officeart/2008/layout/HorizontalMultiLevelHierarchy"/>
    <dgm:cxn modelId="{EE46FF87-7E1F-49EF-BCC8-629AA762E1B7}" type="presParOf" srcId="{D78183D1-A964-4D02-B84A-464D1F6C4675}" destId="{E705E87B-9F92-4B81-8FAB-CB2BAFE36C0E}" srcOrd="1" destOrd="0" presId="urn:microsoft.com/office/officeart/2008/layout/HorizontalMultiLevelHierarchy"/>
    <dgm:cxn modelId="{8C93A7C8-4BD8-4F2B-B7E5-1EE4328D53D9}" type="presParOf" srcId="{E705E87B-9F92-4B81-8FAB-CB2BAFE36C0E}" destId="{FEE813C3-5B9D-4D35-A615-9B1E3BB592D3}" srcOrd="0" destOrd="0" presId="urn:microsoft.com/office/officeart/2008/layout/HorizontalMultiLevelHierarchy"/>
    <dgm:cxn modelId="{545DA1D1-59CF-4D0D-9D60-9BEEAAF6A98E}" type="presParOf" srcId="{E705E87B-9F92-4B81-8FAB-CB2BAFE36C0E}" destId="{E96749EA-B931-4FE3-AEA3-D38F2B787C4E}" srcOrd="1" destOrd="0" presId="urn:microsoft.com/office/officeart/2008/layout/HorizontalMultiLevelHierarchy"/>
    <dgm:cxn modelId="{7A76D303-C360-4AFC-933C-3B8BECF50BE1}" type="presParOf" srcId="{D78183D1-A964-4D02-B84A-464D1F6C4675}" destId="{D1B4D909-7551-4B5D-BB36-6442E1E2BAF2}" srcOrd="2" destOrd="0" presId="urn:microsoft.com/office/officeart/2008/layout/HorizontalMultiLevelHierarchy"/>
    <dgm:cxn modelId="{21F7E86D-694F-4445-9589-D786E94BE264}" type="presParOf" srcId="{D1B4D909-7551-4B5D-BB36-6442E1E2BAF2}" destId="{33EDA72F-98F6-4F4D-8638-B83C3067C9E7}" srcOrd="0" destOrd="0" presId="urn:microsoft.com/office/officeart/2008/layout/HorizontalMultiLevelHierarchy"/>
    <dgm:cxn modelId="{2C9F1ED6-1888-4441-989E-D21560E42312}" type="presParOf" srcId="{D78183D1-A964-4D02-B84A-464D1F6C4675}" destId="{A3E25A70-A06C-464F-826F-1D4345E4EBF2}" srcOrd="3" destOrd="0" presId="urn:microsoft.com/office/officeart/2008/layout/HorizontalMultiLevelHierarchy"/>
    <dgm:cxn modelId="{E02F1067-B36D-42AC-95F4-1C0E248B66C8}" type="presParOf" srcId="{A3E25A70-A06C-464F-826F-1D4345E4EBF2}" destId="{E1EC93DC-E5C8-436E-AC9D-597D4F50A7E2}" srcOrd="0" destOrd="0" presId="urn:microsoft.com/office/officeart/2008/layout/HorizontalMultiLevelHierarchy"/>
    <dgm:cxn modelId="{FFFCED0B-B164-4155-B626-9BE2C433BDB8}" type="presParOf" srcId="{A3E25A70-A06C-464F-826F-1D4345E4EBF2}" destId="{C4B516AD-04E2-43C9-A7B2-07B0A2DC8566}" srcOrd="1" destOrd="0" presId="urn:microsoft.com/office/officeart/2008/layout/HorizontalMultiLevelHierarchy"/>
    <dgm:cxn modelId="{500B7424-B212-4B7C-A789-D872C1BEDB6B}" type="presParOf" srcId="{D78183D1-A964-4D02-B84A-464D1F6C4675}" destId="{890129C9-8B70-46D5-B1BE-92B11F0549DE}" srcOrd="4" destOrd="0" presId="urn:microsoft.com/office/officeart/2008/layout/HorizontalMultiLevelHierarchy"/>
    <dgm:cxn modelId="{42ED66EA-B769-468A-85E9-DFDD3663A9D2}" type="presParOf" srcId="{890129C9-8B70-46D5-B1BE-92B11F0549DE}" destId="{BC684F59-B5C9-49B2-A1D5-D3121D19EA10}" srcOrd="0" destOrd="0" presId="urn:microsoft.com/office/officeart/2008/layout/HorizontalMultiLevelHierarchy"/>
    <dgm:cxn modelId="{D3599E85-C868-4CC8-A221-461C1D4FB919}" type="presParOf" srcId="{D78183D1-A964-4D02-B84A-464D1F6C4675}" destId="{3388C3EF-C600-45CE-8F44-F4945236374D}" srcOrd="5" destOrd="0" presId="urn:microsoft.com/office/officeart/2008/layout/HorizontalMultiLevelHierarchy"/>
    <dgm:cxn modelId="{40552E23-A68F-460E-ACB0-1DD65EDB835E}" type="presParOf" srcId="{3388C3EF-C600-45CE-8F44-F4945236374D}" destId="{FB8181B4-3E2A-4279-924E-5E911452FB33}" srcOrd="0" destOrd="0" presId="urn:microsoft.com/office/officeart/2008/layout/HorizontalMultiLevelHierarchy"/>
    <dgm:cxn modelId="{33EF528D-6FC7-4472-B10D-8998E3FB4128}" type="presParOf" srcId="{3388C3EF-C600-45CE-8F44-F4945236374D}" destId="{2DA8A759-D08C-4AB6-8B7C-4C6A8A276AC5}" srcOrd="1" destOrd="0" presId="urn:microsoft.com/office/officeart/2008/layout/HorizontalMultiLevelHierarchy"/>
    <dgm:cxn modelId="{35693928-7531-42C0-90D1-2F39AE4618BE}" type="presParOf" srcId="{D78183D1-A964-4D02-B84A-464D1F6C4675}" destId="{09917B07-B31B-494E-A529-C16B9B4EA06F}" srcOrd="6" destOrd="0" presId="urn:microsoft.com/office/officeart/2008/layout/HorizontalMultiLevelHierarchy"/>
    <dgm:cxn modelId="{38BCAB62-9134-4DF2-9917-22FBFF573180}" type="presParOf" srcId="{09917B07-B31B-494E-A529-C16B9B4EA06F}" destId="{54204686-CCB8-47DC-AEE9-4A1B65ACD659}" srcOrd="0" destOrd="0" presId="urn:microsoft.com/office/officeart/2008/layout/HorizontalMultiLevelHierarchy"/>
    <dgm:cxn modelId="{029DE3E9-6C5A-474F-B6A4-DA5CAD4CDB5B}" type="presParOf" srcId="{D78183D1-A964-4D02-B84A-464D1F6C4675}" destId="{BC99B290-134C-4F78-BB31-FBAD43810194}" srcOrd="7" destOrd="0" presId="urn:microsoft.com/office/officeart/2008/layout/HorizontalMultiLevelHierarchy"/>
    <dgm:cxn modelId="{982AADAC-392A-47FF-B50C-DD6230FC8F1E}" type="presParOf" srcId="{BC99B290-134C-4F78-BB31-FBAD43810194}" destId="{876D8E03-A298-491C-9B17-07761528570A}" srcOrd="0" destOrd="0" presId="urn:microsoft.com/office/officeart/2008/layout/HorizontalMultiLevelHierarchy"/>
    <dgm:cxn modelId="{FBB87AAD-C62A-4FD4-B50A-D7969351131D}" type="presParOf" srcId="{BC99B290-134C-4F78-BB31-FBAD43810194}" destId="{BEC8C857-9777-40F8-9F27-089CFB6EE9E8}" srcOrd="1" destOrd="0" presId="urn:microsoft.com/office/officeart/2008/layout/HorizontalMultiLevelHierarchy"/>
    <dgm:cxn modelId="{E2E6FC1C-C0F7-4D0D-8DED-5EC1EAE128CC}" type="presParOf" srcId="{D78183D1-A964-4D02-B84A-464D1F6C4675}" destId="{FEEC274D-5823-4AF2-B2EE-8BC24B05D9E5}" srcOrd="8" destOrd="0" presId="urn:microsoft.com/office/officeart/2008/layout/HorizontalMultiLevelHierarchy"/>
    <dgm:cxn modelId="{43A31FD1-FF38-42D8-9EFE-F6F1A1604203}" type="presParOf" srcId="{FEEC274D-5823-4AF2-B2EE-8BC24B05D9E5}" destId="{D7325482-94EA-4A22-9B45-A2C4B2E55DC7}" srcOrd="0" destOrd="0" presId="urn:microsoft.com/office/officeart/2008/layout/HorizontalMultiLevelHierarchy"/>
    <dgm:cxn modelId="{E8E88BAA-4417-472D-A62C-D6A13E11A51F}" type="presParOf" srcId="{D78183D1-A964-4D02-B84A-464D1F6C4675}" destId="{DBEBED79-5F0A-407E-8CE1-64F167E7C5BB}" srcOrd="9" destOrd="0" presId="urn:microsoft.com/office/officeart/2008/layout/HorizontalMultiLevelHierarchy"/>
    <dgm:cxn modelId="{9277E030-538B-40A1-AB19-9F854267917F}" type="presParOf" srcId="{DBEBED79-5F0A-407E-8CE1-64F167E7C5BB}" destId="{B1A7B681-8022-4A5A-9FF1-4C7DD59A2207}" srcOrd="0" destOrd="0" presId="urn:microsoft.com/office/officeart/2008/layout/HorizontalMultiLevelHierarchy"/>
    <dgm:cxn modelId="{864E9376-A6D9-4C82-BC0E-F89EE97B57C9}" type="presParOf" srcId="{DBEBED79-5F0A-407E-8CE1-64F167E7C5BB}" destId="{8F08320A-A37D-4DDF-ABA4-6149F742E931}" srcOrd="1" destOrd="0" presId="urn:microsoft.com/office/officeart/2008/layout/HorizontalMultiLevelHierarchy"/>
    <dgm:cxn modelId="{75E0D757-156C-4F64-9AFD-9F958D5EF180}" type="presParOf" srcId="{D78183D1-A964-4D02-B84A-464D1F6C4675}" destId="{378829D1-1D42-43C9-9ECA-3D982A4196F9}" srcOrd="10" destOrd="0" presId="urn:microsoft.com/office/officeart/2008/layout/HorizontalMultiLevelHierarchy"/>
    <dgm:cxn modelId="{992AC67A-424A-4603-9AEB-60440829AE7F}" type="presParOf" srcId="{378829D1-1D42-43C9-9ECA-3D982A4196F9}" destId="{25AD2836-2F33-48CE-A781-58FDC727EA56}" srcOrd="0" destOrd="0" presId="urn:microsoft.com/office/officeart/2008/layout/HorizontalMultiLevelHierarchy"/>
    <dgm:cxn modelId="{A1377CAC-DA27-4357-A3DA-1CB47A2C1A08}" type="presParOf" srcId="{D78183D1-A964-4D02-B84A-464D1F6C4675}" destId="{AB3A1267-287B-4395-9C81-44838F028B67}" srcOrd="11" destOrd="0" presId="urn:microsoft.com/office/officeart/2008/layout/HorizontalMultiLevelHierarchy"/>
    <dgm:cxn modelId="{98561D7D-B17E-47B3-BF2F-6F1B5E315C86}" type="presParOf" srcId="{AB3A1267-287B-4395-9C81-44838F028B67}" destId="{1C18A151-7FB6-46CF-99F2-0C2547EBB64B}" srcOrd="0" destOrd="0" presId="urn:microsoft.com/office/officeart/2008/layout/HorizontalMultiLevelHierarchy"/>
    <dgm:cxn modelId="{8BF0935C-C854-4C8F-94DD-8A052C3588A5}" type="presParOf" srcId="{AB3A1267-287B-4395-9C81-44838F028B67}" destId="{51711317-5D62-4F86-8725-1D9371F4139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32030-A17D-4692-813D-695F8EE56A87}">
      <dsp:nvSpPr>
        <dsp:cNvPr id="0" name=""/>
        <dsp:cNvSpPr/>
      </dsp:nvSpPr>
      <dsp:spPr>
        <a:xfrm>
          <a:off x="1177" y="1324473"/>
          <a:ext cx="2331564" cy="192305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sr-Latn-RS" sz="1600" kern="1200" dirty="0">
              <a:latin typeface="Tempus Sans ITC" pitchFamily="82" charset="0"/>
            </a:rPr>
            <a:t>UOČAVANJE PROBLEMA</a:t>
          </a:r>
          <a:endParaRPr lang="en-US" sz="1600" kern="1200" dirty="0">
            <a:latin typeface="Tempus Sans ITC" pitchFamily="82" charset="0"/>
          </a:endParaRPr>
        </a:p>
        <a:p>
          <a:pPr marL="171450" lvl="1" indent="-171450" algn="l" defTabSz="711200">
            <a:lnSpc>
              <a:spcPct val="90000"/>
            </a:lnSpc>
            <a:spcBef>
              <a:spcPct val="0"/>
            </a:spcBef>
            <a:spcAft>
              <a:spcPct val="15000"/>
            </a:spcAft>
            <a:buChar char="•"/>
          </a:pPr>
          <a:r>
            <a:rPr lang="sr-Latn-RS" sz="1600" kern="1200" dirty="0">
              <a:latin typeface="Tempus Sans ITC" pitchFamily="82" charset="0"/>
            </a:rPr>
            <a:t>DEFINISANJE PROBLEMA</a:t>
          </a:r>
          <a:endParaRPr lang="en-US" sz="1600" kern="1200" dirty="0">
            <a:latin typeface="Tempus Sans ITC" pitchFamily="82" charset="0"/>
          </a:endParaRPr>
        </a:p>
      </dsp:txBody>
      <dsp:txXfrm>
        <a:off x="45432" y="1368728"/>
        <a:ext cx="2243054" cy="1422460"/>
      </dsp:txXfrm>
    </dsp:sp>
    <dsp:sp modelId="{1432C67C-7DC1-4279-BCC4-E5B181C41BF5}">
      <dsp:nvSpPr>
        <dsp:cNvPr id="0" name=""/>
        <dsp:cNvSpPr/>
      </dsp:nvSpPr>
      <dsp:spPr>
        <a:xfrm>
          <a:off x="1317876" y="1805544"/>
          <a:ext cx="2537216" cy="2537216"/>
        </a:xfrm>
        <a:prstGeom prst="leftCircularArrow">
          <a:avLst>
            <a:gd name="adj1" fmla="val 3021"/>
            <a:gd name="adj2" fmla="val 370612"/>
            <a:gd name="adj3" fmla="val 2146122"/>
            <a:gd name="adj4" fmla="val 9024489"/>
            <a:gd name="adj5" fmla="val 3525"/>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96E1B9-1831-4572-BD30-C7396069C6B3}">
      <dsp:nvSpPr>
        <dsp:cNvPr id="0" name=""/>
        <dsp:cNvSpPr/>
      </dsp:nvSpPr>
      <dsp:spPr>
        <a:xfrm>
          <a:off x="519302" y="2835443"/>
          <a:ext cx="2072501" cy="824165"/>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empus Sans ITC" pitchFamily="82" charset="0"/>
            </a:rPr>
            <a:t>I FAZA</a:t>
          </a:r>
        </a:p>
      </dsp:txBody>
      <dsp:txXfrm>
        <a:off x="543441" y="2859582"/>
        <a:ext cx="2024223" cy="775887"/>
      </dsp:txXfrm>
    </dsp:sp>
    <dsp:sp modelId="{ABFB6371-23A4-4FF0-8A3C-92FEA10D7135}">
      <dsp:nvSpPr>
        <dsp:cNvPr id="0" name=""/>
        <dsp:cNvSpPr/>
      </dsp:nvSpPr>
      <dsp:spPr>
        <a:xfrm>
          <a:off x="2956805" y="1324473"/>
          <a:ext cx="2331564" cy="192305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sr-Latn-RS" sz="1600" kern="1200" dirty="0">
              <a:latin typeface="Tempus Sans ITC" pitchFamily="82" charset="0"/>
            </a:rPr>
            <a:t>OSMIŠLJAVANJE NAČINA DA SE PROBLEM ISPITA</a:t>
          </a:r>
          <a:endParaRPr lang="en-US" sz="1600" kern="1200" dirty="0">
            <a:latin typeface="Tempus Sans ITC" pitchFamily="82" charset="0"/>
          </a:endParaRPr>
        </a:p>
        <a:p>
          <a:pPr marL="171450" lvl="1" indent="-171450" algn="l" defTabSz="711200">
            <a:lnSpc>
              <a:spcPct val="90000"/>
            </a:lnSpc>
            <a:spcBef>
              <a:spcPct val="0"/>
            </a:spcBef>
            <a:spcAft>
              <a:spcPct val="15000"/>
            </a:spcAft>
            <a:buChar char="•"/>
          </a:pPr>
          <a:r>
            <a:rPr lang="sr-Latn-RS" sz="1600" kern="1200" dirty="0">
              <a:latin typeface="Tempus Sans ITC" pitchFamily="82" charset="0"/>
            </a:rPr>
            <a:t>REALIZACIJA ISTRAŽIVANJA</a:t>
          </a:r>
          <a:endParaRPr lang="en-US" sz="1600" kern="1200" dirty="0">
            <a:latin typeface="Tempus Sans ITC" pitchFamily="82" charset="0"/>
          </a:endParaRPr>
        </a:p>
      </dsp:txBody>
      <dsp:txXfrm>
        <a:off x="3001060" y="1780811"/>
        <a:ext cx="2243054" cy="1422460"/>
      </dsp:txXfrm>
    </dsp:sp>
    <dsp:sp modelId="{91271DC7-7F49-4C62-9013-43C12C5E4E3A}">
      <dsp:nvSpPr>
        <dsp:cNvPr id="0" name=""/>
        <dsp:cNvSpPr/>
      </dsp:nvSpPr>
      <dsp:spPr>
        <a:xfrm>
          <a:off x="4254074" y="153837"/>
          <a:ext cx="2835138" cy="2835138"/>
        </a:xfrm>
        <a:prstGeom prst="circularArrow">
          <a:avLst>
            <a:gd name="adj1" fmla="val 2704"/>
            <a:gd name="adj2" fmla="val 329210"/>
            <a:gd name="adj3" fmla="val 19495279"/>
            <a:gd name="adj4" fmla="val 12575511"/>
            <a:gd name="adj5" fmla="val 3154"/>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27263E-433E-4BC0-A700-F8EEFB7348BF}">
      <dsp:nvSpPr>
        <dsp:cNvPr id="0" name=""/>
        <dsp:cNvSpPr/>
      </dsp:nvSpPr>
      <dsp:spPr>
        <a:xfrm>
          <a:off x="3474930" y="912390"/>
          <a:ext cx="2072501" cy="824165"/>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empus Sans ITC" pitchFamily="82" charset="0"/>
            </a:rPr>
            <a:t>II FAZA</a:t>
          </a:r>
        </a:p>
      </dsp:txBody>
      <dsp:txXfrm>
        <a:off x="3499069" y="936529"/>
        <a:ext cx="2024223" cy="775887"/>
      </dsp:txXfrm>
    </dsp:sp>
    <dsp:sp modelId="{007C8614-2D99-4A43-8125-121D2144A17B}">
      <dsp:nvSpPr>
        <dsp:cNvPr id="0" name=""/>
        <dsp:cNvSpPr/>
      </dsp:nvSpPr>
      <dsp:spPr>
        <a:xfrm>
          <a:off x="5912433" y="1324473"/>
          <a:ext cx="2331564" cy="192305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empus Sans ITC" pitchFamily="82" charset="0"/>
            </a:rPr>
            <a:t>OBRADA I ANALIZA PODATAKA</a:t>
          </a:r>
        </a:p>
        <a:p>
          <a:pPr marL="171450" lvl="1" indent="-171450" algn="l" defTabSz="711200">
            <a:lnSpc>
              <a:spcPct val="90000"/>
            </a:lnSpc>
            <a:spcBef>
              <a:spcPct val="0"/>
            </a:spcBef>
            <a:spcAft>
              <a:spcPct val="15000"/>
            </a:spcAft>
            <a:buChar char="•"/>
          </a:pPr>
          <a:r>
            <a:rPr lang="en-US" sz="1600" kern="1200" dirty="0">
              <a:latin typeface="Tempus Sans ITC" pitchFamily="82" charset="0"/>
            </a:rPr>
            <a:t>PISANJE IZVE</a:t>
          </a:r>
          <a:r>
            <a:rPr lang="sr-Latn-RS" sz="1600" kern="1200" dirty="0">
              <a:latin typeface="Tempus Sans ITC" pitchFamily="82" charset="0"/>
            </a:rPr>
            <a:t>ŠTAJA</a:t>
          </a:r>
          <a:endParaRPr lang="en-US" sz="1600" kern="1200" dirty="0">
            <a:latin typeface="Tempus Sans ITC" pitchFamily="82" charset="0"/>
          </a:endParaRPr>
        </a:p>
      </dsp:txBody>
      <dsp:txXfrm>
        <a:off x="5956688" y="1368728"/>
        <a:ext cx="2243054" cy="1422460"/>
      </dsp:txXfrm>
    </dsp:sp>
    <dsp:sp modelId="{2898A106-266B-4496-BE3B-C1A79FD3F825}">
      <dsp:nvSpPr>
        <dsp:cNvPr id="0" name=""/>
        <dsp:cNvSpPr/>
      </dsp:nvSpPr>
      <dsp:spPr>
        <a:xfrm>
          <a:off x="6430559" y="2835443"/>
          <a:ext cx="2072501" cy="824165"/>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empus Sans ITC" pitchFamily="82" charset="0"/>
            </a:rPr>
            <a:t>III FAZA</a:t>
          </a:r>
        </a:p>
      </dsp:txBody>
      <dsp:txXfrm>
        <a:off x="6454698" y="2859582"/>
        <a:ext cx="2024223" cy="775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4E49-705E-4082-96E9-50465863B360}">
      <dsp:nvSpPr>
        <dsp:cNvPr id="0" name=""/>
        <dsp:cNvSpPr/>
      </dsp:nvSpPr>
      <dsp:spPr>
        <a:xfrm rot="5400000">
          <a:off x="5342648" y="-2168775"/>
          <a:ext cx="880467"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sr-Latn-RS" sz="1500" kern="1200" dirty="0">
              <a:latin typeface="Tempus Sans ITC" pitchFamily="82" charset="0"/>
            </a:rPr>
            <a:t> </a:t>
          </a:r>
          <a:r>
            <a:rPr lang="sr-Latn-RS" sz="1800" kern="1200" dirty="0">
              <a:latin typeface="Tempus Sans ITC" pitchFamily="82" charset="0"/>
            </a:rPr>
            <a:t>ŠTA NAS INTERESUJE DA ISPITAMO?</a:t>
          </a:r>
          <a:endParaRPr lang="en-US" sz="1800" kern="1200" dirty="0">
            <a:latin typeface="Tempus Sans ITC" pitchFamily="82" charset="0"/>
          </a:endParaRPr>
        </a:p>
        <a:p>
          <a:pPr marL="171450" lvl="1" indent="-171450" algn="l" defTabSz="800100">
            <a:lnSpc>
              <a:spcPct val="90000"/>
            </a:lnSpc>
            <a:spcBef>
              <a:spcPct val="0"/>
            </a:spcBef>
            <a:spcAft>
              <a:spcPct val="15000"/>
            </a:spcAft>
            <a:buChar char="•"/>
          </a:pPr>
          <a:r>
            <a:rPr lang="sr-Latn-RS" sz="1800" kern="1200" dirty="0">
              <a:latin typeface="Tempus Sans ITC" pitchFamily="82" charset="0"/>
            </a:rPr>
            <a:t>OBIČNO JE TO I NASLOV RADA</a:t>
          </a:r>
          <a:endParaRPr lang="en-US" sz="1800" kern="1200" dirty="0">
            <a:latin typeface="Tempus Sans ITC" pitchFamily="82" charset="0"/>
          </a:endParaRPr>
        </a:p>
      </dsp:txBody>
      <dsp:txXfrm rot="-5400000">
        <a:off x="3061526" y="155328"/>
        <a:ext cx="5399731" cy="794505"/>
      </dsp:txXfrm>
    </dsp:sp>
    <dsp:sp modelId="{C57AD031-06E9-4D2F-97CC-F3ED371E5AFF}">
      <dsp:nvSpPr>
        <dsp:cNvPr id="0" name=""/>
        <dsp:cNvSpPr/>
      </dsp:nvSpPr>
      <dsp:spPr>
        <a:xfrm>
          <a:off x="0" y="2288"/>
          <a:ext cx="3061525" cy="1100583"/>
        </a:xfrm>
        <a:prstGeom prst="roundRect">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FORMULISANJE PROBLEMA</a:t>
          </a:r>
          <a:endParaRPr lang="en-US" sz="2400" kern="1200" dirty="0">
            <a:latin typeface="Tempus Sans ITC" pitchFamily="82" charset="0"/>
          </a:endParaRPr>
        </a:p>
      </dsp:txBody>
      <dsp:txXfrm>
        <a:off x="53726" y="56014"/>
        <a:ext cx="2954073" cy="993131"/>
      </dsp:txXfrm>
    </dsp:sp>
    <dsp:sp modelId="{2CFD3346-5182-405E-B7C3-6ABCAF24CF5A}">
      <dsp:nvSpPr>
        <dsp:cNvPr id="0" name=""/>
        <dsp:cNvSpPr/>
      </dsp:nvSpPr>
      <dsp:spPr>
        <a:xfrm rot="5400000">
          <a:off x="5342648" y="-1013162"/>
          <a:ext cx="880467"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a:latin typeface="Tempus Sans ITC" pitchFamily="82" charset="0"/>
            </a:rPr>
            <a:t>KOJE CILJEVE ŽELIMO DA OSTVARIMO?</a:t>
          </a:r>
          <a:endParaRPr lang="en-US" sz="1800" kern="1200" dirty="0">
            <a:latin typeface="Tempus Sans ITC" pitchFamily="82" charset="0"/>
          </a:endParaRPr>
        </a:p>
        <a:p>
          <a:pPr marL="171450" lvl="1" indent="-171450" algn="l" defTabSz="800100">
            <a:lnSpc>
              <a:spcPct val="90000"/>
            </a:lnSpc>
            <a:spcBef>
              <a:spcPct val="0"/>
            </a:spcBef>
            <a:spcAft>
              <a:spcPct val="15000"/>
            </a:spcAft>
            <a:buChar char="•"/>
          </a:pPr>
          <a:r>
            <a:rPr lang="sr-Latn-RS" sz="1800" kern="1200" dirty="0">
              <a:latin typeface="Tempus Sans ITC" pitchFamily="82" charset="0"/>
            </a:rPr>
            <a:t>KOJI SU PARAMETRI ISPITIVANE POJAVE KOJU ŽELIMO DA PRATIMO?</a:t>
          </a:r>
          <a:endParaRPr lang="en-US" sz="1800" kern="1200" dirty="0">
            <a:latin typeface="Tempus Sans ITC" pitchFamily="82" charset="0"/>
          </a:endParaRPr>
        </a:p>
      </dsp:txBody>
      <dsp:txXfrm rot="-5400000">
        <a:off x="3061526" y="1310941"/>
        <a:ext cx="5399731" cy="794505"/>
      </dsp:txXfrm>
    </dsp:sp>
    <dsp:sp modelId="{2A6133FB-3DF8-4602-837C-5A48975E0CBC}">
      <dsp:nvSpPr>
        <dsp:cNvPr id="0" name=""/>
        <dsp:cNvSpPr/>
      </dsp:nvSpPr>
      <dsp:spPr>
        <a:xfrm>
          <a:off x="0" y="1157901"/>
          <a:ext cx="3061525" cy="1100583"/>
        </a:xfrm>
        <a:prstGeom prst="roundRect">
          <a:avLst/>
        </a:prstGeom>
        <a:solidFill>
          <a:schemeClr val="accent3">
            <a:shade val="50000"/>
            <a:hueOff val="5159"/>
            <a:satOff val="1434"/>
            <a:lumOff val="186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DEFINISANJE CILJEVA</a:t>
          </a:r>
          <a:endParaRPr lang="en-US" sz="2400" kern="1200" dirty="0">
            <a:latin typeface="Tempus Sans ITC" pitchFamily="82" charset="0"/>
          </a:endParaRPr>
        </a:p>
      </dsp:txBody>
      <dsp:txXfrm>
        <a:off x="53726" y="1211627"/>
        <a:ext cx="2954073" cy="993131"/>
      </dsp:txXfrm>
    </dsp:sp>
    <dsp:sp modelId="{92BE193E-650A-42AA-BEB6-993B36F0BDC7}">
      <dsp:nvSpPr>
        <dsp:cNvPr id="0" name=""/>
        <dsp:cNvSpPr/>
      </dsp:nvSpPr>
      <dsp:spPr>
        <a:xfrm rot="5400000">
          <a:off x="5342648" y="142450"/>
          <a:ext cx="880467"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a:latin typeface="Tempus Sans ITC" pitchFamily="82" charset="0"/>
            </a:rPr>
            <a:t>OČEKIVANI REZULTATI, NA OSNOVU POSTOJEĆE EMPIRIJSKE GRAĐE, TEORIJSKIH POSTAVKI ILI LOGIČKE ARGUMENTACIJE</a:t>
          </a:r>
          <a:endParaRPr lang="en-US" sz="1800" kern="1200" dirty="0">
            <a:latin typeface="Tempus Sans ITC" pitchFamily="82" charset="0"/>
          </a:endParaRPr>
        </a:p>
      </dsp:txBody>
      <dsp:txXfrm rot="-5400000">
        <a:off x="3061526" y="2466554"/>
        <a:ext cx="5399731" cy="794505"/>
      </dsp:txXfrm>
    </dsp:sp>
    <dsp:sp modelId="{9AE85DA7-A6BA-4727-AAC9-EE862E70E79F}">
      <dsp:nvSpPr>
        <dsp:cNvPr id="0" name=""/>
        <dsp:cNvSpPr/>
      </dsp:nvSpPr>
      <dsp:spPr>
        <a:xfrm>
          <a:off x="0" y="2313514"/>
          <a:ext cx="3061525" cy="1100583"/>
        </a:xfrm>
        <a:prstGeom prst="roundRect">
          <a:avLst/>
        </a:prstGeom>
        <a:solidFill>
          <a:schemeClr val="accent3">
            <a:shade val="50000"/>
            <a:hueOff val="10318"/>
            <a:satOff val="2868"/>
            <a:lumOff val="3721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POSTAVLJANJE HIPOTEZA</a:t>
          </a:r>
          <a:endParaRPr lang="en-US" sz="2400" kern="1200" dirty="0">
            <a:latin typeface="Tempus Sans ITC" pitchFamily="82" charset="0"/>
          </a:endParaRPr>
        </a:p>
      </dsp:txBody>
      <dsp:txXfrm>
        <a:off x="53726" y="2367240"/>
        <a:ext cx="2954073" cy="993131"/>
      </dsp:txXfrm>
    </dsp:sp>
    <dsp:sp modelId="{BFB986DF-5BCF-4ACA-9A83-8D5715DE9B2E}">
      <dsp:nvSpPr>
        <dsp:cNvPr id="0" name=""/>
        <dsp:cNvSpPr/>
      </dsp:nvSpPr>
      <dsp:spPr>
        <a:xfrm rot="5400000">
          <a:off x="5342648" y="1298063"/>
          <a:ext cx="880467"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a:latin typeface="Tempus Sans ITC" pitchFamily="82" charset="0"/>
            </a:rPr>
            <a:t>SINTETIČKI,</a:t>
          </a:r>
          <a:endParaRPr lang="en-US" sz="1800" kern="1200" dirty="0">
            <a:latin typeface="Tempus Sans ITC" pitchFamily="82" charset="0"/>
          </a:endParaRPr>
        </a:p>
        <a:p>
          <a:pPr marL="171450" lvl="1" indent="-171450" algn="l" defTabSz="800100">
            <a:lnSpc>
              <a:spcPct val="90000"/>
            </a:lnSpc>
            <a:spcBef>
              <a:spcPct val="0"/>
            </a:spcBef>
            <a:spcAft>
              <a:spcPct val="15000"/>
            </a:spcAft>
            <a:buChar char="•"/>
          </a:pPr>
          <a:r>
            <a:rPr lang="sr-Latn-RS" sz="1800" kern="1200" dirty="0">
              <a:latin typeface="Tempus Sans ITC" pitchFamily="82" charset="0"/>
            </a:rPr>
            <a:t>OPERACIONALNO ... ILI...</a:t>
          </a:r>
          <a:endParaRPr lang="en-US" sz="1800" kern="1200" dirty="0">
            <a:latin typeface="Tempus Sans ITC" pitchFamily="82" charset="0"/>
          </a:endParaRPr>
        </a:p>
      </dsp:txBody>
      <dsp:txXfrm rot="-5400000">
        <a:off x="3061526" y="3622167"/>
        <a:ext cx="5399731" cy="794505"/>
      </dsp:txXfrm>
    </dsp:sp>
    <dsp:sp modelId="{E97AA650-B4C3-4741-901C-38B7950FE323}">
      <dsp:nvSpPr>
        <dsp:cNvPr id="0" name=""/>
        <dsp:cNvSpPr/>
      </dsp:nvSpPr>
      <dsp:spPr>
        <a:xfrm>
          <a:off x="3156" y="3471416"/>
          <a:ext cx="3061525" cy="1100583"/>
        </a:xfrm>
        <a:prstGeom prst="roundRect">
          <a:avLst/>
        </a:prstGeom>
        <a:solidFill>
          <a:schemeClr val="accent3">
            <a:shade val="50000"/>
            <a:hueOff val="5159"/>
            <a:satOff val="1434"/>
            <a:lumOff val="186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DEFINISANJE POJMOVA</a:t>
          </a:r>
          <a:endParaRPr lang="en-US" sz="2400" kern="1200" dirty="0">
            <a:latin typeface="Tempus Sans ITC" pitchFamily="82" charset="0"/>
          </a:endParaRPr>
        </a:p>
      </dsp:txBody>
      <dsp:txXfrm>
        <a:off x="56882" y="3525142"/>
        <a:ext cx="2954073" cy="99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F4642-52AC-4BF6-AAD0-E2F10F458B99}">
      <dsp:nvSpPr>
        <dsp:cNvPr id="0" name=""/>
        <dsp:cNvSpPr/>
      </dsp:nvSpPr>
      <dsp:spPr>
        <a:xfrm rot="5400000">
          <a:off x="5193522" y="-1982424"/>
          <a:ext cx="1178718"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sr-Latn-RS" sz="1300" kern="1200" dirty="0">
              <a:latin typeface="Tempus Sans ITC" pitchFamily="82" charset="0"/>
            </a:rPr>
            <a:t>SPECIFIKOVANJE VARIJABLI KOJE SU UKLJUČENE U ISTRAŽIVANJE</a:t>
          </a:r>
          <a:endParaRPr lang="en-US" sz="1300" kern="1200" dirty="0">
            <a:latin typeface="Tempus Sans ITC" pitchFamily="82" charset="0"/>
          </a:endParaRPr>
        </a:p>
        <a:p>
          <a:pPr marL="114300" lvl="1" indent="-114300" algn="l" defTabSz="577850">
            <a:lnSpc>
              <a:spcPct val="90000"/>
            </a:lnSpc>
            <a:spcBef>
              <a:spcPct val="0"/>
            </a:spcBef>
            <a:spcAft>
              <a:spcPct val="15000"/>
            </a:spcAft>
            <a:buChar char="•"/>
          </a:pPr>
          <a:r>
            <a:rPr lang="sr-Latn-RS" sz="1300" kern="1200" dirty="0">
              <a:latin typeface="Tempus Sans ITC" pitchFamily="82" charset="0"/>
            </a:rPr>
            <a:t>VARIJABLE – SVOJSTVA KOJA VARIRAJU  U POPULACIJI (POL, VISINA..</a:t>
          </a:r>
          <a:endParaRPr lang="en-US" sz="1300" kern="1200" dirty="0">
            <a:latin typeface="Tempus Sans ITC" pitchFamily="82" charset="0"/>
          </a:endParaRPr>
        </a:p>
        <a:p>
          <a:pPr marL="114300" lvl="1" indent="-114300" algn="l" defTabSz="577850">
            <a:lnSpc>
              <a:spcPct val="90000"/>
            </a:lnSpc>
            <a:spcBef>
              <a:spcPct val="0"/>
            </a:spcBef>
            <a:spcAft>
              <a:spcPct val="15000"/>
            </a:spcAft>
            <a:buChar char="•"/>
          </a:pPr>
          <a:r>
            <a:rPr lang="sr-Latn-RS" sz="1300" kern="1200" dirty="0">
              <a:latin typeface="Tempus Sans ITC" pitchFamily="82" charset="0"/>
            </a:rPr>
            <a:t>SPECIFIKUJE SE TIP VARIJABLE, ULOGA VARIJABLE I NIVO MERENJA</a:t>
          </a:r>
          <a:endParaRPr lang="en-US" sz="1300" kern="1200" dirty="0">
            <a:latin typeface="Tempus Sans ITC" pitchFamily="82" charset="0"/>
          </a:endParaRPr>
        </a:p>
      </dsp:txBody>
      <dsp:txXfrm rot="-5400000">
        <a:off x="3061525" y="207113"/>
        <a:ext cx="5385172" cy="1063638"/>
      </dsp:txXfrm>
    </dsp:sp>
    <dsp:sp modelId="{92DB4C42-B963-425A-90F1-C8E9098F2E4F}">
      <dsp:nvSpPr>
        <dsp:cNvPr id="0" name=""/>
        <dsp:cNvSpPr/>
      </dsp:nvSpPr>
      <dsp:spPr>
        <a:xfrm>
          <a:off x="0" y="2232"/>
          <a:ext cx="3061525" cy="1473398"/>
        </a:xfrm>
        <a:prstGeom prst="roundRect">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VARIJABLE</a:t>
          </a:r>
          <a:endParaRPr lang="en-US" sz="2400" kern="1200" dirty="0">
            <a:latin typeface="Tempus Sans ITC" pitchFamily="82" charset="0"/>
          </a:endParaRPr>
        </a:p>
      </dsp:txBody>
      <dsp:txXfrm>
        <a:off x="71925" y="74157"/>
        <a:ext cx="2917675" cy="1329548"/>
      </dsp:txXfrm>
    </dsp:sp>
    <dsp:sp modelId="{4868A968-67DA-45E3-AFF9-41A49B510817}">
      <dsp:nvSpPr>
        <dsp:cNvPr id="0" name=""/>
        <dsp:cNvSpPr/>
      </dsp:nvSpPr>
      <dsp:spPr>
        <a:xfrm rot="5400000">
          <a:off x="5193522" y="-435356"/>
          <a:ext cx="1178718"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a:latin typeface="Tempus Sans ITC" pitchFamily="82" charset="0"/>
            </a:rPr>
            <a:t>DEFINIŠE SE UZORAK NA OSNOVU VARIJABLI KOJE SU UKLJUČENE U ISTRAŽIVANJE</a:t>
          </a:r>
          <a:endParaRPr lang="en-US" sz="1800" kern="1200" dirty="0">
            <a:latin typeface="Tempus Sans ITC" pitchFamily="82" charset="0"/>
          </a:endParaRPr>
        </a:p>
      </dsp:txBody>
      <dsp:txXfrm rot="-5400000">
        <a:off x="3061525" y="1754181"/>
        <a:ext cx="5385172" cy="1063638"/>
      </dsp:txXfrm>
    </dsp:sp>
    <dsp:sp modelId="{B559BE35-AD0D-4AA6-8764-F017BE40461E}">
      <dsp:nvSpPr>
        <dsp:cNvPr id="0" name=""/>
        <dsp:cNvSpPr/>
      </dsp:nvSpPr>
      <dsp:spPr>
        <a:xfrm>
          <a:off x="0" y="1549300"/>
          <a:ext cx="3061525" cy="1473398"/>
        </a:xfrm>
        <a:prstGeom prst="roundRect">
          <a:avLst/>
        </a:prstGeom>
        <a:solidFill>
          <a:schemeClr val="accent3">
            <a:shade val="50000"/>
            <a:hueOff val="6879"/>
            <a:satOff val="1912"/>
            <a:lumOff val="248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UZORAK</a:t>
          </a:r>
          <a:endParaRPr lang="en-US" sz="2400" kern="1200" dirty="0">
            <a:latin typeface="Tempus Sans ITC" pitchFamily="82" charset="0"/>
          </a:endParaRPr>
        </a:p>
      </dsp:txBody>
      <dsp:txXfrm>
        <a:off x="71925" y="1621225"/>
        <a:ext cx="2917675" cy="1329548"/>
      </dsp:txXfrm>
    </dsp:sp>
    <dsp:sp modelId="{4B2E56D2-F1F6-46AF-A62B-9763B230E792}">
      <dsp:nvSpPr>
        <dsp:cNvPr id="0" name=""/>
        <dsp:cNvSpPr/>
      </dsp:nvSpPr>
      <dsp:spPr>
        <a:xfrm rot="5400000">
          <a:off x="5193522" y="1111712"/>
          <a:ext cx="1178718" cy="5442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a:latin typeface="Tempus Sans ITC" pitchFamily="82" charset="0"/>
            </a:rPr>
            <a:t>OSMIŠLJAVA SE PROCEDURA ZA SPROVOĐENJE ISTRAŽIVANJA</a:t>
          </a:r>
          <a:endParaRPr lang="en-US" sz="1800" kern="1200" dirty="0">
            <a:latin typeface="Tempus Sans ITC" pitchFamily="82" charset="0"/>
          </a:endParaRPr>
        </a:p>
      </dsp:txBody>
      <dsp:txXfrm rot="-5400000">
        <a:off x="3061525" y="3301249"/>
        <a:ext cx="5385172" cy="1063638"/>
      </dsp:txXfrm>
    </dsp:sp>
    <dsp:sp modelId="{E41B0346-EA1D-4228-837F-0916EF5224E5}">
      <dsp:nvSpPr>
        <dsp:cNvPr id="0" name=""/>
        <dsp:cNvSpPr/>
      </dsp:nvSpPr>
      <dsp:spPr>
        <a:xfrm>
          <a:off x="0" y="3096369"/>
          <a:ext cx="3061525" cy="1473398"/>
        </a:xfrm>
        <a:prstGeom prst="roundRect">
          <a:avLst/>
        </a:prstGeom>
        <a:solidFill>
          <a:schemeClr val="accent3">
            <a:shade val="50000"/>
            <a:hueOff val="6879"/>
            <a:satOff val="1912"/>
            <a:lumOff val="248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sr-Latn-RS" sz="2400" kern="1200" dirty="0">
              <a:latin typeface="Tempus Sans ITC" pitchFamily="82" charset="0"/>
            </a:rPr>
            <a:t>PROCEDURA</a:t>
          </a:r>
          <a:endParaRPr lang="en-US" sz="2400" kern="1200" dirty="0">
            <a:latin typeface="Tempus Sans ITC" pitchFamily="82" charset="0"/>
          </a:endParaRPr>
        </a:p>
      </dsp:txBody>
      <dsp:txXfrm>
        <a:off x="71925" y="3168294"/>
        <a:ext cx="2917675" cy="1329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AC849-68DB-447A-BEB0-81537A92A05F}">
      <dsp:nvSpPr>
        <dsp:cNvPr id="0" name=""/>
        <dsp:cNvSpPr/>
      </dsp:nvSpPr>
      <dsp:spPr>
        <a:xfrm>
          <a:off x="1020510" y="1597493"/>
          <a:ext cx="1580288" cy="86901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sr-Cyrl-RS" sz="3600" b="0" kern="1200" dirty="0">
              <a:latin typeface="Segoe UI Light" panose="020B0502040204020203" pitchFamily="34" charset="0"/>
              <a:cs typeface="Segoe UI Light" panose="020B0502040204020203" pitchFamily="34" charset="0"/>
            </a:rPr>
            <a:t>СЕС</a:t>
          </a:r>
          <a:endParaRPr lang="en-US" sz="3600" b="0" kern="1200" dirty="0">
            <a:latin typeface="Segoe UI Light" panose="020B0502040204020203" pitchFamily="34" charset="0"/>
            <a:cs typeface="Segoe UI Light" panose="020B0502040204020203" pitchFamily="34" charset="0"/>
          </a:endParaRPr>
        </a:p>
      </dsp:txBody>
      <dsp:txXfrm>
        <a:off x="1045962" y="1622945"/>
        <a:ext cx="1529384" cy="818108"/>
      </dsp:txXfrm>
    </dsp:sp>
    <dsp:sp modelId="{80216A8C-5E06-49EA-9765-DD25B8584EDE}">
      <dsp:nvSpPr>
        <dsp:cNvPr id="0" name=""/>
        <dsp:cNvSpPr/>
      </dsp:nvSpPr>
      <dsp:spPr>
        <a:xfrm rot="17350740">
          <a:off x="2007818" y="1181855"/>
          <a:ext cx="1766194" cy="32124"/>
        </a:xfrm>
        <a:custGeom>
          <a:avLst/>
          <a:gdLst/>
          <a:ahLst/>
          <a:cxnLst/>
          <a:rect l="0" t="0" r="0" b="0"/>
          <a:pathLst>
            <a:path>
              <a:moveTo>
                <a:pt x="0" y="16062"/>
              </a:moveTo>
              <a:lnTo>
                <a:pt x="1766194" y="16062"/>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Calibri" pitchFamily="34" charset="0"/>
          </a:endParaRPr>
        </a:p>
      </dsp:txBody>
      <dsp:txXfrm>
        <a:off x="2846760" y="1153762"/>
        <a:ext cx="88309" cy="88309"/>
      </dsp:txXfrm>
    </dsp:sp>
    <dsp:sp modelId="{835533CF-E4FD-454A-B9DC-6C03756EF934}">
      <dsp:nvSpPr>
        <dsp:cNvPr id="0" name=""/>
        <dsp:cNvSpPr/>
      </dsp:nvSpPr>
      <dsp:spPr>
        <a:xfrm>
          <a:off x="3181030" y="1190"/>
          <a:ext cx="1450578" cy="725289"/>
        </a:xfrm>
        <a:prstGeom prst="roundRect">
          <a:avLst>
            <a:gd name="adj" fmla="val 10000"/>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Cyrl-RS" sz="1400" kern="1200" dirty="0">
              <a:solidFill>
                <a:schemeClr val="tx1"/>
              </a:solidFill>
              <a:latin typeface="Segoe UI Light" panose="020B0502040204020203" pitchFamily="34" charset="0"/>
              <a:cs typeface="Segoe UI Light" panose="020B0502040204020203" pitchFamily="34" charset="0"/>
            </a:rPr>
            <a:t>Образовање</a:t>
          </a:r>
          <a:endParaRPr lang="en-US" sz="1400" kern="1200" dirty="0">
            <a:solidFill>
              <a:schemeClr val="tx1"/>
            </a:solidFill>
            <a:latin typeface="Segoe UI Light" panose="020B0502040204020203" pitchFamily="34" charset="0"/>
            <a:cs typeface="Segoe UI Light" panose="020B0502040204020203" pitchFamily="34" charset="0"/>
          </a:endParaRPr>
        </a:p>
      </dsp:txBody>
      <dsp:txXfrm>
        <a:off x="3202273" y="22433"/>
        <a:ext cx="1408092" cy="682803"/>
      </dsp:txXfrm>
    </dsp:sp>
    <dsp:sp modelId="{4E7FF84B-CB13-40B9-A3E4-4CC837FF576B}">
      <dsp:nvSpPr>
        <dsp:cNvPr id="0" name=""/>
        <dsp:cNvSpPr/>
      </dsp:nvSpPr>
      <dsp:spPr>
        <a:xfrm rot="18289469">
          <a:off x="2382889" y="1598896"/>
          <a:ext cx="1016052" cy="32124"/>
        </a:xfrm>
        <a:custGeom>
          <a:avLst/>
          <a:gdLst/>
          <a:ahLst/>
          <a:cxnLst/>
          <a:rect l="0" t="0" r="0" b="0"/>
          <a:pathLst>
            <a:path>
              <a:moveTo>
                <a:pt x="0" y="16062"/>
              </a:moveTo>
              <a:lnTo>
                <a:pt x="1016052" y="16062"/>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itchFamily="34" charset="0"/>
          </a:endParaRPr>
        </a:p>
      </dsp:txBody>
      <dsp:txXfrm>
        <a:off x="2865514" y="1589557"/>
        <a:ext cx="50802" cy="50802"/>
      </dsp:txXfrm>
    </dsp:sp>
    <dsp:sp modelId="{3FADA8E0-8137-4E02-AB64-DF210FD13971}">
      <dsp:nvSpPr>
        <dsp:cNvPr id="0" name=""/>
        <dsp:cNvSpPr/>
      </dsp:nvSpPr>
      <dsp:spPr>
        <a:xfrm>
          <a:off x="3181030" y="835273"/>
          <a:ext cx="1450578" cy="725289"/>
        </a:xfrm>
        <a:prstGeom prst="roundRect">
          <a:avLst>
            <a:gd name="adj" fmla="val 10000"/>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Latn-RS" sz="1400" kern="1200" dirty="0">
              <a:solidFill>
                <a:schemeClr val="tx1"/>
              </a:solidFill>
              <a:latin typeface="Segoe UI Light" panose="020B0502040204020203" pitchFamily="34" charset="0"/>
              <a:cs typeface="Segoe UI Light" panose="020B0502040204020203" pitchFamily="34" charset="0"/>
            </a:rPr>
            <a:t>K</a:t>
          </a:r>
          <a:r>
            <a:rPr lang="sr-Cyrl-RS" sz="1400" kern="1200" dirty="0">
              <a:solidFill>
                <a:schemeClr val="tx1"/>
              </a:solidFill>
              <a:latin typeface="Segoe UI Light" panose="020B0502040204020203" pitchFamily="34" charset="0"/>
              <a:cs typeface="Segoe UI Light" panose="020B0502040204020203" pitchFamily="34" charset="0"/>
            </a:rPr>
            <a:t>ултурн</a:t>
          </a:r>
          <a:r>
            <a:rPr lang="sr-Latn-RS" sz="1400" kern="1200" dirty="0">
              <a:solidFill>
                <a:schemeClr val="tx1"/>
              </a:solidFill>
              <a:latin typeface="Segoe UI Light" panose="020B0502040204020203" pitchFamily="34" charset="0"/>
              <a:cs typeface="Segoe UI Light" panose="020B0502040204020203" pitchFamily="34" charset="0"/>
            </a:rPr>
            <a:t>a</a:t>
          </a:r>
          <a:r>
            <a:rPr lang="sr-Cyrl-RS" sz="1400" kern="1200" dirty="0">
              <a:solidFill>
                <a:schemeClr val="tx1"/>
              </a:solidFill>
              <a:latin typeface="Segoe UI Light" panose="020B0502040204020203" pitchFamily="34" charset="0"/>
              <a:cs typeface="Segoe UI Light" panose="020B0502040204020203" pitchFamily="34" charset="0"/>
            </a:rPr>
            <a:t> добра</a:t>
          </a:r>
          <a:endParaRPr lang="en-US" sz="1400" kern="1200" dirty="0">
            <a:solidFill>
              <a:schemeClr val="tx1"/>
            </a:solidFill>
            <a:latin typeface="Segoe UI Light" panose="020B0502040204020203" pitchFamily="34" charset="0"/>
            <a:cs typeface="Segoe UI Light" panose="020B0502040204020203" pitchFamily="34" charset="0"/>
          </a:endParaRPr>
        </a:p>
      </dsp:txBody>
      <dsp:txXfrm>
        <a:off x="3202273" y="856516"/>
        <a:ext cx="1408092" cy="682803"/>
      </dsp:txXfrm>
    </dsp:sp>
    <dsp:sp modelId="{C6E7E579-A6EA-4A73-BF9E-DA90BF62A442}">
      <dsp:nvSpPr>
        <dsp:cNvPr id="0" name=""/>
        <dsp:cNvSpPr/>
      </dsp:nvSpPr>
      <dsp:spPr>
        <a:xfrm>
          <a:off x="2600799" y="2015937"/>
          <a:ext cx="580231" cy="32124"/>
        </a:xfrm>
        <a:custGeom>
          <a:avLst/>
          <a:gdLst/>
          <a:ahLst/>
          <a:cxnLst/>
          <a:rect l="0" t="0" r="0" b="0"/>
          <a:pathLst>
            <a:path>
              <a:moveTo>
                <a:pt x="0" y="16062"/>
              </a:moveTo>
              <a:lnTo>
                <a:pt x="580231" y="16062"/>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6409" y="2017494"/>
        <a:ext cx="29011" cy="29011"/>
      </dsp:txXfrm>
    </dsp:sp>
    <dsp:sp modelId="{2E540982-6EAD-47E1-94B1-CEF76950DB5A}">
      <dsp:nvSpPr>
        <dsp:cNvPr id="0" name=""/>
        <dsp:cNvSpPr/>
      </dsp:nvSpPr>
      <dsp:spPr>
        <a:xfrm>
          <a:off x="3181030" y="1669355"/>
          <a:ext cx="1450578" cy="725289"/>
        </a:xfrm>
        <a:prstGeom prst="roundRect">
          <a:avLst>
            <a:gd name="adj" fmla="val 10000"/>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Cyrl-RS" sz="1400" kern="1200" dirty="0">
              <a:solidFill>
                <a:schemeClr val="tx1"/>
              </a:solidFill>
              <a:latin typeface="Segoe UI Light" panose="020B0502040204020203" pitchFamily="34" charset="0"/>
              <a:cs typeface="Segoe UI Light" panose="020B0502040204020203" pitchFamily="34" charset="0"/>
            </a:rPr>
            <a:t>Непокретности</a:t>
          </a:r>
          <a:endParaRPr lang="sr-Latn-RS" sz="1400" kern="1200" dirty="0">
            <a:solidFill>
              <a:schemeClr val="tx1"/>
            </a:solidFill>
            <a:latin typeface="Segoe UI Light" panose="020B0502040204020203" pitchFamily="34" charset="0"/>
            <a:cs typeface="Segoe UI Light" panose="020B0502040204020203" pitchFamily="34" charset="0"/>
          </a:endParaRPr>
        </a:p>
      </dsp:txBody>
      <dsp:txXfrm>
        <a:off x="3202273" y="1690598"/>
        <a:ext cx="1408092" cy="682803"/>
      </dsp:txXfrm>
    </dsp:sp>
    <dsp:sp modelId="{3339F11E-85DC-4CE7-8611-94A03E0E1E79}">
      <dsp:nvSpPr>
        <dsp:cNvPr id="0" name=""/>
        <dsp:cNvSpPr/>
      </dsp:nvSpPr>
      <dsp:spPr>
        <a:xfrm rot="3310531">
          <a:off x="2382889" y="2432979"/>
          <a:ext cx="1016052" cy="32124"/>
        </a:xfrm>
        <a:custGeom>
          <a:avLst/>
          <a:gdLst/>
          <a:ahLst/>
          <a:cxnLst/>
          <a:rect l="0" t="0" r="0" b="0"/>
          <a:pathLst>
            <a:path>
              <a:moveTo>
                <a:pt x="0" y="16062"/>
              </a:moveTo>
              <a:lnTo>
                <a:pt x="1016052" y="16062"/>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5514" y="2423639"/>
        <a:ext cx="50802" cy="50802"/>
      </dsp:txXfrm>
    </dsp:sp>
    <dsp:sp modelId="{6C900797-EBBE-4558-A0E9-CF4E2E891043}">
      <dsp:nvSpPr>
        <dsp:cNvPr id="0" name=""/>
        <dsp:cNvSpPr/>
      </dsp:nvSpPr>
      <dsp:spPr>
        <a:xfrm>
          <a:off x="3181030" y="2503437"/>
          <a:ext cx="1450578" cy="725289"/>
        </a:xfrm>
        <a:prstGeom prst="roundRect">
          <a:avLst>
            <a:gd name="adj" fmla="val 10000"/>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Cyrl-RS" sz="1400" kern="1200" dirty="0">
              <a:solidFill>
                <a:schemeClr val="tx1"/>
              </a:solidFill>
              <a:latin typeface="Segoe UI Light" panose="020B0502040204020203" pitchFamily="34" charset="0"/>
              <a:cs typeface="Segoe UI Light" panose="020B0502040204020203" pitchFamily="34" charset="0"/>
            </a:rPr>
            <a:t>Куповна моћ</a:t>
          </a:r>
          <a:endParaRPr lang="en-US" sz="1400" kern="1200" dirty="0">
            <a:solidFill>
              <a:schemeClr val="tx1"/>
            </a:solidFill>
            <a:latin typeface="Segoe UI Light" panose="020B0502040204020203" pitchFamily="34" charset="0"/>
            <a:cs typeface="Segoe UI Light" panose="020B0502040204020203" pitchFamily="34" charset="0"/>
          </a:endParaRPr>
        </a:p>
      </dsp:txBody>
      <dsp:txXfrm>
        <a:off x="3202273" y="2524680"/>
        <a:ext cx="1408092" cy="682803"/>
      </dsp:txXfrm>
    </dsp:sp>
    <dsp:sp modelId="{34344388-56B9-4B94-A7DD-211FA2B999F7}">
      <dsp:nvSpPr>
        <dsp:cNvPr id="0" name=""/>
        <dsp:cNvSpPr/>
      </dsp:nvSpPr>
      <dsp:spPr>
        <a:xfrm rot="4249260">
          <a:off x="2007818" y="2850020"/>
          <a:ext cx="1766194" cy="32124"/>
        </a:xfrm>
        <a:custGeom>
          <a:avLst/>
          <a:gdLst/>
          <a:ahLst/>
          <a:cxnLst/>
          <a:rect l="0" t="0" r="0" b="0"/>
          <a:pathLst>
            <a:path>
              <a:moveTo>
                <a:pt x="0" y="16062"/>
              </a:moveTo>
              <a:lnTo>
                <a:pt x="1766194" y="16062"/>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846760" y="2821927"/>
        <a:ext cx="88309" cy="88309"/>
      </dsp:txXfrm>
    </dsp:sp>
    <dsp:sp modelId="{3305CDFD-BC84-419C-8D6A-DA7DBA50CE54}">
      <dsp:nvSpPr>
        <dsp:cNvPr id="0" name=""/>
        <dsp:cNvSpPr/>
      </dsp:nvSpPr>
      <dsp:spPr>
        <a:xfrm>
          <a:off x="3181030" y="3337520"/>
          <a:ext cx="1450578" cy="725289"/>
        </a:xfrm>
        <a:prstGeom prst="roundRect">
          <a:avLst>
            <a:gd name="adj" fmla="val 10000"/>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Cyrl-RS" sz="1400" kern="1200" dirty="0">
              <a:solidFill>
                <a:schemeClr val="tx1"/>
              </a:solidFill>
              <a:latin typeface="Segoe UI Light" panose="020B0502040204020203" pitchFamily="34" charset="0"/>
              <a:cs typeface="Segoe UI Light" panose="020B0502040204020203" pitchFamily="34" charset="0"/>
            </a:rPr>
            <a:t>Социјални капитал</a:t>
          </a:r>
          <a:endParaRPr lang="en-US" sz="1400" kern="1200" dirty="0">
            <a:solidFill>
              <a:schemeClr val="tx1"/>
            </a:solidFill>
            <a:latin typeface="Segoe UI Light" panose="020B0502040204020203" pitchFamily="34" charset="0"/>
            <a:cs typeface="Segoe UI Light" panose="020B0502040204020203" pitchFamily="34" charset="0"/>
          </a:endParaRPr>
        </a:p>
      </dsp:txBody>
      <dsp:txXfrm>
        <a:off x="3202273" y="3358763"/>
        <a:ext cx="1408092" cy="682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829D1-1D42-43C9-9ECA-3D982A4196F9}">
      <dsp:nvSpPr>
        <dsp:cNvPr id="0" name=""/>
        <dsp:cNvSpPr/>
      </dsp:nvSpPr>
      <dsp:spPr>
        <a:xfrm>
          <a:off x="2264163" y="2360004"/>
          <a:ext cx="426863" cy="2033458"/>
        </a:xfrm>
        <a:custGeom>
          <a:avLst/>
          <a:gdLst/>
          <a:ahLst/>
          <a:cxnLst/>
          <a:rect l="0" t="0" r="0" b="0"/>
          <a:pathLst>
            <a:path>
              <a:moveTo>
                <a:pt x="0" y="0"/>
              </a:moveTo>
              <a:lnTo>
                <a:pt x="213431" y="0"/>
              </a:lnTo>
              <a:lnTo>
                <a:pt x="213431" y="2033458"/>
              </a:lnTo>
              <a:lnTo>
                <a:pt x="426863" y="2033458"/>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25651" y="3324788"/>
        <a:ext cx="103888" cy="103888"/>
      </dsp:txXfrm>
    </dsp:sp>
    <dsp:sp modelId="{FEEC274D-5823-4AF2-B2EE-8BC24B05D9E5}">
      <dsp:nvSpPr>
        <dsp:cNvPr id="0" name=""/>
        <dsp:cNvSpPr/>
      </dsp:nvSpPr>
      <dsp:spPr>
        <a:xfrm>
          <a:off x="2264163" y="2360004"/>
          <a:ext cx="426863" cy="1220074"/>
        </a:xfrm>
        <a:custGeom>
          <a:avLst/>
          <a:gdLst/>
          <a:ahLst/>
          <a:cxnLst/>
          <a:rect l="0" t="0" r="0" b="0"/>
          <a:pathLst>
            <a:path>
              <a:moveTo>
                <a:pt x="0" y="0"/>
              </a:moveTo>
              <a:lnTo>
                <a:pt x="213431" y="0"/>
              </a:lnTo>
              <a:lnTo>
                <a:pt x="213431" y="1220074"/>
              </a:lnTo>
              <a:lnTo>
                <a:pt x="426863" y="1220074"/>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5280" y="2937726"/>
        <a:ext cx="64629" cy="64629"/>
      </dsp:txXfrm>
    </dsp:sp>
    <dsp:sp modelId="{09917B07-B31B-494E-A529-C16B9B4EA06F}">
      <dsp:nvSpPr>
        <dsp:cNvPr id="0" name=""/>
        <dsp:cNvSpPr/>
      </dsp:nvSpPr>
      <dsp:spPr>
        <a:xfrm>
          <a:off x="2264163" y="2360004"/>
          <a:ext cx="426863" cy="406691"/>
        </a:xfrm>
        <a:custGeom>
          <a:avLst/>
          <a:gdLst/>
          <a:ahLst/>
          <a:cxnLst/>
          <a:rect l="0" t="0" r="0" b="0"/>
          <a:pathLst>
            <a:path>
              <a:moveTo>
                <a:pt x="0" y="0"/>
              </a:moveTo>
              <a:lnTo>
                <a:pt x="213431" y="0"/>
              </a:lnTo>
              <a:lnTo>
                <a:pt x="213431" y="406691"/>
              </a:lnTo>
              <a:lnTo>
                <a:pt x="426863" y="406691"/>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2855" y="2548610"/>
        <a:ext cx="29479" cy="29479"/>
      </dsp:txXfrm>
    </dsp:sp>
    <dsp:sp modelId="{890129C9-8B70-46D5-B1BE-92B11F0549DE}">
      <dsp:nvSpPr>
        <dsp:cNvPr id="0" name=""/>
        <dsp:cNvSpPr/>
      </dsp:nvSpPr>
      <dsp:spPr>
        <a:xfrm>
          <a:off x="2264163" y="1953312"/>
          <a:ext cx="426863" cy="406691"/>
        </a:xfrm>
        <a:custGeom>
          <a:avLst/>
          <a:gdLst/>
          <a:ahLst/>
          <a:cxnLst/>
          <a:rect l="0" t="0" r="0" b="0"/>
          <a:pathLst>
            <a:path>
              <a:moveTo>
                <a:pt x="0" y="406691"/>
              </a:moveTo>
              <a:lnTo>
                <a:pt x="213431" y="406691"/>
              </a:lnTo>
              <a:lnTo>
                <a:pt x="213431" y="0"/>
              </a:lnTo>
              <a:lnTo>
                <a:pt x="426863"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2855" y="2141918"/>
        <a:ext cx="29479" cy="29479"/>
      </dsp:txXfrm>
    </dsp:sp>
    <dsp:sp modelId="{D1B4D909-7551-4B5D-BB36-6442E1E2BAF2}">
      <dsp:nvSpPr>
        <dsp:cNvPr id="0" name=""/>
        <dsp:cNvSpPr/>
      </dsp:nvSpPr>
      <dsp:spPr>
        <a:xfrm>
          <a:off x="2264163" y="1139929"/>
          <a:ext cx="426863" cy="1220074"/>
        </a:xfrm>
        <a:custGeom>
          <a:avLst/>
          <a:gdLst/>
          <a:ahLst/>
          <a:cxnLst/>
          <a:rect l="0" t="0" r="0" b="0"/>
          <a:pathLst>
            <a:path>
              <a:moveTo>
                <a:pt x="0" y="1220074"/>
              </a:moveTo>
              <a:lnTo>
                <a:pt x="213431" y="1220074"/>
              </a:lnTo>
              <a:lnTo>
                <a:pt x="213431" y="0"/>
              </a:lnTo>
              <a:lnTo>
                <a:pt x="426863"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itchFamily="34" charset="0"/>
          </a:endParaRPr>
        </a:p>
      </dsp:txBody>
      <dsp:txXfrm>
        <a:off x="2445280" y="1717651"/>
        <a:ext cx="64629" cy="64629"/>
      </dsp:txXfrm>
    </dsp:sp>
    <dsp:sp modelId="{7C0EF84B-D036-4D79-A43B-C44A416D4318}">
      <dsp:nvSpPr>
        <dsp:cNvPr id="0" name=""/>
        <dsp:cNvSpPr/>
      </dsp:nvSpPr>
      <dsp:spPr>
        <a:xfrm>
          <a:off x="2264163" y="326545"/>
          <a:ext cx="426863" cy="2033458"/>
        </a:xfrm>
        <a:custGeom>
          <a:avLst/>
          <a:gdLst/>
          <a:ahLst/>
          <a:cxnLst/>
          <a:rect l="0" t="0" r="0" b="0"/>
          <a:pathLst>
            <a:path>
              <a:moveTo>
                <a:pt x="0" y="2033458"/>
              </a:moveTo>
              <a:lnTo>
                <a:pt x="213431" y="2033458"/>
              </a:lnTo>
              <a:lnTo>
                <a:pt x="213431" y="0"/>
              </a:lnTo>
              <a:lnTo>
                <a:pt x="426863"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Calibri" pitchFamily="34" charset="0"/>
          </a:endParaRPr>
        </a:p>
      </dsp:txBody>
      <dsp:txXfrm>
        <a:off x="2425651" y="1291330"/>
        <a:ext cx="103888" cy="103888"/>
      </dsp:txXfrm>
    </dsp:sp>
    <dsp:sp modelId="{2BA53AB8-8FFA-4AC4-ABC1-004078B118B0}">
      <dsp:nvSpPr>
        <dsp:cNvPr id="0" name=""/>
        <dsp:cNvSpPr/>
      </dsp:nvSpPr>
      <dsp:spPr>
        <a:xfrm rot="16200000">
          <a:off x="226424" y="2034650"/>
          <a:ext cx="3424771" cy="65070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Cyrl-RS" sz="2000" b="0" kern="1200" dirty="0">
              <a:latin typeface="Segoe UI Light" panose="020B0502040204020203" pitchFamily="34" charset="0"/>
              <a:cs typeface="Segoe UI Light" panose="020B0502040204020203" pitchFamily="34" charset="0"/>
            </a:rPr>
            <a:t>Неуротицизам</a:t>
          </a:r>
          <a:endParaRPr lang="en-US" sz="2000" b="0" kern="1200" dirty="0">
            <a:latin typeface="Segoe UI Light" panose="020B0502040204020203" pitchFamily="34" charset="0"/>
            <a:cs typeface="Segoe UI Light" panose="020B0502040204020203" pitchFamily="34" charset="0"/>
          </a:endParaRPr>
        </a:p>
      </dsp:txBody>
      <dsp:txXfrm>
        <a:off x="226424" y="2034650"/>
        <a:ext cx="3424771" cy="650706"/>
      </dsp:txXfrm>
    </dsp:sp>
    <dsp:sp modelId="{FEE813C3-5B9D-4D35-A615-9B1E3BB592D3}">
      <dsp:nvSpPr>
        <dsp:cNvPr id="0" name=""/>
        <dsp:cNvSpPr/>
      </dsp:nvSpPr>
      <dsp:spPr>
        <a:xfrm>
          <a:off x="2691027" y="1192"/>
          <a:ext cx="2134317" cy="650706"/>
        </a:xfrm>
        <a:prstGeom prst="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solidFill>
                <a:schemeClr val="tx1"/>
              </a:solidFill>
              <a:latin typeface="Segoe UI Light" panose="020B0502040204020203" pitchFamily="34" charset="0"/>
              <a:cs typeface="Segoe UI Light" panose="020B0502040204020203" pitchFamily="34" charset="0"/>
            </a:rPr>
            <a:t>Анскиозност</a:t>
          </a:r>
          <a:endParaRPr lang="en-US" sz="1600" kern="1200" dirty="0">
            <a:solidFill>
              <a:schemeClr val="tx1"/>
            </a:solidFill>
            <a:latin typeface="Segoe UI Light" panose="020B0502040204020203" pitchFamily="34" charset="0"/>
            <a:cs typeface="Segoe UI Light" panose="020B0502040204020203" pitchFamily="34" charset="0"/>
          </a:endParaRPr>
        </a:p>
      </dsp:txBody>
      <dsp:txXfrm>
        <a:off x="2691027" y="1192"/>
        <a:ext cx="2134317" cy="650706"/>
      </dsp:txXfrm>
    </dsp:sp>
    <dsp:sp modelId="{E1EC93DC-E5C8-436E-AC9D-597D4F50A7E2}">
      <dsp:nvSpPr>
        <dsp:cNvPr id="0" name=""/>
        <dsp:cNvSpPr/>
      </dsp:nvSpPr>
      <dsp:spPr>
        <a:xfrm>
          <a:off x="2691027" y="814575"/>
          <a:ext cx="2134317" cy="650706"/>
        </a:xfrm>
        <a:prstGeom prst="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solidFill>
                <a:schemeClr val="tx1"/>
              </a:solidFill>
              <a:latin typeface="Segoe UI Light" panose="020B0502040204020203" pitchFamily="34" charset="0"/>
              <a:cs typeface="Segoe UI Light" panose="020B0502040204020203" pitchFamily="34" charset="0"/>
            </a:rPr>
            <a:t>Депресивност</a:t>
          </a:r>
          <a:endParaRPr lang="en-US" sz="1600" kern="1200" dirty="0">
            <a:solidFill>
              <a:schemeClr val="tx1"/>
            </a:solidFill>
            <a:latin typeface="Segoe UI Light" panose="020B0502040204020203" pitchFamily="34" charset="0"/>
            <a:cs typeface="Segoe UI Light" panose="020B0502040204020203" pitchFamily="34" charset="0"/>
          </a:endParaRPr>
        </a:p>
      </dsp:txBody>
      <dsp:txXfrm>
        <a:off x="2691027" y="814575"/>
        <a:ext cx="2134317" cy="650706"/>
      </dsp:txXfrm>
    </dsp:sp>
    <dsp:sp modelId="{FB8181B4-3E2A-4279-924E-5E911452FB33}">
      <dsp:nvSpPr>
        <dsp:cNvPr id="0" name=""/>
        <dsp:cNvSpPr/>
      </dsp:nvSpPr>
      <dsp:spPr>
        <a:xfrm>
          <a:off x="2691027" y="1627959"/>
          <a:ext cx="2134317" cy="650706"/>
        </a:xfrm>
        <a:prstGeom prst="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solidFill>
                <a:schemeClr val="tx1"/>
              </a:solidFill>
              <a:latin typeface="Segoe UI Light" panose="020B0502040204020203" pitchFamily="34" charset="0"/>
              <a:cs typeface="Segoe UI Light" panose="020B0502040204020203" pitchFamily="34" charset="0"/>
            </a:rPr>
            <a:t>Хостилност</a:t>
          </a:r>
          <a:endParaRPr lang="sr-Latn-RS" sz="1600" kern="1200" dirty="0">
            <a:solidFill>
              <a:schemeClr val="tx1"/>
            </a:solidFill>
            <a:latin typeface="Segoe UI Light" panose="020B0502040204020203" pitchFamily="34" charset="0"/>
            <a:cs typeface="Segoe UI Light" panose="020B0502040204020203" pitchFamily="34" charset="0"/>
          </a:endParaRPr>
        </a:p>
      </dsp:txBody>
      <dsp:txXfrm>
        <a:off x="2691027" y="1627959"/>
        <a:ext cx="2134317" cy="650706"/>
      </dsp:txXfrm>
    </dsp:sp>
    <dsp:sp modelId="{876D8E03-A298-491C-9B17-07761528570A}">
      <dsp:nvSpPr>
        <dsp:cNvPr id="0" name=""/>
        <dsp:cNvSpPr/>
      </dsp:nvSpPr>
      <dsp:spPr>
        <a:xfrm>
          <a:off x="2691027" y="2441342"/>
          <a:ext cx="2134317" cy="650706"/>
        </a:xfrm>
        <a:prstGeom prst="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solidFill>
                <a:schemeClr val="tx1"/>
              </a:solidFill>
              <a:latin typeface="Segoe UI Light" panose="020B0502040204020203" pitchFamily="34" charset="0"/>
              <a:cs typeface="Segoe UI Light" panose="020B0502040204020203" pitchFamily="34" charset="0"/>
            </a:rPr>
            <a:t>Нелагодност</a:t>
          </a:r>
          <a:endParaRPr lang="en-US" sz="1600" kern="1200" dirty="0">
            <a:solidFill>
              <a:schemeClr val="tx1"/>
            </a:solidFill>
            <a:latin typeface="Segoe UI Light" panose="020B0502040204020203" pitchFamily="34" charset="0"/>
            <a:cs typeface="Segoe UI Light" panose="020B0502040204020203" pitchFamily="34" charset="0"/>
          </a:endParaRPr>
        </a:p>
      </dsp:txBody>
      <dsp:txXfrm>
        <a:off x="2691027" y="2441342"/>
        <a:ext cx="2134317" cy="650706"/>
      </dsp:txXfrm>
    </dsp:sp>
    <dsp:sp modelId="{B1A7B681-8022-4A5A-9FF1-4C7DD59A2207}">
      <dsp:nvSpPr>
        <dsp:cNvPr id="0" name=""/>
        <dsp:cNvSpPr/>
      </dsp:nvSpPr>
      <dsp:spPr>
        <a:xfrm>
          <a:off x="2691027" y="3254725"/>
          <a:ext cx="2134317" cy="650706"/>
        </a:xfrm>
        <a:prstGeom prst="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solidFill>
                <a:schemeClr val="tx1"/>
              </a:solidFill>
              <a:latin typeface="Segoe UI Light" panose="020B0502040204020203" pitchFamily="34" charset="0"/>
              <a:cs typeface="Segoe UI Light" panose="020B0502040204020203" pitchFamily="34" charset="0"/>
            </a:rPr>
            <a:t>Импулсивност</a:t>
          </a:r>
          <a:endParaRPr lang="en-US" sz="1600" kern="1200" dirty="0">
            <a:solidFill>
              <a:schemeClr val="tx1"/>
            </a:solidFill>
            <a:latin typeface="Segoe UI Light" panose="020B0502040204020203" pitchFamily="34" charset="0"/>
            <a:cs typeface="Segoe UI Light" panose="020B0502040204020203" pitchFamily="34" charset="0"/>
          </a:endParaRPr>
        </a:p>
      </dsp:txBody>
      <dsp:txXfrm>
        <a:off x="2691027" y="3254725"/>
        <a:ext cx="2134317" cy="650706"/>
      </dsp:txXfrm>
    </dsp:sp>
    <dsp:sp modelId="{1C18A151-7FB6-46CF-99F2-0C2547EBB64B}">
      <dsp:nvSpPr>
        <dsp:cNvPr id="0" name=""/>
        <dsp:cNvSpPr/>
      </dsp:nvSpPr>
      <dsp:spPr>
        <a:xfrm>
          <a:off x="2691027" y="4068108"/>
          <a:ext cx="2134317" cy="650706"/>
        </a:xfrm>
        <a:prstGeom prst="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solidFill>
                <a:schemeClr val="tx1"/>
              </a:solidFill>
              <a:latin typeface="Segoe UI Light" panose="020B0502040204020203" pitchFamily="34" charset="0"/>
              <a:cs typeface="Segoe UI Light" panose="020B0502040204020203" pitchFamily="34" charset="0"/>
            </a:rPr>
            <a:t>Вулнерабилност</a:t>
          </a:r>
          <a:endParaRPr lang="en-US" sz="1600" kern="1200" dirty="0">
            <a:solidFill>
              <a:schemeClr val="tx1"/>
            </a:solidFill>
            <a:latin typeface="Segoe UI Light" panose="020B0502040204020203" pitchFamily="34" charset="0"/>
            <a:cs typeface="Segoe UI Light" panose="020B0502040204020203" pitchFamily="34" charset="0"/>
          </a:endParaRPr>
        </a:p>
      </dsp:txBody>
      <dsp:txXfrm>
        <a:off x="2691027" y="4068108"/>
        <a:ext cx="2134317" cy="6507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9B260-56E6-4CC1-8F90-807DB7176785}"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EBBCA-6C62-49D2-AF72-4063DA6619F2}" type="slidenum">
              <a:rPr lang="en-US" smtClean="0"/>
              <a:t>‹#›</a:t>
            </a:fld>
            <a:endParaRPr lang="en-US"/>
          </a:p>
        </p:txBody>
      </p:sp>
    </p:spTree>
    <p:extLst>
      <p:ext uri="{BB962C8B-B14F-4D97-AF65-F5344CB8AC3E}">
        <p14:creationId xmlns:p14="http://schemas.microsoft.com/office/powerpoint/2010/main" val="295362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0CEA6C7-3FE8-44FC-B96E-9EFE65153609}"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ltLang="en-US">
              <a:latin typeface="Arial" panose="020B0604020202020204" pitchFamily="34" charset="0"/>
            </a:endParaRPr>
          </a:p>
        </p:txBody>
      </p:sp>
    </p:spTree>
    <p:extLst>
      <p:ext uri="{BB962C8B-B14F-4D97-AF65-F5344CB8AC3E}">
        <p14:creationId xmlns:p14="http://schemas.microsoft.com/office/powerpoint/2010/main" val="386145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A006-F14A-4DDD-A854-EDB000C263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74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CF84809-F979-438C-9291-DDC104B9E411}" type="datetimeFigureOut">
              <a:rPr lang="en-US" smtClean="0"/>
              <a:pPr/>
              <a:t>11/1/2024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74DABAD-173C-4E2A-8C33-CB76DBBB3B7E}"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70307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F84809-F979-438C-9291-DDC104B9E411}"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ABAD-173C-4E2A-8C33-CB76DBBB3B7E}" type="slidenum">
              <a:rPr lang="en-US" smtClean="0"/>
              <a:pPr/>
              <a:t>‹#›</a:t>
            </a:fld>
            <a:endParaRPr lang="en-US"/>
          </a:p>
        </p:txBody>
      </p:sp>
    </p:spTree>
    <p:extLst>
      <p:ext uri="{BB962C8B-B14F-4D97-AF65-F5344CB8AC3E}">
        <p14:creationId xmlns:p14="http://schemas.microsoft.com/office/powerpoint/2010/main" val="12412586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774DABAD-173C-4E2A-8C33-CB76DBBB3B7E}"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F84809-F979-438C-9291-DDC104B9E411}"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27890825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CF84809-F979-438C-9291-DDC104B9E411}"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774DABAD-173C-4E2A-8C33-CB76DBBB3B7E}"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606633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CF84809-F979-438C-9291-DDC104B9E411}" type="datetimeFigureOut">
              <a:rPr lang="en-US" smtClean="0"/>
              <a:pPr/>
              <a:t>11/1/2024</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74DABAD-173C-4E2A-8C33-CB76DBBB3B7E}"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32405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0CF84809-F979-438C-9291-DDC104B9E411}"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DABAD-173C-4E2A-8C33-CB76DBBB3B7E}"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723132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CF84809-F979-438C-9291-DDC104B9E411}" type="datetimeFigureOut">
              <a:rPr lang="en-US" smtClean="0"/>
              <a:pPr/>
              <a:t>11/1/2024</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774DABAD-173C-4E2A-8C33-CB76DBBB3B7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75843443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F84809-F979-438C-9291-DDC104B9E411}"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774DABAD-173C-4E2A-8C33-CB76DBBB3B7E}" type="slidenum">
              <a:rPr lang="en-US" smtClean="0"/>
              <a:pPr/>
              <a:t>‹#›</a:t>
            </a:fld>
            <a:endParaRPr lang="en-US"/>
          </a:p>
        </p:txBody>
      </p:sp>
    </p:spTree>
    <p:extLst>
      <p:ext uri="{BB962C8B-B14F-4D97-AF65-F5344CB8AC3E}">
        <p14:creationId xmlns:p14="http://schemas.microsoft.com/office/powerpoint/2010/main" val="168833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0CF84809-F979-438C-9291-DDC104B9E411}"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74DABAD-173C-4E2A-8C33-CB76DBBB3B7E}" type="slidenum">
              <a:rPr lang="en-US" smtClean="0"/>
              <a:pPr/>
              <a:t>‹#›</a:t>
            </a:fld>
            <a:endParaRPr lang="en-US"/>
          </a:p>
        </p:txBody>
      </p:sp>
    </p:spTree>
    <p:extLst>
      <p:ext uri="{BB962C8B-B14F-4D97-AF65-F5344CB8AC3E}">
        <p14:creationId xmlns:p14="http://schemas.microsoft.com/office/powerpoint/2010/main" val="102853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74DABAD-173C-4E2A-8C33-CB76DBBB3B7E}"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0CF84809-F979-438C-9291-DDC104B9E411}" type="datetimeFigureOut">
              <a:rPr lang="en-US" smtClean="0"/>
              <a:pPr/>
              <a:t>11/1/2024</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1746594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774DABAD-173C-4E2A-8C33-CB76DBBB3B7E}"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0CF84809-F979-438C-9291-DDC104B9E411}" type="datetimeFigureOut">
              <a:rPr lang="en-US" smtClean="0"/>
              <a:pPr/>
              <a:t>11/1/2024</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357371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0CF84809-F979-438C-9291-DDC104B9E411}" type="datetimeFigureOut">
              <a:rPr lang="en-US" smtClean="0"/>
              <a:pPr/>
              <a:t>11/1/2024</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74DABAD-173C-4E2A-8C33-CB76DBBB3B7E}"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062994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AB6BFC-7E26-734C-7D53-97DF3FB41DAF}"/>
              </a:ext>
            </a:extLst>
          </p:cNvPr>
          <p:cNvSpPr>
            <a:spLocks noGrp="1"/>
          </p:cNvSpPr>
          <p:nvPr>
            <p:ph type="subTitle" idx="1"/>
          </p:nvPr>
        </p:nvSpPr>
        <p:spPr>
          <a:xfrm>
            <a:off x="1828800" y="2819400"/>
            <a:ext cx="8534400" cy="3130826"/>
          </a:xfrm>
        </p:spPr>
        <p:txBody>
          <a:bodyPr>
            <a:normAutofit lnSpcReduction="10000"/>
          </a:bodyPr>
          <a:lstStyle/>
          <a:p>
            <a:r>
              <a:rPr lang="sr-Latn-RS" sz="3200">
                <a:latin typeface="Areal RNIDS" pitchFamily="50" charset="0"/>
              </a:rPr>
              <a:t>UVOD U OSNOVNE METODOLOŠKE PROCEDURE I POJMOVE</a:t>
            </a:r>
            <a:endParaRPr lang="sr-Latn-RS" sz="3200" dirty="0">
              <a:latin typeface="Areal RNIDS" pitchFamily="50" charset="0"/>
            </a:endParaRPr>
          </a:p>
          <a:p>
            <a:endParaRPr lang="sr-Latn-RS" sz="3200" dirty="0">
              <a:latin typeface="Areal RNIDS" pitchFamily="50" charset="0"/>
            </a:endParaRPr>
          </a:p>
          <a:p>
            <a:r>
              <a:rPr lang="sr-Latn-RS" sz="3200" dirty="0">
                <a:latin typeface="Areal RNIDS" pitchFamily="50" charset="0"/>
              </a:rPr>
              <a:t>MAS PPN</a:t>
            </a:r>
          </a:p>
          <a:p>
            <a:r>
              <a:rPr lang="sr-Latn-RS" sz="3200" dirty="0">
                <a:latin typeface="Areal RNIDS" pitchFamily="50" charset="0"/>
              </a:rPr>
              <a:t>1.novembar 202</a:t>
            </a:r>
            <a:r>
              <a:rPr lang="sr-Cyrl-RS" sz="3200" dirty="0">
                <a:latin typeface="Areal RNIDS" pitchFamily="50" charset="0"/>
              </a:rPr>
              <a:t>4</a:t>
            </a:r>
            <a:r>
              <a:rPr lang="sr-Latn-RS" sz="3200" dirty="0">
                <a:latin typeface="Areal RNIDS" pitchFamily="50" charset="0"/>
              </a:rPr>
              <a:t>.godine</a:t>
            </a:r>
            <a:endParaRPr lang="en-US" sz="3200" dirty="0">
              <a:latin typeface="Areal RNIDS" pitchFamily="50" charset="0"/>
            </a:endParaRPr>
          </a:p>
        </p:txBody>
      </p:sp>
      <p:sp>
        <p:nvSpPr>
          <p:cNvPr id="3" name="Title 2">
            <a:extLst>
              <a:ext uri="{FF2B5EF4-FFF2-40B4-BE49-F238E27FC236}">
                <a16:creationId xmlns:a16="http://schemas.microsoft.com/office/drawing/2014/main" id="{D8B218D7-6236-9B53-8D45-EF4251FCD539}"/>
              </a:ext>
            </a:extLst>
          </p:cNvPr>
          <p:cNvSpPr>
            <a:spLocks noGrp="1"/>
          </p:cNvSpPr>
          <p:nvPr>
            <p:ph type="ctrTitle"/>
          </p:nvPr>
        </p:nvSpPr>
        <p:spPr/>
        <p:txBody>
          <a:bodyPr>
            <a:normAutofit/>
          </a:bodyPr>
          <a:lstStyle/>
          <a:p>
            <a:r>
              <a:rPr lang="sr-Latn-RS" sz="4400" dirty="0">
                <a:latin typeface="Areal RNIDS" pitchFamily="50" charset="0"/>
              </a:rPr>
              <a:t>METODOLOGIJA ISTRAŽIVANJA</a:t>
            </a:r>
            <a:endParaRPr lang="en-US" sz="4400" dirty="0">
              <a:latin typeface="Areal RNIDS" pitchFamily="50" charset="0"/>
            </a:endParaRPr>
          </a:p>
        </p:txBody>
      </p:sp>
    </p:spTree>
    <p:extLst>
      <p:ext uri="{BB962C8B-B14F-4D97-AF65-F5344CB8AC3E}">
        <p14:creationId xmlns:p14="http://schemas.microsoft.com/office/powerpoint/2010/main" val="52754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16401" r="16352"/>
          <a:stretch/>
        </p:blipFill>
        <p:spPr>
          <a:xfrm rot="16200000">
            <a:off x="5967514" y="-2353777"/>
            <a:ext cx="1018737" cy="802321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6401" r="16352"/>
          <a:stretch/>
        </p:blipFill>
        <p:spPr>
          <a:xfrm rot="16200000">
            <a:off x="5980392" y="-3396183"/>
            <a:ext cx="853569" cy="8023213"/>
          </a:xfrm>
          <a:prstGeom prst="rect">
            <a:avLst/>
          </a:prstGeom>
        </p:spPr>
      </p:pic>
      <p:sp>
        <p:nvSpPr>
          <p:cNvPr id="11" name="Rectangle 10"/>
          <p:cNvSpPr/>
          <p:nvPr/>
        </p:nvSpPr>
        <p:spPr>
          <a:xfrm>
            <a:off x="9840416" y="6093296"/>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Content Placeholder 2"/>
          <p:cNvSpPr>
            <a:spLocks noGrp="1"/>
          </p:cNvSpPr>
          <p:nvPr>
            <p:ph sz="quarter" idx="1"/>
          </p:nvPr>
        </p:nvSpPr>
        <p:spPr>
          <a:xfrm>
            <a:off x="4799857" y="908682"/>
            <a:ext cx="1137541" cy="373306"/>
          </a:xfrm>
        </p:spPr>
        <p:txBody>
          <a:bodyPr>
            <a:noAutofit/>
          </a:bodyPr>
          <a:lstStyle/>
          <a:p>
            <a:pPr marL="0" indent="0" algn="just">
              <a:buNone/>
              <a:defRPr/>
            </a:pPr>
            <a:r>
              <a:rPr lang="sr-Cyrl-RS" sz="1600" dirty="0">
                <a:solidFill>
                  <a:srgbClr val="EE0000"/>
                </a:solidFill>
                <a:latin typeface="Segoe UI Light" panose="020B0502040204020203" pitchFamily="34" charset="0"/>
                <a:cs typeface="Segoe UI Light" panose="020B0502040204020203" pitchFamily="34" charset="0"/>
              </a:rPr>
              <a:t>поуздано</a:t>
            </a:r>
            <a:endParaRPr lang="sr-Latn-RS" sz="1600" dirty="0">
              <a:solidFill>
                <a:srgbClr val="EE0000"/>
              </a:solidFill>
              <a:latin typeface="Segoe UI Light" panose="020B0502040204020203" pitchFamily="34" charset="0"/>
              <a:cs typeface="Segoe UI Light" panose="020B0502040204020203" pitchFamily="34" charset="0"/>
            </a:endParaRPr>
          </a:p>
        </p:txBody>
      </p:sp>
      <p:sp>
        <p:nvSpPr>
          <p:cNvPr id="14" name="Rectangle 2"/>
          <p:cNvSpPr txBox="1">
            <a:spLocks noChangeArrowheads="1"/>
          </p:cNvSpPr>
          <p:nvPr/>
        </p:nvSpPr>
        <p:spPr bwMode="auto">
          <a:xfrm>
            <a:off x="5937398" y="4800976"/>
            <a:ext cx="43924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000" b="0" i="0" u="none" strike="noStrike" kern="1200" cap="small"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добро мерење</a:t>
            </a:r>
            <a:r>
              <a:rPr kumimoji="1" lang="sr-Latn-RS" altLang="sr-Latn-RS" sz="4000" b="0" i="0" u="none" strike="noStrike" kern="1200" cap="small"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je...</a:t>
            </a:r>
            <a:endParaRPr kumimoji="1" lang="en-US" altLang="sr-Latn-RS" sz="40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637935" y="1857983"/>
            <a:ext cx="925263" cy="9144000"/>
          </a:xfrm>
          <a:prstGeom prst="rect">
            <a:avLst/>
          </a:prstGeom>
        </p:spPr>
      </p:pic>
      <p:sp>
        <p:nvSpPr>
          <p:cNvPr id="20" name="TextBox 19"/>
          <p:cNvSpPr txBox="1"/>
          <p:nvPr/>
        </p:nvSpPr>
        <p:spPr>
          <a:xfrm>
            <a:off x="8661164" y="5531342"/>
            <a:ext cx="2122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дис</a:t>
            </a:r>
            <a:r>
              <a:rPr kumimoji="0" lang="sr-Cyrl-RS" sz="1800" b="0"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Segoe UI Light" panose="020B0502040204020203" pitchFamily="34" charset="0"/>
              </a:rPr>
              <a:t>кри</a:t>
            </a:r>
            <a:r>
              <a:rPr kumimoji="0" lang="sr-Cyrl-RS" sz="18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ea typeface="+mn-ea"/>
                <a:cs typeface="Segoe UI Light" panose="020B0502040204020203" pitchFamily="34" charset="0"/>
              </a:rPr>
              <a:t>мин</a:t>
            </a:r>
            <a:r>
              <a:rPr kumimoji="0" lang="sr-Cyrl-RS" sz="18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ати</a:t>
            </a:r>
            <a:r>
              <a:rPr kumimoji="0" lang="sr-Cyrl-RS" sz="1800" b="0" i="0" u="none" strike="noStrike" kern="1200" cap="none" spc="0" normalizeH="0" baseline="0" noProof="0" dirty="0">
                <a:ln>
                  <a:noFill/>
                </a:ln>
                <a:solidFill>
                  <a:prstClr val="white">
                    <a:lumMod val="75000"/>
                  </a:prstClr>
                </a:solidFill>
                <a:effectLst/>
                <a:uLnTx/>
                <a:uFillTx/>
                <a:latin typeface="Segoe UI Light" panose="020B0502040204020203" pitchFamily="34" charset="0"/>
                <a:ea typeface="+mn-ea"/>
                <a:cs typeface="Segoe UI Light" panose="020B0502040204020203" pitchFamily="34" charset="0"/>
              </a:rPr>
              <a:t>вно</a:t>
            </a:r>
            <a:endParaRPr kumimoji="0" lang="en-US" sz="1800" b="0" i="0" u="none" strike="noStrike" kern="1200" cap="none" spc="0" normalizeH="0" baseline="0" noProof="0" dirty="0">
              <a:ln>
                <a:noFill/>
              </a:ln>
              <a:solidFill>
                <a:prstClr val="white">
                  <a:lumMod val="75000"/>
                </a:prstClr>
              </a:solidFill>
              <a:effectLst/>
              <a:uLnTx/>
              <a:uFillTx/>
              <a:latin typeface="Segoe UI Light" panose="020B0502040204020203" pitchFamily="34" charset="0"/>
              <a:ea typeface="+mn-ea"/>
              <a:cs typeface="Segoe UI Light" panose="020B0502040204020203" pitchFamily="34" charset="0"/>
            </a:endParaRPr>
          </a:p>
        </p:txBody>
      </p:sp>
      <p:sp>
        <p:nvSpPr>
          <p:cNvPr id="22" name="TextBox 21"/>
          <p:cNvSpPr txBox="1"/>
          <p:nvPr/>
        </p:nvSpPr>
        <p:spPr>
          <a:xfrm>
            <a:off x="2135560" y="4818283"/>
            <a:ext cx="1044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rPr>
              <a:t>ваљ</a:t>
            </a:r>
            <a:r>
              <a:rPr kumimoji="0" lang="sr-Cyrl-RS" sz="1800" b="0" i="0" u="none" strike="noStrike" kern="1200" cap="none" spc="0" normalizeH="0" baseline="0" noProof="0" dirty="0">
                <a:ln>
                  <a:noFill/>
                </a:ln>
                <a:solidFill>
                  <a:srgbClr val="00B050"/>
                </a:solidFill>
                <a:effectLst/>
                <a:uLnTx/>
                <a:uFillTx/>
                <a:latin typeface="Segoe UI Light" panose="020B0502040204020203" pitchFamily="34" charset="0"/>
                <a:ea typeface="+mn-ea"/>
                <a:cs typeface="Segoe UI Light" panose="020B0502040204020203" pitchFamily="34" charset="0"/>
              </a:rPr>
              <a:t>ано</a:t>
            </a:r>
            <a:endParaRPr kumimoji="0" lang="en-US" sz="1800" b="0" i="0" u="none" strike="noStrike" kern="1200" cap="none" spc="0" normalizeH="0" baseline="0" noProof="0" dirty="0">
              <a:ln>
                <a:noFill/>
              </a:ln>
              <a:solidFill>
                <a:srgbClr val="00B050"/>
              </a:solidFill>
              <a:effectLst/>
              <a:uLnTx/>
              <a:uFillTx/>
              <a:latin typeface="Segoe UI Light" panose="020B0502040204020203" pitchFamily="34" charset="0"/>
              <a:ea typeface="+mn-ea"/>
              <a:cs typeface="Segoe UI Light" panose="020B0502040204020203" pitchFamily="34" charset="0"/>
            </a:endParaRPr>
          </a:p>
        </p:txBody>
      </p:sp>
      <p:pic>
        <p:nvPicPr>
          <p:cNvPr id="2" name="Picture 1">
            <a:extLst>
              <a:ext uri="{FF2B5EF4-FFF2-40B4-BE49-F238E27FC236}">
                <a16:creationId xmlns:a16="http://schemas.microsoft.com/office/drawing/2014/main" id="{B06E863E-EC4F-36CB-6BA3-F0C146ED945E}"/>
              </a:ext>
            </a:extLst>
          </p:cNvPr>
          <p:cNvPicPr>
            <a:picLocks noChangeAspect="1"/>
          </p:cNvPicPr>
          <p:nvPr/>
        </p:nvPicPr>
        <p:blipFill>
          <a:blip r:embed="rId5"/>
          <a:stretch>
            <a:fillRect/>
          </a:stretch>
        </p:blipFill>
        <p:spPr>
          <a:xfrm>
            <a:off x="3446586" y="2433711"/>
            <a:ext cx="4116086" cy="2269499"/>
          </a:xfrm>
          <a:prstGeom prst="rect">
            <a:avLst/>
          </a:prstGeom>
        </p:spPr>
      </p:pic>
      <p:pic>
        <p:nvPicPr>
          <p:cNvPr id="3" name="Picture 2">
            <a:extLst>
              <a:ext uri="{FF2B5EF4-FFF2-40B4-BE49-F238E27FC236}">
                <a16:creationId xmlns:a16="http://schemas.microsoft.com/office/drawing/2014/main" id="{CA0922D2-0141-F671-0E5E-14A8FD075E66}"/>
              </a:ext>
            </a:extLst>
          </p:cNvPr>
          <p:cNvPicPr>
            <a:picLocks noChangeAspect="1"/>
          </p:cNvPicPr>
          <p:nvPr/>
        </p:nvPicPr>
        <p:blipFill>
          <a:blip r:embed="rId6"/>
          <a:stretch>
            <a:fillRect/>
          </a:stretch>
        </p:blipFill>
        <p:spPr>
          <a:xfrm>
            <a:off x="7789305" y="2790129"/>
            <a:ext cx="1304657" cy="737680"/>
          </a:xfrm>
          <a:prstGeom prst="rect">
            <a:avLst/>
          </a:prstGeom>
        </p:spPr>
      </p:pic>
    </p:spTree>
    <p:extLst>
      <p:ext uri="{BB962C8B-B14F-4D97-AF65-F5344CB8AC3E}">
        <p14:creationId xmlns:p14="http://schemas.microsoft.com/office/powerpoint/2010/main" val="42854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F33E-2A87-5E37-9648-76946B7740B5}"/>
              </a:ext>
            </a:extLst>
          </p:cNvPr>
          <p:cNvSpPr>
            <a:spLocks noGrp="1"/>
          </p:cNvSpPr>
          <p:nvPr>
            <p:ph type="title"/>
          </p:nvPr>
        </p:nvSpPr>
        <p:spPr/>
        <p:txBody>
          <a:bodyPr/>
          <a:lstStyle/>
          <a:p>
            <a:r>
              <a:rPr lang="sr-Latn-RS" b="1">
                <a:latin typeface="Tempus Sans ITC" panose="04020404030D07020202" pitchFamily="82" charset="0"/>
              </a:rPr>
              <a:t>DOBRO MERENJE JE ...</a:t>
            </a:r>
            <a:endParaRPr lang="en-US" b="1"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1CB9A34D-F45A-72DE-505D-26DDB85BC97E}"/>
              </a:ext>
            </a:extLst>
          </p:cNvPr>
          <p:cNvSpPr>
            <a:spLocks noGrp="1"/>
          </p:cNvSpPr>
          <p:nvPr>
            <p:ph sz="quarter" idx="1"/>
          </p:nvPr>
        </p:nvSpPr>
        <p:spPr/>
        <p:txBody>
          <a:bodyPr>
            <a:normAutofit lnSpcReduction="10000"/>
          </a:bodyPr>
          <a:lstStyle/>
          <a:p>
            <a:r>
              <a:rPr lang="sr-Latn-RS" b="1" dirty="0">
                <a:latin typeface="Tempus Sans ITC" panose="04020404030D07020202" pitchFamily="82" charset="0"/>
              </a:rPr>
              <a:t>POUZDANO (RELIJABILNO):</a:t>
            </a:r>
          </a:p>
          <a:p>
            <a:r>
              <a:rPr lang="sr-Latn-RS" dirty="0">
                <a:latin typeface="Tempus Sans ITC" panose="04020404030D07020202" pitchFamily="82" charset="0"/>
              </a:rPr>
              <a:t>Karakteristika instrumenta da u nekoliko ponovljenih merenja sa tim istim instrumentom, na različitim uzorcima ispitanika, </a:t>
            </a:r>
            <a:r>
              <a:rPr lang="sr-Latn-RS" b="1" dirty="0">
                <a:latin typeface="Tempus Sans ITC" panose="04020404030D07020202" pitchFamily="82" charset="0"/>
              </a:rPr>
              <a:t>daje iste ili slične rezultate</a:t>
            </a:r>
            <a:r>
              <a:rPr lang="sr-Latn-RS" dirty="0">
                <a:latin typeface="Tempus Sans ITC" panose="04020404030D07020202" pitchFamily="82" charset="0"/>
              </a:rPr>
              <a:t>.</a:t>
            </a:r>
          </a:p>
          <a:p>
            <a:r>
              <a:rPr lang="sr-Latn-RS" b="1" dirty="0">
                <a:latin typeface="Tempus Sans ITC" panose="04020404030D07020202" pitchFamily="82" charset="0"/>
              </a:rPr>
              <a:t>VALJANO (VALIDNO):</a:t>
            </a:r>
          </a:p>
          <a:p>
            <a:r>
              <a:rPr lang="sr-Latn-RS" dirty="0">
                <a:latin typeface="Tempus Sans ITC" panose="04020404030D07020202" pitchFamily="82" charset="0"/>
              </a:rPr>
              <a:t>Karakteristika instrumenta da meri upravo </a:t>
            </a:r>
            <a:r>
              <a:rPr lang="sr-Latn-RS" b="1" dirty="0">
                <a:latin typeface="Tempus Sans ITC" panose="04020404030D07020202" pitchFamily="82" charset="0"/>
              </a:rPr>
              <a:t>ono što želimo da merimo</a:t>
            </a:r>
            <a:r>
              <a:rPr lang="sr-Latn-RS" dirty="0">
                <a:latin typeface="Tempus Sans ITC" panose="04020404030D07020202" pitchFamily="82" charset="0"/>
              </a:rPr>
              <a:t>, a </a:t>
            </a:r>
            <a:r>
              <a:rPr lang="sr-Latn-RS" b="1" dirty="0">
                <a:latin typeface="Tempus Sans ITC" panose="04020404030D07020202" pitchFamily="82" charset="0"/>
              </a:rPr>
              <a:t>ne nešto drugo.</a:t>
            </a:r>
          </a:p>
          <a:p>
            <a:r>
              <a:rPr lang="sr-Latn-RS" b="1" dirty="0">
                <a:latin typeface="Tempus Sans ITC" panose="04020404030D07020202" pitchFamily="82" charset="0"/>
              </a:rPr>
              <a:t>DISKRIMINATIVNO (dobro razlikuje ispitanike na osnovu „postignuća“ na instrumentu):</a:t>
            </a:r>
          </a:p>
          <a:p>
            <a:r>
              <a:rPr lang="sr-Latn-RS" dirty="0">
                <a:latin typeface="Tempus Sans ITC" panose="04020404030D07020202" pitchFamily="82" charset="0"/>
              </a:rPr>
              <a:t>Karakteristika instrumenta da na osnovu rezultata merenja </a:t>
            </a:r>
            <a:r>
              <a:rPr lang="sr-Latn-RS" b="1" dirty="0">
                <a:latin typeface="Tempus Sans ITC" panose="04020404030D07020202" pitchFamily="82" charset="0"/>
              </a:rPr>
              <a:t>možemo napraviti „fine“ razlike između ispitanika</a:t>
            </a:r>
            <a:r>
              <a:rPr lang="sr-Latn-RS" dirty="0">
                <a:latin typeface="Tempus Sans ITC" panose="04020404030D07020202" pitchFamily="82" charset="0"/>
              </a:rPr>
              <a:t>.</a:t>
            </a:r>
            <a:endParaRPr lang="en-US" dirty="0">
              <a:latin typeface="Tempus Sans ITC" panose="04020404030D07020202" pitchFamily="82" charset="0"/>
            </a:endParaRPr>
          </a:p>
        </p:txBody>
      </p:sp>
    </p:spTree>
    <p:extLst>
      <p:ext uri="{BB962C8B-B14F-4D97-AF65-F5344CB8AC3E}">
        <p14:creationId xmlns:p14="http://schemas.microsoft.com/office/powerpoint/2010/main" val="277487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2DCB-8197-AC58-A308-84215440B2A3}"/>
              </a:ext>
            </a:extLst>
          </p:cNvPr>
          <p:cNvSpPr>
            <a:spLocks noGrp="1"/>
          </p:cNvSpPr>
          <p:nvPr>
            <p:ph type="title"/>
          </p:nvPr>
        </p:nvSpPr>
        <p:spPr/>
        <p:txBody>
          <a:bodyPr/>
          <a:lstStyle/>
          <a:p>
            <a:r>
              <a:rPr lang="sr-Latn-RS" b="1" dirty="0">
                <a:latin typeface="Tempus Sans ITC" panose="04020404030D07020202" pitchFamily="82" charset="0"/>
              </a:rPr>
              <a:t>POUZDANOST</a:t>
            </a:r>
            <a:endParaRPr lang="en-US" b="1" dirty="0">
              <a:latin typeface="Tempus Sans ITC" panose="04020404030D07020202" pitchFamily="82" charset="0"/>
            </a:endParaRPr>
          </a:p>
        </p:txBody>
      </p:sp>
      <p:pic>
        <p:nvPicPr>
          <p:cNvPr id="4" name="Content Placeholder 3">
            <a:extLst>
              <a:ext uri="{FF2B5EF4-FFF2-40B4-BE49-F238E27FC236}">
                <a16:creationId xmlns:a16="http://schemas.microsoft.com/office/drawing/2014/main" id="{BA82D820-1D89-2D9C-F2B4-162ACF40EB97}"/>
              </a:ext>
            </a:extLst>
          </p:cNvPr>
          <p:cNvPicPr>
            <a:picLocks noGrp="1" noChangeAspect="1"/>
          </p:cNvPicPr>
          <p:nvPr>
            <p:ph sz="quarter" idx="1"/>
          </p:nvPr>
        </p:nvPicPr>
        <p:blipFill>
          <a:blip r:embed="rId2"/>
          <a:stretch>
            <a:fillRect/>
          </a:stretch>
        </p:blipFill>
        <p:spPr>
          <a:xfrm>
            <a:off x="540568" y="1475315"/>
            <a:ext cx="8023031" cy="1018120"/>
          </a:xfrm>
          <a:prstGeom prst="rect">
            <a:avLst/>
          </a:prstGeom>
        </p:spPr>
      </p:pic>
      <p:pic>
        <p:nvPicPr>
          <p:cNvPr id="5" name="Picture 4">
            <a:extLst>
              <a:ext uri="{FF2B5EF4-FFF2-40B4-BE49-F238E27FC236}">
                <a16:creationId xmlns:a16="http://schemas.microsoft.com/office/drawing/2014/main" id="{CE3FE2D9-060D-C06B-542A-612600B31C4F}"/>
              </a:ext>
            </a:extLst>
          </p:cNvPr>
          <p:cNvPicPr>
            <a:picLocks noChangeAspect="1"/>
          </p:cNvPicPr>
          <p:nvPr/>
        </p:nvPicPr>
        <p:blipFill>
          <a:blip r:embed="rId3"/>
          <a:stretch>
            <a:fillRect/>
          </a:stretch>
        </p:blipFill>
        <p:spPr>
          <a:xfrm>
            <a:off x="540568" y="2493435"/>
            <a:ext cx="8029128" cy="1024217"/>
          </a:xfrm>
          <a:prstGeom prst="rect">
            <a:avLst/>
          </a:prstGeom>
        </p:spPr>
      </p:pic>
      <p:sp>
        <p:nvSpPr>
          <p:cNvPr id="7" name="TextBox 6">
            <a:extLst>
              <a:ext uri="{FF2B5EF4-FFF2-40B4-BE49-F238E27FC236}">
                <a16:creationId xmlns:a16="http://schemas.microsoft.com/office/drawing/2014/main" id="{BE5F79BC-510E-F2C0-DB62-8A4C0DFBA2D4}"/>
              </a:ext>
            </a:extLst>
          </p:cNvPr>
          <p:cNvSpPr txBox="1"/>
          <p:nvPr/>
        </p:nvSpPr>
        <p:spPr>
          <a:xfrm>
            <a:off x="540568" y="4729428"/>
            <a:ext cx="10952737" cy="1569660"/>
          </a:xfrm>
          <a:prstGeom prst="rect">
            <a:avLst/>
          </a:prstGeom>
          <a:noFill/>
        </p:spPr>
        <p:txBody>
          <a:bodyPr wrap="square">
            <a:spAutoFit/>
          </a:bodyPr>
          <a:lstStyle/>
          <a:p>
            <a:r>
              <a:rPr kumimoji="0" lang="sr-Latn-RS" sz="32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Karakteristika instrumenta da u nekoliko ponovljenih merenja sa tim istim instrumentom, na različitim uzorcima ispitanika, daje iste ili slične rezultate.</a:t>
            </a:r>
            <a:endParaRPr lang="en-US" sz="3200" dirty="0"/>
          </a:p>
        </p:txBody>
      </p:sp>
      <p:pic>
        <p:nvPicPr>
          <p:cNvPr id="8" name="Picture 7">
            <a:extLst>
              <a:ext uri="{FF2B5EF4-FFF2-40B4-BE49-F238E27FC236}">
                <a16:creationId xmlns:a16="http://schemas.microsoft.com/office/drawing/2014/main" id="{A04435BD-04CC-0CEA-872C-F55443100217}"/>
              </a:ext>
            </a:extLst>
          </p:cNvPr>
          <p:cNvPicPr>
            <a:picLocks noChangeAspect="1"/>
          </p:cNvPicPr>
          <p:nvPr/>
        </p:nvPicPr>
        <p:blipFill>
          <a:blip r:embed="rId4"/>
          <a:stretch>
            <a:fillRect/>
          </a:stretch>
        </p:blipFill>
        <p:spPr>
          <a:xfrm>
            <a:off x="540568" y="3611431"/>
            <a:ext cx="8029128" cy="1024217"/>
          </a:xfrm>
          <a:prstGeom prst="rect">
            <a:avLst/>
          </a:prstGeom>
        </p:spPr>
      </p:pic>
    </p:spTree>
    <p:extLst>
      <p:ext uri="{BB962C8B-B14F-4D97-AF65-F5344CB8AC3E}">
        <p14:creationId xmlns:p14="http://schemas.microsoft.com/office/powerpoint/2010/main" val="181480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F623-3AB0-B803-1FC5-67F47C29BB2C}"/>
              </a:ext>
            </a:extLst>
          </p:cNvPr>
          <p:cNvSpPr>
            <a:spLocks noGrp="1"/>
          </p:cNvSpPr>
          <p:nvPr>
            <p:ph type="title"/>
          </p:nvPr>
        </p:nvSpPr>
        <p:spPr/>
        <p:txBody>
          <a:bodyPr/>
          <a:lstStyle/>
          <a:p>
            <a:r>
              <a:rPr lang="sr-Latn-RS" b="1" dirty="0">
                <a:latin typeface="Tempus Sans ITC" panose="04020404030D07020202" pitchFamily="82" charset="0"/>
              </a:rPr>
              <a:t>VALIDNOST</a:t>
            </a:r>
            <a:endParaRPr lang="en-US" b="1" dirty="0">
              <a:latin typeface="Tempus Sans ITC" panose="04020404030D07020202" pitchFamily="82" charset="0"/>
            </a:endParaRPr>
          </a:p>
        </p:txBody>
      </p:sp>
      <p:pic>
        <p:nvPicPr>
          <p:cNvPr id="4" name="Content Placeholder 3">
            <a:extLst>
              <a:ext uri="{FF2B5EF4-FFF2-40B4-BE49-F238E27FC236}">
                <a16:creationId xmlns:a16="http://schemas.microsoft.com/office/drawing/2014/main" id="{E40BBD3B-D212-4D00-22EF-9508505869FC}"/>
              </a:ext>
            </a:extLst>
          </p:cNvPr>
          <p:cNvPicPr>
            <a:picLocks noGrp="1" noChangeAspect="1"/>
          </p:cNvPicPr>
          <p:nvPr>
            <p:ph sz="quarter" idx="1"/>
          </p:nvPr>
        </p:nvPicPr>
        <p:blipFill>
          <a:blip r:embed="rId2"/>
          <a:stretch>
            <a:fillRect/>
          </a:stretch>
        </p:blipFill>
        <p:spPr>
          <a:xfrm>
            <a:off x="402336" y="1607027"/>
            <a:ext cx="4121253" cy="2274005"/>
          </a:xfrm>
          <a:prstGeom prst="rect">
            <a:avLst/>
          </a:prstGeom>
        </p:spPr>
      </p:pic>
      <p:pic>
        <p:nvPicPr>
          <p:cNvPr id="5" name="Picture 4">
            <a:extLst>
              <a:ext uri="{FF2B5EF4-FFF2-40B4-BE49-F238E27FC236}">
                <a16:creationId xmlns:a16="http://schemas.microsoft.com/office/drawing/2014/main" id="{68E6226C-AE9A-6731-2F36-CCA269048D0B}"/>
              </a:ext>
            </a:extLst>
          </p:cNvPr>
          <p:cNvPicPr>
            <a:picLocks noChangeAspect="1"/>
          </p:cNvPicPr>
          <p:nvPr/>
        </p:nvPicPr>
        <p:blipFill>
          <a:blip r:embed="rId3"/>
          <a:stretch>
            <a:fillRect/>
          </a:stretch>
        </p:blipFill>
        <p:spPr>
          <a:xfrm>
            <a:off x="5162843" y="1607026"/>
            <a:ext cx="3587262" cy="2274005"/>
          </a:xfrm>
          <a:prstGeom prst="rect">
            <a:avLst/>
          </a:prstGeom>
        </p:spPr>
      </p:pic>
      <p:sp>
        <p:nvSpPr>
          <p:cNvPr id="7" name="TextBox 6">
            <a:extLst>
              <a:ext uri="{FF2B5EF4-FFF2-40B4-BE49-F238E27FC236}">
                <a16:creationId xmlns:a16="http://schemas.microsoft.com/office/drawing/2014/main" id="{C4C5CA63-E6A3-8291-99D4-0B1DE7A68CD7}"/>
              </a:ext>
            </a:extLst>
          </p:cNvPr>
          <p:cNvSpPr txBox="1"/>
          <p:nvPr/>
        </p:nvSpPr>
        <p:spPr>
          <a:xfrm>
            <a:off x="759654" y="4289448"/>
            <a:ext cx="10494499" cy="1200329"/>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sr-Latn-RS" sz="36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Karakteristika instrumenta da meri upravo ono što želimo da merimo, a ne nešto drugo.</a:t>
            </a:r>
          </a:p>
        </p:txBody>
      </p:sp>
    </p:spTree>
    <p:extLst>
      <p:ext uri="{BB962C8B-B14F-4D97-AF65-F5344CB8AC3E}">
        <p14:creationId xmlns:p14="http://schemas.microsoft.com/office/powerpoint/2010/main" val="4881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FC77-976E-8499-0A1F-D2CBE8E86717}"/>
              </a:ext>
            </a:extLst>
          </p:cNvPr>
          <p:cNvSpPr>
            <a:spLocks noGrp="1"/>
          </p:cNvSpPr>
          <p:nvPr>
            <p:ph type="title"/>
          </p:nvPr>
        </p:nvSpPr>
        <p:spPr/>
        <p:txBody>
          <a:bodyPr/>
          <a:lstStyle/>
          <a:p>
            <a:r>
              <a:rPr lang="sr-Latn-RS" b="1" dirty="0">
                <a:latin typeface="Tempus Sans ITC" panose="04020404030D07020202" pitchFamily="82" charset="0"/>
              </a:rPr>
              <a:t>DISKRIMINATIVNOST</a:t>
            </a:r>
            <a:endParaRPr lang="en-US" b="1" dirty="0">
              <a:latin typeface="Tempus Sans ITC" panose="04020404030D07020202" pitchFamily="82" charset="0"/>
            </a:endParaRPr>
          </a:p>
        </p:txBody>
      </p:sp>
      <p:pic>
        <p:nvPicPr>
          <p:cNvPr id="4" name="Content Placeholder 3">
            <a:extLst>
              <a:ext uri="{FF2B5EF4-FFF2-40B4-BE49-F238E27FC236}">
                <a16:creationId xmlns:a16="http://schemas.microsoft.com/office/drawing/2014/main" id="{021B6527-9C74-1F8C-16CA-8F5703292F50}"/>
              </a:ext>
            </a:extLst>
          </p:cNvPr>
          <p:cNvPicPr>
            <a:picLocks noGrp="1" noChangeAspect="1"/>
          </p:cNvPicPr>
          <p:nvPr>
            <p:ph sz="quarter" idx="1"/>
          </p:nvPr>
        </p:nvPicPr>
        <p:blipFill>
          <a:blip r:embed="rId2"/>
          <a:stretch>
            <a:fillRect/>
          </a:stretch>
        </p:blipFill>
        <p:spPr>
          <a:xfrm>
            <a:off x="1519539" y="1647649"/>
            <a:ext cx="9144793" cy="926672"/>
          </a:xfrm>
          <a:prstGeom prst="rect">
            <a:avLst/>
          </a:prstGeom>
        </p:spPr>
      </p:pic>
      <p:sp>
        <p:nvSpPr>
          <p:cNvPr id="6" name="TextBox 5">
            <a:extLst>
              <a:ext uri="{FF2B5EF4-FFF2-40B4-BE49-F238E27FC236}">
                <a16:creationId xmlns:a16="http://schemas.microsoft.com/office/drawing/2014/main" id="{C1237540-E19E-1E71-7FE4-3B8D1A3D2C9C}"/>
              </a:ext>
            </a:extLst>
          </p:cNvPr>
          <p:cNvSpPr txBox="1"/>
          <p:nvPr/>
        </p:nvSpPr>
        <p:spPr>
          <a:xfrm>
            <a:off x="1318846" y="2772753"/>
            <a:ext cx="6098344" cy="923330"/>
          </a:xfrm>
          <a:prstGeom prst="rect">
            <a:avLst/>
          </a:prstGeom>
          <a:noFill/>
        </p:spPr>
        <p:txBody>
          <a:bodyPr wrap="square">
            <a:spAutoFit/>
          </a:bodyPr>
          <a:lstStyle/>
          <a:p>
            <a:r>
              <a:rPr kumimoji="0" lang="sr-Latn-RS" sz="2700" b="1"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(dobro razlikuje ispitanike na osnovu „postignuća“ na instrumentu):</a:t>
            </a:r>
            <a:endParaRPr lang="en-US" dirty="0"/>
          </a:p>
        </p:txBody>
      </p:sp>
      <p:sp>
        <p:nvSpPr>
          <p:cNvPr id="8" name="TextBox 7">
            <a:extLst>
              <a:ext uri="{FF2B5EF4-FFF2-40B4-BE49-F238E27FC236}">
                <a16:creationId xmlns:a16="http://schemas.microsoft.com/office/drawing/2014/main" id="{C57B07D3-7DA6-4D42-1A9D-494078892882}"/>
              </a:ext>
            </a:extLst>
          </p:cNvPr>
          <p:cNvSpPr txBox="1"/>
          <p:nvPr/>
        </p:nvSpPr>
        <p:spPr>
          <a:xfrm>
            <a:off x="1206304" y="4053563"/>
            <a:ext cx="9458028" cy="1754326"/>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sr-Latn-RS" sz="36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Karakteristika instrumenta da na osnovu rezultata merenja možemo napraviti „fine“ razlike između ispitanika.</a:t>
            </a:r>
            <a:endParaRPr kumimoji="0" lang="en-US" sz="36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endParaRPr>
          </a:p>
        </p:txBody>
      </p:sp>
    </p:spTree>
    <p:extLst>
      <p:ext uri="{BB962C8B-B14F-4D97-AF65-F5344CB8AC3E}">
        <p14:creationId xmlns:p14="http://schemas.microsoft.com/office/powerpoint/2010/main" val="71578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a:solidFill>
                  <a:schemeClr val="bg2">
                    <a:lumMod val="25000"/>
                  </a:schemeClr>
                </a:solidFill>
                <a:latin typeface="Tempus Sans ITC" pitchFamily="82" charset="0"/>
              </a:rPr>
              <a:t>VARIJABLE</a:t>
            </a:r>
            <a:endParaRPr lang="en-US" dirty="0">
              <a:solidFill>
                <a:schemeClr val="bg2">
                  <a:lumMod val="25000"/>
                </a:schemeClr>
              </a:solidFill>
              <a:latin typeface="Tempus Sans ITC" pitchFamily="82" charset="0"/>
            </a:endParaRPr>
          </a:p>
        </p:txBody>
      </p:sp>
      <p:sp>
        <p:nvSpPr>
          <p:cNvPr id="3" name="Content Placeholder 2"/>
          <p:cNvSpPr>
            <a:spLocks noGrp="1"/>
          </p:cNvSpPr>
          <p:nvPr>
            <p:ph sz="quarter" idx="1"/>
          </p:nvPr>
        </p:nvSpPr>
        <p:spPr>
          <a:xfrm>
            <a:off x="1825752" y="1524000"/>
            <a:ext cx="8503920" cy="4191000"/>
          </a:xfrm>
        </p:spPr>
        <p:txBody>
          <a:bodyPr>
            <a:normAutofit fontScale="62500" lnSpcReduction="20000"/>
          </a:bodyPr>
          <a:lstStyle/>
          <a:p>
            <a:pPr algn="just">
              <a:defRPr/>
            </a:pPr>
            <a:r>
              <a:rPr lang="sr-Latn-CS" sz="2800" dirty="0">
                <a:solidFill>
                  <a:srgbClr val="C00000"/>
                </a:solidFill>
                <a:latin typeface="Tempus Sans ITC" pitchFamily="82" charset="0"/>
                <a:cs typeface="Segoe UI Light" panose="020B0502040204020203" pitchFamily="34" charset="0"/>
              </a:rPr>
              <a:t>Osobine</a:t>
            </a:r>
            <a:r>
              <a:rPr lang="sr-Latn-CS" sz="2800" dirty="0">
                <a:latin typeface="Tempus Sans ITC" pitchFamily="82" charset="0"/>
                <a:cs typeface="Segoe UI Light" panose="020B0502040204020203" pitchFamily="34" charset="0"/>
              </a:rPr>
              <a:t> </a:t>
            </a:r>
            <a:r>
              <a:rPr lang="sr-Latn-CS" sz="2800" dirty="0">
                <a:solidFill>
                  <a:srgbClr val="C00000"/>
                </a:solidFill>
                <a:latin typeface="Tempus Sans ITC" pitchFamily="82" charset="0"/>
                <a:cs typeface="Segoe UI Light" panose="020B0502040204020203" pitchFamily="34" charset="0"/>
              </a:rPr>
              <a:t>objekata </a:t>
            </a:r>
            <a:r>
              <a:rPr lang="sr-Latn-CS" sz="2800" dirty="0">
                <a:latin typeface="Tempus Sans ITC" pitchFamily="82" charset="0"/>
                <a:cs typeface="Segoe UI Light" panose="020B0502040204020203" pitchFamily="34" charset="0"/>
              </a:rPr>
              <a:t>istraživanja</a:t>
            </a:r>
            <a:r>
              <a:rPr lang="sr-Latn-CS" sz="2800" dirty="0">
                <a:solidFill>
                  <a:srgbClr val="C00000"/>
                </a:solidFill>
                <a:latin typeface="Tempus Sans ITC" pitchFamily="82" charset="0"/>
                <a:cs typeface="Segoe UI Light" panose="020B0502040204020203" pitchFamily="34" charset="0"/>
              </a:rPr>
              <a:t> </a:t>
            </a:r>
            <a:r>
              <a:rPr lang="sr-Latn-CS" sz="2800" dirty="0">
                <a:latin typeface="Tempus Sans ITC" pitchFamily="82" charset="0"/>
                <a:cs typeface="Segoe UI Light" panose="020B0502040204020203" pitchFamily="34" charset="0"/>
              </a:rPr>
              <a:t>po kojima se objekti </a:t>
            </a:r>
            <a:r>
              <a:rPr lang="sr-Latn-CS" sz="2800" dirty="0">
                <a:solidFill>
                  <a:srgbClr val="C00000"/>
                </a:solidFill>
                <a:latin typeface="Tempus Sans ITC" pitchFamily="82" charset="0"/>
                <a:cs typeface="Segoe UI Light" panose="020B0502040204020203" pitchFamily="34" charset="0"/>
              </a:rPr>
              <a:t>međusobno razlikuju</a:t>
            </a:r>
          </a:p>
          <a:p>
            <a:pPr algn="just">
              <a:defRPr/>
            </a:pPr>
            <a:endParaRPr lang="sr-Latn-RS" sz="2800" dirty="0">
              <a:solidFill>
                <a:schemeClr val="accent5">
                  <a:lumMod val="10000"/>
                </a:schemeClr>
              </a:solidFill>
              <a:latin typeface="Tempus Sans ITC" pitchFamily="82" charset="0"/>
              <a:cs typeface="Segoe UI Light" panose="020B0502040204020203" pitchFamily="34" charset="0"/>
            </a:endParaRPr>
          </a:p>
          <a:p>
            <a:pPr algn="just">
              <a:defRPr/>
            </a:pPr>
            <a:endParaRPr lang="sr-Latn-RS" sz="2800" dirty="0">
              <a:solidFill>
                <a:schemeClr val="accent5">
                  <a:lumMod val="10000"/>
                </a:schemeClr>
              </a:solidFill>
              <a:latin typeface="Tempus Sans ITC" pitchFamily="82" charset="0"/>
              <a:cs typeface="Segoe UI Light" panose="020B0502040204020203" pitchFamily="34" charset="0"/>
            </a:endParaRPr>
          </a:p>
          <a:p>
            <a:pPr algn="just">
              <a:defRPr/>
            </a:pPr>
            <a:r>
              <a:rPr lang="sr-Latn-RS" sz="2800" dirty="0">
                <a:solidFill>
                  <a:schemeClr val="accent5">
                    <a:lumMod val="10000"/>
                  </a:schemeClr>
                </a:solidFill>
                <a:latin typeface="Tempus Sans ITC" pitchFamily="82" charset="0"/>
                <a:cs typeface="Segoe UI Light" panose="020B0502040204020203" pitchFamily="34" charset="0"/>
              </a:rPr>
              <a:t>Sinonimi: promenljiva, osobina, </a:t>
            </a:r>
            <a:r>
              <a:rPr lang="sr-Latn-CS" sz="2800" dirty="0">
                <a:solidFill>
                  <a:schemeClr val="accent5">
                    <a:lumMod val="10000"/>
                  </a:schemeClr>
                </a:solidFill>
                <a:latin typeface="Tempus Sans ITC" pitchFamily="82" charset="0"/>
                <a:cs typeface="Segoe UI Light" panose="020B0502040204020203" pitchFamily="34" charset="0"/>
              </a:rPr>
              <a:t>atribut, karakteristika, obeležje, svojstvo</a:t>
            </a:r>
            <a:r>
              <a:rPr lang="sr-Latn-RS" sz="2800" dirty="0">
                <a:solidFill>
                  <a:schemeClr val="accent5">
                    <a:lumMod val="10000"/>
                  </a:schemeClr>
                </a:solidFill>
                <a:latin typeface="Tempus Sans ITC" pitchFamily="82" charset="0"/>
                <a:cs typeface="Segoe UI Light" panose="020B0502040204020203" pitchFamily="34" charset="0"/>
              </a:rPr>
              <a:t>, </a:t>
            </a:r>
            <a:r>
              <a:rPr lang="sr-Latn-CS" sz="2800" dirty="0">
                <a:solidFill>
                  <a:schemeClr val="accent5">
                    <a:lumMod val="10000"/>
                  </a:schemeClr>
                </a:solidFill>
                <a:latin typeface="Tempus Sans ITC" pitchFamily="82" charset="0"/>
                <a:cs typeface="Segoe UI Light" panose="020B0502040204020203" pitchFamily="34" charset="0"/>
              </a:rPr>
              <a:t>dimenzija, konstrukt</a:t>
            </a:r>
            <a:endParaRPr lang="sr-Latn-RS" sz="2800" dirty="0">
              <a:solidFill>
                <a:schemeClr val="accent5">
                  <a:lumMod val="10000"/>
                </a:schemeClr>
              </a:solidFill>
              <a:latin typeface="Tempus Sans ITC" pitchFamily="82" charset="0"/>
              <a:cs typeface="Segoe UI Light" panose="020B0502040204020203" pitchFamily="34" charset="0"/>
            </a:endParaRPr>
          </a:p>
          <a:p>
            <a:pPr algn="just">
              <a:defRPr/>
            </a:pPr>
            <a:r>
              <a:rPr lang="sr-Latn-RS" sz="2800" dirty="0">
                <a:solidFill>
                  <a:schemeClr val="accent5">
                    <a:lumMod val="10000"/>
                  </a:schemeClr>
                </a:solidFill>
                <a:latin typeface="Tempus Sans ITC" pitchFamily="82" charset="0"/>
                <a:cs typeface="Segoe UI Light" panose="020B0502040204020203" pitchFamily="34" charset="0"/>
              </a:rPr>
              <a:t>Antonim: konstanta</a:t>
            </a:r>
          </a:p>
          <a:p>
            <a:pPr algn="just">
              <a:defRPr/>
            </a:pPr>
            <a:endParaRPr lang="sr-Latn-CS" sz="2800" dirty="0">
              <a:solidFill>
                <a:schemeClr val="accent5">
                  <a:lumMod val="10000"/>
                </a:schemeClr>
              </a:solidFill>
              <a:latin typeface="Tempus Sans ITC" pitchFamily="82" charset="0"/>
              <a:cs typeface="Segoe UI Light" panose="020B0502040204020203" pitchFamily="34" charset="0"/>
            </a:endParaRPr>
          </a:p>
          <a:p>
            <a:pPr algn="just">
              <a:defRPr/>
            </a:pPr>
            <a:endParaRPr lang="sr-Latn-CS" sz="2800" dirty="0">
              <a:solidFill>
                <a:schemeClr val="accent5">
                  <a:lumMod val="10000"/>
                </a:schemeClr>
              </a:solidFill>
              <a:latin typeface="Tempus Sans ITC" pitchFamily="82" charset="0"/>
              <a:cs typeface="Segoe UI Light" panose="020B0502040204020203" pitchFamily="34" charset="0"/>
            </a:endParaRPr>
          </a:p>
          <a:p>
            <a:pPr algn="just">
              <a:defRPr/>
            </a:pPr>
            <a:r>
              <a:rPr lang="sr-Latn-RS" sz="2800" dirty="0">
                <a:solidFill>
                  <a:schemeClr val="accent5">
                    <a:lumMod val="10000"/>
                  </a:schemeClr>
                </a:solidFill>
                <a:latin typeface="Tempus Sans ITC" pitchFamily="82" charset="0"/>
                <a:cs typeface="Segoe UI Light" panose="020B0502040204020203" pitchFamily="34" charset="0"/>
              </a:rPr>
              <a:t>Po pravilu, svako istraživanje nastoji da otkrije odnose između varijabli </a:t>
            </a:r>
          </a:p>
          <a:p>
            <a:pPr algn="just">
              <a:defRPr/>
            </a:pPr>
            <a:r>
              <a:rPr lang="sr-Latn-RS" sz="2800" dirty="0">
                <a:solidFill>
                  <a:schemeClr val="accent5">
                    <a:lumMod val="10000"/>
                  </a:schemeClr>
                </a:solidFill>
                <a:latin typeface="Tempus Sans ITC" pitchFamily="82" charset="0"/>
                <a:cs typeface="Segoe UI Light" panose="020B0502040204020203" pitchFamily="34" charset="0"/>
              </a:rPr>
              <a:t>	</a:t>
            </a:r>
          </a:p>
          <a:p>
            <a:pPr algn="just">
              <a:defRPr/>
            </a:pPr>
            <a:r>
              <a:rPr lang="sr-Latn-CS" sz="2800" b="1" dirty="0">
                <a:solidFill>
                  <a:schemeClr val="accent5">
                    <a:lumMod val="10000"/>
                  </a:schemeClr>
                </a:solidFill>
                <a:latin typeface="Tempus Sans ITC" pitchFamily="82" charset="0"/>
                <a:cs typeface="Segoe UI" panose="020B0502040204020203" pitchFamily="34" charset="0"/>
              </a:rPr>
              <a:t>Tri kriterijuma podele varijabli</a:t>
            </a:r>
          </a:p>
          <a:p>
            <a:pPr algn="just">
              <a:defRPr/>
            </a:pPr>
            <a:r>
              <a:rPr lang="sr-Latn-CS" sz="2800" dirty="0">
                <a:solidFill>
                  <a:schemeClr val="accent5">
                    <a:lumMod val="10000"/>
                  </a:schemeClr>
                </a:solidFill>
                <a:latin typeface="Tempus Sans ITC" pitchFamily="82" charset="0"/>
                <a:cs typeface="Segoe UI Light" panose="020B0502040204020203" pitchFamily="34" charset="0"/>
              </a:rPr>
              <a:t>      1. Prema vrsti objekata istraživanja</a:t>
            </a:r>
          </a:p>
          <a:p>
            <a:pPr algn="just">
              <a:defRPr/>
            </a:pPr>
            <a:r>
              <a:rPr lang="sr-Latn-CS" sz="2800" dirty="0">
                <a:solidFill>
                  <a:schemeClr val="accent5">
                    <a:lumMod val="10000"/>
                  </a:schemeClr>
                </a:solidFill>
                <a:latin typeface="Tempus Sans ITC" pitchFamily="82" charset="0"/>
                <a:cs typeface="Segoe UI Light" panose="020B0502040204020203" pitchFamily="34" charset="0"/>
              </a:rPr>
              <a:t>      2. Prema načinu izražavanja vrednosti</a:t>
            </a:r>
          </a:p>
          <a:p>
            <a:pPr algn="just">
              <a:defRPr/>
            </a:pPr>
            <a:r>
              <a:rPr lang="sr-Latn-CS" sz="2800" dirty="0">
                <a:solidFill>
                  <a:schemeClr val="accent5">
                    <a:lumMod val="10000"/>
                  </a:schemeClr>
                </a:solidFill>
                <a:latin typeface="Tempus Sans ITC" pitchFamily="82" charset="0"/>
                <a:cs typeface="Segoe UI Light" panose="020B0502040204020203" pitchFamily="34" charset="0"/>
              </a:rPr>
              <a:t>      3. Prema stepenu kontrole istraživača nad vrednostima varijable</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0426" b="57143"/>
          <a:stretch/>
        </p:blipFill>
        <p:spPr>
          <a:xfrm>
            <a:off x="1631950" y="5653652"/>
            <a:ext cx="8868648" cy="1197452"/>
          </a:xfrm>
          <a:prstGeom prst="rect">
            <a:avLst/>
          </a:prstGeom>
        </p:spPr>
      </p:pic>
      <p:pic>
        <p:nvPicPr>
          <p:cNvPr id="5" name="Picture 2" descr="C:\Users\Toshiba\Pictures\MPI pictures.jpg"/>
          <p:cNvPicPr>
            <a:picLocks noChangeAspect="1" noChangeArrowheads="1"/>
          </p:cNvPicPr>
          <p:nvPr/>
        </p:nvPicPr>
        <p:blipFill>
          <a:blip r:embed="rId3"/>
          <a:srcRect/>
          <a:stretch>
            <a:fillRect/>
          </a:stretch>
        </p:blipFill>
        <p:spPr bwMode="auto">
          <a:xfrm>
            <a:off x="9220201" y="381000"/>
            <a:ext cx="1114425" cy="6477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sz="quarter" idx="1"/>
          </p:nvPr>
        </p:nvSpPr>
        <p:spPr/>
        <p:txBody>
          <a:bodyPr>
            <a:normAutofit/>
          </a:bodyPr>
          <a:lstStyle/>
          <a:p>
            <a:r>
              <a:rPr lang="sr-Latn-RS" sz="2000" dirty="0">
                <a:latin typeface="Tempus Sans ITC" panose="04020404030D07020202" pitchFamily="82" charset="0"/>
              </a:rPr>
              <a:t>Najjednostavnije rečeno, </a:t>
            </a:r>
            <a:r>
              <a:rPr lang="sr-Latn-RS" sz="2000" b="1" dirty="0">
                <a:latin typeface="Tempus Sans ITC" panose="04020404030D07020202" pitchFamily="82" charset="0"/>
              </a:rPr>
              <a:t>varijabla</a:t>
            </a:r>
            <a:r>
              <a:rPr lang="sr-Latn-RS" sz="2000" dirty="0">
                <a:latin typeface="Tempus Sans ITC" panose="04020404030D07020202" pitchFamily="82" charset="0"/>
              </a:rPr>
              <a:t> je </a:t>
            </a:r>
            <a:r>
              <a:rPr lang="sr-Latn-RS" sz="2000" dirty="0">
                <a:solidFill>
                  <a:srgbClr val="FF0000"/>
                </a:solidFill>
                <a:latin typeface="Tempus Sans ITC" panose="04020404030D07020202" pitchFamily="82" charset="0"/>
              </a:rPr>
              <a:t>karakteristika, osobina</a:t>
            </a:r>
            <a:r>
              <a:rPr lang="sr-Latn-RS" sz="2000" dirty="0">
                <a:latin typeface="Tempus Sans ITC" panose="04020404030D07020202" pitchFamily="82" charset="0"/>
              </a:rPr>
              <a:t>. Bilo koja osobina, bilo koga ili bilo čega je varijabla.</a:t>
            </a:r>
          </a:p>
          <a:p>
            <a:r>
              <a:rPr lang="sr-Latn-RS" sz="2000" dirty="0">
                <a:latin typeface="Tempus Sans ITC" panose="04020404030D07020202" pitchFamily="82" charset="0"/>
              </a:rPr>
              <a:t>Boja, oblik, pol, visina, težina, oštrina, IQ, anksioznost, znanje …su primeri osobina, odnosno varijabli.</a:t>
            </a:r>
          </a:p>
          <a:p>
            <a:r>
              <a:rPr lang="sr-Latn-RS" sz="2000" dirty="0">
                <a:solidFill>
                  <a:srgbClr val="FF0000"/>
                </a:solidFill>
                <a:latin typeface="Tempus Sans ITC" panose="04020404030D07020202" pitchFamily="82" charset="0"/>
              </a:rPr>
              <a:t>Da bismo nešto smatrali varijablom, ono mora DA VARIRA, tj.da postoji u nekoliko, odnosno u bar dve varijante</a:t>
            </a:r>
            <a:r>
              <a:rPr lang="sr-Latn-RS" sz="2000" dirty="0">
                <a:latin typeface="Tempus Sans ITC" panose="04020404030D07020202" pitchFamily="82" charset="0"/>
              </a:rPr>
              <a:t>.</a:t>
            </a:r>
          </a:p>
          <a:p>
            <a:pPr marL="0" indent="0">
              <a:buNone/>
            </a:pPr>
            <a:endParaRPr lang="sr-Latn-RS" sz="2000" dirty="0">
              <a:latin typeface="Tempus Sans ITC" panose="04020404030D07020202" pitchFamily="82" charset="0"/>
            </a:endParaRPr>
          </a:p>
          <a:p>
            <a:r>
              <a:rPr lang="sr-Latn-RS" sz="2000" dirty="0">
                <a:latin typeface="Tempus Sans ITC" panose="04020404030D07020202" pitchFamily="82" charset="0"/>
              </a:rPr>
              <a:t>Ako je nešto svuda potpuno isto, onda ne govorimo o varijabli, već o </a:t>
            </a:r>
            <a:r>
              <a:rPr lang="sr-Latn-RS" sz="2000" dirty="0">
                <a:solidFill>
                  <a:srgbClr val="FF0000"/>
                </a:solidFill>
                <a:latin typeface="Tempus Sans ITC" panose="04020404030D07020202" pitchFamily="82" charset="0"/>
              </a:rPr>
              <a:t>konstanti</a:t>
            </a:r>
            <a:r>
              <a:rPr lang="sr-Latn-RS" sz="2000" dirty="0">
                <a:latin typeface="Tempus Sans ITC" panose="04020404030D07020202" pitchFamily="82" charset="0"/>
              </a:rPr>
              <a:t>.</a:t>
            </a:r>
          </a:p>
          <a:p>
            <a:r>
              <a:rPr lang="sr-Latn-RS" sz="2000" dirty="0">
                <a:latin typeface="Tempus Sans ITC" panose="04020404030D07020202" pitchFamily="82" charset="0"/>
              </a:rPr>
              <a:t>Uslovno rečeno, posedovanje glave ne možemo smatrati osobinom kod ljudi, jer jednostavno svi imaju glavu.</a:t>
            </a:r>
          </a:p>
          <a:p>
            <a:r>
              <a:rPr lang="sr-Latn-RS" sz="2000" dirty="0">
                <a:latin typeface="Tempus Sans ITC" panose="04020404030D07020202" pitchFamily="82" charset="0"/>
              </a:rPr>
              <a:t>Dakle, posedovanje glave kod ljudi je konstanta.</a:t>
            </a:r>
          </a:p>
        </p:txBody>
      </p:sp>
    </p:spTree>
    <p:extLst>
      <p:ext uri="{BB962C8B-B14F-4D97-AF65-F5344CB8AC3E}">
        <p14:creationId xmlns:p14="http://schemas.microsoft.com/office/powerpoint/2010/main" val="286337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latin typeface="Tempus Sans ITC" panose="04020404030D07020202" pitchFamily="82" charset="0"/>
              </a:rPr>
              <a:t>NEZAVISNA – ZAVISNA VARIJABLA</a:t>
            </a:r>
          </a:p>
        </p:txBody>
      </p:sp>
      <p:sp>
        <p:nvSpPr>
          <p:cNvPr id="3" name="Content Placeholder 2"/>
          <p:cNvSpPr>
            <a:spLocks noGrp="1"/>
          </p:cNvSpPr>
          <p:nvPr>
            <p:ph sz="quarter" idx="1"/>
          </p:nvPr>
        </p:nvSpPr>
        <p:spPr/>
        <p:txBody>
          <a:bodyPr>
            <a:normAutofit/>
          </a:bodyPr>
          <a:lstStyle/>
          <a:p>
            <a:pPr lvl="0">
              <a:buClr>
                <a:srgbClr val="D16349"/>
              </a:buClr>
            </a:pPr>
            <a:r>
              <a:rPr lang="sr-Latn-RS" sz="2000" dirty="0">
                <a:solidFill>
                  <a:prstClr val="black"/>
                </a:solidFill>
                <a:latin typeface="Tempus Sans ITC" panose="04020404030D07020202" pitchFamily="82" charset="0"/>
              </a:rPr>
              <a:t>Tipovi varijabli po ulozi koju imaju u istraživanju:n</a:t>
            </a:r>
            <a:r>
              <a:rPr lang="sr-Latn-RS" sz="2000" dirty="0">
                <a:solidFill>
                  <a:srgbClr val="FF0000"/>
                </a:solidFill>
                <a:latin typeface="Tempus Sans ITC" panose="04020404030D07020202" pitchFamily="82" charset="0"/>
              </a:rPr>
              <a:t>ezavisne, zavisne, spoljne, varijable šuma, konfundirajuće</a:t>
            </a:r>
            <a:r>
              <a:rPr lang="sr-Latn-RS" sz="2000" dirty="0">
                <a:solidFill>
                  <a:prstClr val="black"/>
                </a:solidFill>
                <a:latin typeface="Tempus Sans ITC" panose="04020404030D07020202" pitchFamily="82" charset="0"/>
              </a:rPr>
              <a:t>.</a:t>
            </a:r>
          </a:p>
          <a:p>
            <a:pPr lvl="0">
              <a:buClr>
                <a:srgbClr val="D16349"/>
              </a:buClr>
            </a:pPr>
            <a:r>
              <a:rPr lang="sr-Latn-RS" sz="2000" b="1" dirty="0">
                <a:solidFill>
                  <a:prstClr val="black"/>
                </a:solidFill>
                <a:latin typeface="Tempus Sans ITC" panose="04020404030D07020202" pitchFamily="82" charset="0"/>
              </a:rPr>
              <a:t>Da li izraženost depresivnosti zavisi od pola ispitanika</a:t>
            </a:r>
            <a:r>
              <a:rPr lang="sr-Latn-RS" sz="2000" dirty="0">
                <a:solidFill>
                  <a:prstClr val="black"/>
                </a:solidFill>
                <a:latin typeface="Tempus Sans ITC" panose="04020404030D07020202" pitchFamily="82" charset="0"/>
              </a:rPr>
              <a:t>?</a:t>
            </a:r>
          </a:p>
          <a:p>
            <a:pPr lvl="0">
              <a:buClr>
                <a:srgbClr val="D16349"/>
              </a:buClr>
            </a:pPr>
            <a:r>
              <a:rPr lang="sr-Latn-RS" sz="2000" dirty="0">
                <a:solidFill>
                  <a:prstClr val="black"/>
                </a:solidFill>
                <a:latin typeface="Tempus Sans ITC" panose="04020404030D07020202" pitchFamily="82" charset="0"/>
              </a:rPr>
              <a:t>U tom slučaju bismo </a:t>
            </a:r>
            <a:r>
              <a:rPr lang="sr-Latn-RS" sz="2000" dirty="0">
                <a:solidFill>
                  <a:srgbClr val="FF0000"/>
                </a:solidFill>
                <a:latin typeface="Tempus Sans ITC" panose="04020404030D07020202" pitchFamily="82" charset="0"/>
              </a:rPr>
              <a:t>depresivnost</a:t>
            </a:r>
            <a:r>
              <a:rPr lang="sr-Latn-RS" sz="2000" dirty="0">
                <a:solidFill>
                  <a:prstClr val="black"/>
                </a:solidFill>
                <a:latin typeface="Tempus Sans ITC" panose="04020404030D07020202" pitchFamily="82" charset="0"/>
              </a:rPr>
              <a:t> nazvali </a:t>
            </a:r>
            <a:r>
              <a:rPr lang="sr-Latn-RS" sz="2000" b="1" dirty="0">
                <a:solidFill>
                  <a:prstClr val="black"/>
                </a:solidFill>
                <a:latin typeface="Tempus Sans ITC" panose="04020404030D07020202" pitchFamily="82" charset="0"/>
              </a:rPr>
              <a:t>zavisnom varijablom</a:t>
            </a:r>
            <a:r>
              <a:rPr lang="sr-Latn-RS" sz="2000" dirty="0">
                <a:solidFill>
                  <a:prstClr val="black"/>
                </a:solidFill>
                <a:latin typeface="Tempus Sans ITC" panose="04020404030D07020202" pitchFamily="82" charset="0"/>
              </a:rPr>
              <a:t>, a </a:t>
            </a:r>
            <a:r>
              <a:rPr lang="sr-Latn-RS" sz="2000" dirty="0">
                <a:solidFill>
                  <a:srgbClr val="FF0000"/>
                </a:solidFill>
                <a:latin typeface="Tempus Sans ITC" panose="04020404030D07020202" pitchFamily="82" charset="0"/>
              </a:rPr>
              <a:t>pol ispitanika </a:t>
            </a:r>
            <a:r>
              <a:rPr lang="sr-Latn-RS" sz="2000" b="1" dirty="0">
                <a:solidFill>
                  <a:prstClr val="black"/>
                </a:solidFill>
                <a:latin typeface="Tempus Sans ITC" panose="04020404030D07020202" pitchFamily="82" charset="0"/>
              </a:rPr>
              <a:t>nezavisnom</a:t>
            </a:r>
            <a:r>
              <a:rPr lang="sr-Latn-RS" sz="2000" dirty="0">
                <a:solidFill>
                  <a:prstClr val="black"/>
                </a:solidFill>
                <a:latin typeface="Tempus Sans ITC" panose="04020404030D07020202" pitchFamily="82" charset="0"/>
              </a:rPr>
              <a:t>, jer polazimo od toga da depresivnost zavisi od pola.</a:t>
            </a:r>
          </a:p>
          <a:p>
            <a:pPr lvl="0">
              <a:buClr>
                <a:srgbClr val="D16349"/>
              </a:buClr>
            </a:pPr>
            <a:endParaRPr lang="sr-Latn-RS" sz="2000" dirty="0">
              <a:solidFill>
                <a:prstClr val="black"/>
              </a:solidFill>
              <a:latin typeface="Tempus Sans ITC" panose="04020404030D07020202" pitchFamily="82" charset="0"/>
            </a:endParaRPr>
          </a:p>
          <a:p>
            <a:pPr lvl="0">
              <a:buClr>
                <a:srgbClr val="D16349"/>
              </a:buClr>
            </a:pPr>
            <a:r>
              <a:rPr lang="sr-Latn-RS" sz="2000" dirty="0">
                <a:solidFill>
                  <a:srgbClr val="FF0000"/>
                </a:solidFill>
                <a:latin typeface="Tempus Sans ITC" panose="04020404030D07020202" pitchFamily="82" charset="0"/>
              </a:rPr>
              <a:t>Svojstvo za koje sumnjamo da bi moglo imati neke efekte na neku drugu osobinu nazivamo NEZAVISNOM VARIJABLOM. </a:t>
            </a:r>
            <a:r>
              <a:rPr lang="sr-Latn-RS" sz="2000" u="sng" dirty="0">
                <a:solidFill>
                  <a:srgbClr val="FF0000"/>
                </a:solidFill>
                <a:latin typeface="Tempus Sans ITC" panose="04020404030D07020202" pitchFamily="82" charset="0"/>
              </a:rPr>
              <a:t>Svojstvo koje merimo </a:t>
            </a:r>
            <a:r>
              <a:rPr lang="sr-Latn-RS" sz="2000" dirty="0">
                <a:solidFill>
                  <a:srgbClr val="FF0000"/>
                </a:solidFill>
                <a:latin typeface="Tempus Sans ITC" panose="04020404030D07020202" pitchFamily="82" charset="0"/>
              </a:rPr>
              <a:t>i za koje utvrđujemo od čega zavisi nazivamo ZAVISNOM VARIJABLOM</a:t>
            </a:r>
            <a:r>
              <a:rPr lang="sr-Latn-RS" sz="2000" dirty="0">
                <a:solidFill>
                  <a:prstClr val="black"/>
                </a:solidFill>
                <a:latin typeface="Tempus Sans ITC" panose="04020404030D07020202" pitchFamily="82" charset="0"/>
              </a:rPr>
              <a:t>.</a:t>
            </a:r>
          </a:p>
          <a:p>
            <a:pPr lvl="0">
              <a:buClr>
                <a:srgbClr val="D16349"/>
              </a:buClr>
            </a:pPr>
            <a:endParaRPr lang="sr-Latn-RS" sz="2000" dirty="0">
              <a:solidFill>
                <a:prstClr val="black"/>
              </a:solidFill>
              <a:latin typeface="Tempus Sans ITC" panose="04020404030D07020202" pitchFamily="82" charset="0"/>
            </a:endParaRPr>
          </a:p>
          <a:p>
            <a:pPr lvl="0">
              <a:buClr>
                <a:srgbClr val="D16349"/>
              </a:buClr>
            </a:pPr>
            <a:r>
              <a:rPr lang="sr-Latn-RS" sz="2000" dirty="0">
                <a:solidFill>
                  <a:prstClr val="black"/>
                </a:solidFill>
                <a:latin typeface="Tempus Sans ITC" panose="04020404030D07020202" pitchFamily="82" charset="0"/>
              </a:rPr>
              <a:t>U pomenutom odnosu pola i depresivnosti relativno je jasno šta bi od čega moglo da zavisi.</a:t>
            </a:r>
          </a:p>
          <a:p>
            <a:pPr lvl="0">
              <a:buClr>
                <a:srgbClr val="D16349"/>
              </a:buClr>
            </a:pPr>
            <a:r>
              <a:rPr lang="sr-Latn-RS" sz="2000" dirty="0">
                <a:solidFill>
                  <a:prstClr val="black"/>
                </a:solidFill>
                <a:latin typeface="Tempus Sans ITC" panose="04020404030D07020202" pitchFamily="82" charset="0"/>
              </a:rPr>
              <a:t>Naime, teško da će nam pasti na pamet da pol zavisi od depresivnosti, jer bi to moglo da znači da će nam se, ukoliko nas nešto jako rastuži, iznenada promeniti pol.</a:t>
            </a:r>
          </a:p>
          <a:p>
            <a:endParaRPr lang="sr-Latn-RS" dirty="0"/>
          </a:p>
        </p:txBody>
      </p:sp>
    </p:spTree>
    <p:extLst>
      <p:ext uri="{BB962C8B-B14F-4D97-AF65-F5344CB8AC3E}">
        <p14:creationId xmlns:p14="http://schemas.microsoft.com/office/powerpoint/2010/main" val="162926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669554" y="1"/>
            <a:ext cx="7848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200" b="0" i="0" u="none" strike="noStrike" kern="1200" cap="small" spc="0" normalizeH="0" baseline="0" noProof="0" dirty="0">
                <a:ln>
                  <a:noFill/>
                </a:ln>
                <a:solidFill>
                  <a:prstClr val="white">
                    <a:lumMod val="50000"/>
                  </a:prstClr>
                </a:solidFill>
                <a:effectLst/>
                <a:uLnTx/>
                <a:uFillTx/>
                <a:latin typeface="Segoe UI Light" panose="020B0502040204020203" pitchFamily="34" charset="0"/>
                <a:ea typeface="+mn-ea"/>
                <a:cs typeface="Segoe UI Light" panose="020B0502040204020203" pitchFamily="34" charset="0"/>
              </a:rPr>
              <a:t>варијабла глад</a:t>
            </a:r>
            <a:endParaRPr kumimoji="1" lang="en-US" altLang="sr-Latn-RS" sz="4200" b="0" i="0" u="none" strike="noStrike" kern="1200" cap="small" spc="0" normalizeH="0" baseline="0" noProof="0" dirty="0">
              <a:ln>
                <a:noFill/>
              </a:ln>
              <a:solidFill>
                <a:prstClr val="white">
                  <a:lumMod val="50000"/>
                </a:prstClr>
              </a:solidFill>
              <a:effectLst/>
              <a:uLnTx/>
              <a:uFillTx/>
              <a:latin typeface="Segoe UI Light" panose="020B0502040204020203" pitchFamily="34" charset="0"/>
              <a:ea typeface="+mn-ea"/>
              <a:cs typeface="Segoe UI Light" panose="020B0502040204020203" pitchFamily="34" charset="0"/>
            </a:endParaRPr>
          </a:p>
        </p:txBody>
      </p:sp>
      <p:sp>
        <p:nvSpPr>
          <p:cNvPr id="12" name="Rectangle 11"/>
          <p:cNvSpPr/>
          <p:nvPr/>
        </p:nvSpPr>
        <p:spPr>
          <a:xfrm>
            <a:off x="9840416" y="6093296"/>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762000"/>
            <a:ext cx="9144000" cy="6096000"/>
          </a:xfrm>
          <a:prstGeom prst="rect">
            <a:avLst/>
          </a:prstGeom>
        </p:spPr>
      </p:pic>
      <p:sp>
        <p:nvSpPr>
          <p:cNvPr id="5" name="TextBox 4"/>
          <p:cNvSpPr txBox="1"/>
          <p:nvPr/>
        </p:nvSpPr>
        <p:spPr>
          <a:xfrm>
            <a:off x="6091981" y="1340768"/>
            <a:ext cx="2159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број сати без хране</a:t>
            </a:r>
            <a:endParaRPr kumimoji="0" lang="en-US" sz="1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0" name="TextBox 9"/>
          <p:cNvSpPr txBox="1"/>
          <p:nvPr/>
        </p:nvSpPr>
        <p:spPr>
          <a:xfrm>
            <a:off x="1919536" y="5379094"/>
            <a:ext cx="122661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количина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унете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хране</a:t>
            </a:r>
            <a:endPar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84870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69432" y="1556792"/>
            <a:ext cx="5904656" cy="4495800"/>
          </a:xfrm>
        </p:spPr>
        <p:txBody>
          <a:bodyPr>
            <a:noAutofit/>
          </a:bodyPr>
          <a:lstStyle/>
          <a:p>
            <a:pPr marL="0" indent="0">
              <a:spcBef>
                <a:spcPts val="0"/>
              </a:spcBef>
              <a:spcAft>
                <a:spcPts val="600"/>
              </a:spcAft>
              <a:buNone/>
            </a:pPr>
            <a:r>
              <a:rPr lang="ru-RU" sz="1600" b="1" dirty="0">
                <a:latin typeface="Segoe UI" panose="020B0502040204020203" pitchFamily="34" charset="0"/>
                <a:cs typeface="Segoe UI" panose="020B0502040204020203" pitchFamily="34" charset="0"/>
              </a:rPr>
              <a:t>Непосредно</a:t>
            </a: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Поређење својства са неким прецизно дефинисан</a:t>
            </a:r>
            <a:r>
              <a:rPr lang="sr-Cyrl-RS" sz="1600" dirty="0">
                <a:latin typeface="Segoe UI Light" panose="020B0502040204020203" pitchFamily="34" charset="0"/>
                <a:cs typeface="Segoe UI Light" panose="020B0502040204020203" pitchFamily="34" charset="0"/>
              </a:rPr>
              <a:t>им</a:t>
            </a:r>
            <a:r>
              <a:rPr lang="ru-RU" sz="1600" dirty="0">
                <a:latin typeface="Segoe UI Light" panose="020B0502040204020203" pitchFamily="34" charset="0"/>
                <a:cs typeface="Segoe UI Light" panose="020B0502040204020203" pitchFamily="34" charset="0"/>
              </a:rPr>
              <a:t> </a:t>
            </a:r>
            <a:endParaRPr lang="sr-Latn-RS" sz="1600" dirty="0">
              <a:latin typeface="Segoe UI Light" panose="020B0502040204020203" pitchFamily="34" charset="0"/>
              <a:cs typeface="Segoe UI Light" panose="020B0502040204020203" pitchFamily="34" charset="0"/>
            </a:endParaRP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делом или величином тог својства.</a:t>
            </a: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Мерење дужине метром</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Мерење масе теразијама</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Мерење времена штоперицом (или сатом)</a:t>
            </a:r>
          </a:p>
          <a:p>
            <a:pPr marL="0" indent="0">
              <a:spcBef>
                <a:spcPts val="0"/>
              </a:spcBef>
              <a:spcAft>
                <a:spcPts val="600"/>
              </a:spcAft>
              <a:buNone/>
            </a:pPr>
            <a:endParaRPr lang="ru-RU" sz="1600" dirty="0">
              <a:latin typeface="Segoe UI Light" panose="020B0502040204020203" pitchFamily="34" charset="0"/>
              <a:cs typeface="Segoe UI Light" panose="020B0502040204020203" pitchFamily="34" charset="0"/>
            </a:endParaRPr>
          </a:p>
          <a:p>
            <a:pPr marL="0" indent="0">
              <a:spcBef>
                <a:spcPts val="0"/>
              </a:spcBef>
              <a:spcAft>
                <a:spcPts val="600"/>
              </a:spcAft>
              <a:buNone/>
            </a:pPr>
            <a:r>
              <a:rPr lang="ru-RU" sz="1600" b="1" dirty="0">
                <a:latin typeface="Segoe UI" panose="020B0502040204020203" pitchFamily="34" charset="0"/>
                <a:cs typeface="Segoe UI" panose="020B0502040204020203" pitchFamily="34" charset="0"/>
              </a:rPr>
              <a:t>Посредно</a:t>
            </a: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Преко утицаја и деловања на друге предмете </a:t>
            </a:r>
            <a:endParaRPr lang="sr-Latn-RS" sz="1600" dirty="0">
              <a:latin typeface="Segoe UI Light" panose="020B0502040204020203" pitchFamily="34" charset="0"/>
              <a:cs typeface="Segoe UI Light" panose="020B0502040204020203" pitchFamily="34" charset="0"/>
            </a:endParaRP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и њихове карактеристике.</a:t>
            </a: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Мерење јачине земљотреса Меркалијевом скалом</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Мерење јачине ветра Бофоровом скалом</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Мерење стања организма на основу седиментације крви</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Мерење менталних стања и особина</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a:t>
            </a:r>
            <a:r>
              <a:rPr lang="sr-Latn-RS" sz="14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Когнитивне способности – скор на тесту интелигенције</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a:t>
            </a:r>
            <a:r>
              <a:rPr lang="sr-Latn-RS" sz="14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Црте личности – скор на тесту личности</a:t>
            </a:r>
          </a:p>
          <a:p>
            <a:pPr marL="0" indent="0">
              <a:spcBef>
                <a:spcPts val="0"/>
              </a:spcBef>
              <a:spcAft>
                <a:spcPts val="600"/>
              </a:spcAft>
              <a:buNone/>
            </a:pPr>
            <a:r>
              <a:rPr lang="ru-RU" sz="1400" dirty="0">
                <a:latin typeface="Segoe UI Light" panose="020B0502040204020203" pitchFamily="34" charset="0"/>
                <a:cs typeface="Segoe UI Light" panose="020B0502040204020203" pitchFamily="34" charset="0"/>
              </a:rPr>
              <a:t>	</a:t>
            </a:r>
            <a:r>
              <a:rPr lang="sr-Latn-RS" sz="14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Ставови – скор на скали ставова</a:t>
            </a:r>
          </a:p>
          <a:p>
            <a:pPr marL="0" indent="0">
              <a:spcBef>
                <a:spcPts val="0"/>
              </a:spcBef>
              <a:spcAft>
                <a:spcPts val="600"/>
              </a:spcAft>
              <a:buNone/>
            </a:pPr>
            <a:r>
              <a:rPr lang="ru-RU" sz="1600" dirty="0">
                <a:latin typeface="Segoe UI Light" panose="020B0502040204020203" pitchFamily="34" charset="0"/>
                <a:cs typeface="Segoe UI Light" panose="020B0502040204020203" pitchFamily="34" charset="0"/>
              </a:rPr>
              <a:t>	</a:t>
            </a:r>
            <a:r>
              <a:rPr lang="sr-Latn-RS" sz="1600" dirty="0">
                <a:latin typeface="Segoe UI Light" panose="020B0502040204020203" pitchFamily="34" charset="0"/>
                <a:cs typeface="Segoe UI Light" panose="020B0502040204020203" pitchFamily="34" charset="0"/>
              </a:rPr>
              <a:t>     </a:t>
            </a:r>
            <a:r>
              <a:rPr lang="ru-RU" sz="1600" dirty="0">
                <a:latin typeface="Segoe UI Light" panose="020B0502040204020203" pitchFamily="34" charset="0"/>
                <a:cs typeface="Segoe UI Light" panose="020B0502040204020203" pitchFamily="34" charset="0"/>
              </a:rPr>
              <a:t>...</a:t>
            </a:r>
          </a:p>
          <a:p>
            <a:pPr marL="0" indent="0">
              <a:spcBef>
                <a:spcPts val="0"/>
              </a:spcBef>
              <a:spcAft>
                <a:spcPts val="600"/>
              </a:spcAft>
              <a:buNone/>
            </a:pPr>
            <a:endParaRPr lang="sr-Latn-RS" sz="1600" dirty="0">
              <a:latin typeface="Segoe UI Light" panose="020B0502040204020203" pitchFamily="34" charset="0"/>
              <a:cs typeface="Segoe UI Light" panose="020B0502040204020203" pitchFamily="34" charset="0"/>
            </a:endParaRPr>
          </a:p>
        </p:txBody>
      </p:sp>
      <p:sp>
        <p:nvSpPr>
          <p:cNvPr id="5" name="Rectangle 2"/>
          <p:cNvSpPr txBox="1">
            <a:spLocks noChangeArrowheads="1"/>
          </p:cNvSpPr>
          <p:nvPr/>
        </p:nvSpPr>
        <p:spPr bwMode="auto">
          <a:xfrm>
            <a:off x="3061420" y="365479"/>
            <a:ext cx="62131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200" b="0" i="0" u="none" strike="noStrike" kern="1200" cap="small"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како измерити?</a:t>
            </a:r>
            <a:endParaRPr kumimoji="1" lang="en-US" altLang="sr-Latn-RS" sz="4200" b="0" i="0" u="none" strike="noStrike" kern="1200" cap="small"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431"/>
          <a:stretch/>
        </p:blipFill>
        <p:spPr>
          <a:xfrm>
            <a:off x="1575520" y="188913"/>
            <a:ext cx="1475656" cy="6597352"/>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377"/>
          <a:stretch/>
        </p:blipFill>
        <p:spPr>
          <a:xfrm>
            <a:off x="9192344" y="188913"/>
            <a:ext cx="1475656" cy="6669360"/>
          </a:xfrm>
          <a:prstGeom prst="rect">
            <a:avLst/>
          </a:prstGeom>
        </p:spPr>
      </p:pic>
    </p:spTree>
    <p:extLst>
      <p:ext uri="{BB962C8B-B14F-4D97-AF65-F5344CB8AC3E}">
        <p14:creationId xmlns:p14="http://schemas.microsoft.com/office/powerpoint/2010/main" val="107822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a:latin typeface="Tempus Sans ITC" pitchFamily="82" charset="0"/>
              </a:rPr>
              <a:t>Pojave koje istražujemo u obrazovanju ....</a:t>
            </a:r>
            <a:endParaRPr lang="en-US" dirty="0">
              <a:latin typeface="Tempus Sans ITC" pitchFamily="82" charset="0"/>
            </a:endParaRPr>
          </a:p>
        </p:txBody>
      </p:sp>
      <p:sp>
        <p:nvSpPr>
          <p:cNvPr id="3" name="Content Placeholder 2"/>
          <p:cNvSpPr>
            <a:spLocks noGrp="1"/>
          </p:cNvSpPr>
          <p:nvPr>
            <p:ph sz="quarter" idx="1"/>
          </p:nvPr>
        </p:nvSpPr>
        <p:spPr/>
        <p:txBody>
          <a:bodyPr/>
          <a:lstStyle/>
          <a:p>
            <a:r>
              <a:rPr lang="sr-Latn-RS" dirty="0">
                <a:solidFill>
                  <a:schemeClr val="bg2">
                    <a:lumMod val="25000"/>
                  </a:schemeClr>
                </a:solidFill>
                <a:latin typeface="Tempus Sans ITC" pitchFamily="82" charset="0"/>
              </a:rPr>
              <a:t>... su MULTIDIMENZIONALNE!</a:t>
            </a:r>
          </a:p>
          <a:p>
            <a:pPr>
              <a:buNone/>
            </a:pPr>
            <a:endParaRPr lang="sr-Latn-RS" dirty="0">
              <a:solidFill>
                <a:schemeClr val="bg2">
                  <a:lumMod val="25000"/>
                </a:schemeClr>
              </a:solidFill>
            </a:endParaRPr>
          </a:p>
          <a:p>
            <a:r>
              <a:rPr lang="sr-Latn-RS" dirty="0">
                <a:solidFill>
                  <a:schemeClr val="bg2">
                    <a:lumMod val="25000"/>
                  </a:schemeClr>
                </a:solidFill>
                <a:latin typeface="Tempus Sans ITC" pitchFamily="82" charset="0"/>
              </a:rPr>
              <a:t>... i pre su:                            nego:</a:t>
            </a:r>
          </a:p>
          <a:p>
            <a:endParaRPr lang="en-US" dirty="0"/>
          </a:p>
        </p:txBody>
      </p:sp>
      <p:pic>
        <p:nvPicPr>
          <p:cNvPr id="4" name="Picture 3" descr="C:\Users\Korisnik\Pictures\leptir 1.jpg"/>
          <p:cNvPicPr>
            <a:picLocks noChangeAspect="1" noChangeArrowheads="1"/>
          </p:cNvPicPr>
          <p:nvPr/>
        </p:nvPicPr>
        <p:blipFill>
          <a:blip r:embed="rId2"/>
          <a:srcRect/>
          <a:stretch>
            <a:fillRect/>
          </a:stretch>
        </p:blipFill>
        <p:spPr bwMode="auto">
          <a:xfrm>
            <a:off x="2209800" y="3352800"/>
            <a:ext cx="2571768" cy="2476500"/>
          </a:xfrm>
          <a:prstGeom prst="rect">
            <a:avLst/>
          </a:prstGeom>
          <a:noFill/>
        </p:spPr>
      </p:pic>
      <p:pic>
        <p:nvPicPr>
          <p:cNvPr id="5" name="Picture 2" descr="C:\Users\Korisnik\Pictures\metak.jpg"/>
          <p:cNvPicPr>
            <a:picLocks noChangeAspect="1" noChangeArrowheads="1"/>
          </p:cNvPicPr>
          <p:nvPr/>
        </p:nvPicPr>
        <p:blipFill>
          <a:blip r:embed="rId3"/>
          <a:srcRect/>
          <a:stretch>
            <a:fillRect/>
          </a:stretch>
        </p:blipFill>
        <p:spPr bwMode="auto">
          <a:xfrm>
            <a:off x="6019801" y="3352800"/>
            <a:ext cx="2657475" cy="2438400"/>
          </a:xfrm>
          <a:prstGeom prst="rect">
            <a:avLst/>
          </a:prstGeom>
          <a:noFill/>
        </p:spPr>
      </p:pic>
      <p:pic>
        <p:nvPicPr>
          <p:cNvPr id="6" name="Picture 2" descr="C:\Users\Toshiba\Pictures\MPI pictures.jpg"/>
          <p:cNvPicPr>
            <a:picLocks noChangeAspect="1" noChangeArrowheads="1"/>
          </p:cNvPicPr>
          <p:nvPr/>
        </p:nvPicPr>
        <p:blipFill>
          <a:blip r:embed="rId4"/>
          <a:srcRect/>
          <a:stretch>
            <a:fillRect/>
          </a:stretch>
        </p:blipFill>
        <p:spPr bwMode="auto">
          <a:xfrm>
            <a:off x="9296401" y="457200"/>
            <a:ext cx="1114425" cy="647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495550" y="115889"/>
            <a:ext cx="7848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хипотетички конструкти</a:t>
            </a:r>
            <a:endParaRPr kumimoji="1" lang="en-U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endParaRPr>
          </a:p>
        </p:txBody>
      </p:sp>
      <p:sp>
        <p:nvSpPr>
          <p:cNvPr id="12" name="Rectangle 11"/>
          <p:cNvSpPr/>
          <p:nvPr/>
        </p:nvSpPr>
        <p:spPr>
          <a:xfrm>
            <a:off x="9840416" y="6093296"/>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1" name="TextBox 20"/>
          <p:cNvSpPr txBox="1"/>
          <p:nvPr/>
        </p:nvSpPr>
        <p:spPr>
          <a:xfrm>
            <a:off x="2624198" y="1194922"/>
            <a:ext cx="6901761" cy="2062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Теоријски</a:t>
            </a:r>
            <a:endPar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Појам о чијем присуству закучујемо или га претпостављамо,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али не можемо да га непосредно опазимо и меримо</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Емпиријски</a:t>
            </a:r>
            <a:endPar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Појам о чијем присуству сведоче везе између појава (појмова нижег реда)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које можемо непосредно да опазимо и меримо</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4" name="Oval 3"/>
          <p:cNvSpPr/>
          <p:nvPr/>
        </p:nvSpPr>
        <p:spPr>
          <a:xfrm>
            <a:off x="3647728" y="3701553"/>
            <a:ext cx="1296144" cy="121766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F</a:t>
            </a:r>
            <a:endPar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 name="Rounded Rectangle 4"/>
          <p:cNvSpPr/>
          <p:nvPr/>
        </p:nvSpPr>
        <p:spPr>
          <a:xfrm>
            <a:off x="2495600" y="5645769"/>
            <a:ext cx="648072"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1</a:t>
            </a:r>
            <a:endPar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ounded Rectangle 21"/>
          <p:cNvSpPr/>
          <p:nvPr/>
        </p:nvSpPr>
        <p:spPr>
          <a:xfrm>
            <a:off x="3467708" y="5645769"/>
            <a:ext cx="648072"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endPar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3" name="Rounded Rectangle 22"/>
          <p:cNvSpPr/>
          <p:nvPr/>
        </p:nvSpPr>
        <p:spPr>
          <a:xfrm>
            <a:off x="4410112" y="5645769"/>
            <a:ext cx="648072"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3</a:t>
            </a:r>
            <a:endPar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4" name="Rounded Rectangle 23"/>
          <p:cNvSpPr/>
          <p:nvPr/>
        </p:nvSpPr>
        <p:spPr>
          <a:xfrm>
            <a:off x="5382220" y="5645769"/>
            <a:ext cx="648072"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4</a:t>
            </a:r>
            <a:endPar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Arrow Connector 8"/>
          <p:cNvCxnSpPr>
            <a:stCxn id="4" idx="3"/>
            <a:endCxn id="5" idx="0"/>
          </p:cNvCxnSpPr>
          <p:nvPr/>
        </p:nvCxnSpPr>
        <p:spPr>
          <a:xfrm flipH="1">
            <a:off x="2819636" y="4740893"/>
            <a:ext cx="1017908" cy="90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4"/>
            <a:endCxn id="22" idx="0"/>
          </p:cNvCxnSpPr>
          <p:nvPr/>
        </p:nvCxnSpPr>
        <p:spPr>
          <a:xfrm flipH="1">
            <a:off x="3791744" y="4919215"/>
            <a:ext cx="504056" cy="72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4"/>
            <a:endCxn id="23" idx="0"/>
          </p:cNvCxnSpPr>
          <p:nvPr/>
        </p:nvCxnSpPr>
        <p:spPr>
          <a:xfrm>
            <a:off x="4295800" y="4919215"/>
            <a:ext cx="438348" cy="72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5"/>
            <a:endCxn id="24" idx="0"/>
          </p:cNvCxnSpPr>
          <p:nvPr/>
        </p:nvCxnSpPr>
        <p:spPr>
          <a:xfrm>
            <a:off x="4754056" y="4740893"/>
            <a:ext cx="952200" cy="90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82220" y="4112842"/>
            <a:ext cx="558043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латентна варијабла, црта, контрукт, латентни фактор</a:t>
            </a:r>
          </a:p>
        </p:txBody>
      </p:sp>
      <p:sp>
        <p:nvSpPr>
          <p:cNvPr id="20" name="Rectangle 19"/>
          <p:cNvSpPr/>
          <p:nvPr/>
        </p:nvSpPr>
        <p:spPr>
          <a:xfrm>
            <a:off x="6354328" y="5728520"/>
            <a:ext cx="558043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манифестне варијабле (реакције на ставке)</a:t>
            </a:r>
          </a:p>
        </p:txBody>
      </p:sp>
    </p:spTree>
    <p:extLst>
      <p:ext uri="{BB962C8B-B14F-4D97-AF65-F5344CB8AC3E}">
        <p14:creationId xmlns:p14="http://schemas.microsoft.com/office/powerpoint/2010/main" val="423173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0416" y="6046960"/>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Content Placeholder 2"/>
          <p:cNvSpPr>
            <a:spLocks noGrp="1"/>
          </p:cNvSpPr>
          <p:nvPr>
            <p:ph sz="quarter" idx="1"/>
          </p:nvPr>
        </p:nvSpPr>
        <p:spPr>
          <a:xfrm>
            <a:off x="2081757" y="1279092"/>
            <a:ext cx="8408492" cy="3626072"/>
          </a:xfrm>
        </p:spPr>
        <p:txBody>
          <a:bodyPr>
            <a:noAutofit/>
          </a:bodyPr>
          <a:lstStyle/>
          <a:p>
            <a:pPr marL="0" indent="0">
              <a:spcBef>
                <a:spcPts val="600"/>
              </a:spcBef>
              <a:buNone/>
            </a:pPr>
            <a:r>
              <a:rPr lang="ru-RU" sz="1600" b="1" dirty="0">
                <a:latin typeface="Segoe UI Light" panose="020B0502040204020203" pitchFamily="34" charset="0"/>
                <a:cs typeface="Segoe UI Light" panose="020B0502040204020203" pitchFamily="34" charset="0"/>
              </a:rPr>
              <a:t>Индикатори (знаци, показатељи) варијабле</a:t>
            </a:r>
          </a:p>
          <a:p>
            <a:pPr marL="0" indent="0">
              <a:spcBef>
                <a:spcPts val="600"/>
              </a:spcBef>
              <a:buNone/>
            </a:pPr>
            <a:r>
              <a:rPr lang="ru-RU" sz="1600" dirty="0">
                <a:latin typeface="Segoe UI Light" panose="020B0502040204020203" pitchFamily="34" charset="0"/>
                <a:cs typeface="Segoe UI Light" panose="020B0502040204020203" pitchFamily="34" charset="0"/>
              </a:rPr>
              <a:t>	Елементи испољавања варијабле</a:t>
            </a:r>
          </a:p>
          <a:p>
            <a:pPr marL="0" indent="0">
              <a:spcBef>
                <a:spcPts val="600"/>
              </a:spcBef>
              <a:buNone/>
            </a:pPr>
            <a:r>
              <a:rPr lang="ru-RU" sz="1600" dirty="0">
                <a:latin typeface="Segoe UI Light" panose="020B0502040204020203" pitchFamily="34" charset="0"/>
                <a:cs typeface="Segoe UI Light" panose="020B0502040204020203" pitchFamily="34" charset="0"/>
              </a:rPr>
              <a:t>	Изводе се теоријски или искуствено</a:t>
            </a:r>
          </a:p>
          <a:p>
            <a:pPr marL="0" indent="0">
              <a:spcBef>
                <a:spcPts val="600"/>
              </a:spcBef>
              <a:buNone/>
            </a:pPr>
            <a:r>
              <a:rPr lang="ru-RU" sz="1600" dirty="0">
                <a:latin typeface="Segoe UI Light" panose="020B0502040204020203" pitchFamily="34" charset="0"/>
                <a:cs typeface="Segoe UI Light" panose="020B0502040204020203" pitchFamily="34" charset="0"/>
              </a:rPr>
              <a:t>	Користе се као међучланови приликом конструкције тестова</a:t>
            </a:r>
          </a:p>
          <a:p>
            <a:pPr marL="0" indent="0">
              <a:spcBef>
                <a:spcPts val="600"/>
              </a:spcBef>
              <a:buNone/>
            </a:pPr>
            <a:r>
              <a:rPr lang="ru-RU" sz="1600" dirty="0">
                <a:latin typeface="Segoe UI Light" panose="020B0502040204020203" pitchFamily="34" charset="0"/>
                <a:cs typeface="Segoe UI Light" panose="020B0502040204020203" pitchFamily="34" charset="0"/>
              </a:rPr>
              <a:t>	Из индикатора се изводе ставке (индикатори су шири од ставки)</a:t>
            </a:r>
          </a:p>
          <a:p>
            <a:pPr marL="0" indent="0">
              <a:spcBef>
                <a:spcPts val="600"/>
              </a:spcBef>
              <a:buNone/>
            </a:pPr>
            <a:r>
              <a:rPr lang="ru-RU" sz="1600" dirty="0">
                <a:latin typeface="Segoe UI Light" panose="020B0502040204020203" pitchFamily="34" charset="0"/>
                <a:cs typeface="Segoe UI Light" panose="020B0502040204020203" pitchFamily="34" charset="0"/>
              </a:rPr>
              <a:t>	Исказују се стручним терминима и представљају описе стања и понашања</a:t>
            </a:r>
          </a:p>
          <a:p>
            <a:pPr marL="0" indent="0">
              <a:spcBef>
                <a:spcPts val="600"/>
              </a:spcBef>
              <a:buNone/>
            </a:pPr>
            <a:r>
              <a:rPr lang="ru-RU" sz="1600" dirty="0">
                <a:latin typeface="Segoe UI Light" panose="020B0502040204020203" pitchFamily="34" charset="0"/>
                <a:cs typeface="Segoe UI Light" panose="020B0502040204020203" pitchFamily="34" charset="0"/>
              </a:rPr>
              <a:t>	</a:t>
            </a:r>
          </a:p>
          <a:p>
            <a:pPr marL="0" indent="0">
              <a:spcBef>
                <a:spcPts val="600"/>
              </a:spcBef>
              <a:buNone/>
            </a:pPr>
            <a:r>
              <a:rPr lang="ru-RU" sz="1600" b="1" dirty="0">
                <a:latin typeface="Segoe UI Light" panose="020B0502040204020203" pitchFamily="34" charset="0"/>
                <a:cs typeface="Segoe UI Light" panose="020B0502040204020203" pitchFamily="34" charset="0"/>
              </a:rPr>
              <a:t>Општа стратегија конструкције теста </a:t>
            </a:r>
          </a:p>
          <a:p>
            <a:pPr marL="0" indent="0">
              <a:spcBef>
                <a:spcPts val="600"/>
              </a:spcBef>
              <a:buNone/>
            </a:pPr>
            <a:r>
              <a:rPr lang="ru-RU" sz="1600" dirty="0">
                <a:latin typeface="Segoe UI Light" panose="020B0502040204020203" pitchFamily="34" charset="0"/>
                <a:cs typeface="Segoe UI Light" panose="020B0502040204020203" pitchFamily="34" charset="0"/>
              </a:rPr>
              <a:t>	Од ширих ка ужим компонентама понашања</a:t>
            </a:r>
          </a:p>
          <a:p>
            <a:pPr marL="0" indent="0">
              <a:spcBef>
                <a:spcPts val="600"/>
              </a:spcBef>
              <a:buNone/>
            </a:pPr>
            <a:r>
              <a:rPr lang="ru-RU" sz="1600" dirty="0">
                <a:latin typeface="Segoe UI Light" panose="020B0502040204020203" pitchFamily="34" charset="0"/>
                <a:cs typeface="Segoe UI Light" panose="020B0502040204020203" pitchFamily="34" charset="0"/>
              </a:rPr>
              <a:t>	Конструкти – индикатори – ставке </a:t>
            </a:r>
          </a:p>
          <a:p>
            <a:pPr marL="0" indent="0">
              <a:spcBef>
                <a:spcPts val="600"/>
              </a:spcBef>
              <a:buNone/>
            </a:pPr>
            <a:r>
              <a:rPr lang="ru-RU" sz="1600" dirty="0">
                <a:latin typeface="Segoe UI Light" panose="020B0502040204020203" pitchFamily="34" charset="0"/>
                <a:cs typeface="Segoe UI Light" panose="020B0502040204020203" pitchFamily="34" charset="0"/>
              </a:rPr>
              <a:t>	Препорука: у почетној фази израде треба направити што је више могуће ставки</a:t>
            </a:r>
          </a:p>
          <a:p>
            <a:pPr marL="0" indent="0">
              <a:spcBef>
                <a:spcPts val="600"/>
              </a:spcBef>
              <a:buNone/>
            </a:pPr>
            <a:r>
              <a:rPr lang="ru-RU" sz="1600" dirty="0">
                <a:latin typeface="Segoe UI Light" panose="020B0502040204020203" pitchFamily="34" charset="0"/>
                <a:cs typeface="Segoe UI Light" panose="020B0502040204020203" pitchFamily="34" charset="0"/>
              </a:rPr>
              <a:t>	„Сувишне“ ставке треба одбацити на основу емпиријских података</a:t>
            </a:r>
          </a:p>
          <a:p>
            <a:pPr marL="0" indent="0">
              <a:spcBef>
                <a:spcPts val="600"/>
              </a:spcBef>
              <a:buNone/>
            </a:pPr>
            <a:r>
              <a:rPr lang="ru-RU" sz="1600" dirty="0">
                <a:latin typeface="Segoe UI Light" panose="020B0502040204020203" pitchFamily="34" charset="0"/>
                <a:cs typeface="Segoe UI Light" panose="020B0502040204020203" pitchFamily="34" charset="0"/>
              </a:rPr>
              <a:t>	</a:t>
            </a:r>
          </a:p>
          <a:p>
            <a:pPr marL="0" indent="0">
              <a:spcBef>
                <a:spcPts val="600"/>
              </a:spcBef>
              <a:buNone/>
            </a:pPr>
            <a:r>
              <a:rPr lang="ru-RU" sz="1600" dirty="0">
                <a:latin typeface="Segoe UI Light" panose="020B0502040204020203" pitchFamily="34" charset="0"/>
                <a:cs typeface="Segoe UI Light" panose="020B0502040204020203" pitchFamily="34" charset="0"/>
              </a:rPr>
              <a:t>	</a:t>
            </a:r>
          </a:p>
        </p:txBody>
      </p:sp>
      <p:sp>
        <p:nvSpPr>
          <p:cNvPr id="5" name="Rectangle 2"/>
          <p:cNvSpPr txBox="1">
            <a:spLocks noChangeArrowheads="1"/>
          </p:cNvSpPr>
          <p:nvPr/>
        </p:nvSpPr>
        <p:spPr bwMode="auto">
          <a:xfrm>
            <a:off x="2079996" y="119162"/>
            <a:ext cx="7848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индикатори</a:t>
            </a:r>
            <a:endParaRPr kumimoji="1" lang="en-U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endParaRPr>
          </a:p>
        </p:txBody>
      </p:sp>
      <p:sp>
        <p:nvSpPr>
          <p:cNvPr id="10" name="Rectangle 9"/>
          <p:cNvSpPr/>
          <p:nvPr/>
        </p:nvSpPr>
        <p:spPr>
          <a:xfrm>
            <a:off x="9992816" y="6237312"/>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21816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06228" y="2398330"/>
          <a:ext cx="56521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930182" y="2553290"/>
            <a:ext cx="38463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Број година према ниво образовања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Академски индикатори успешности</a:t>
            </a:r>
          </a:p>
        </p:txBody>
      </p:sp>
      <p:sp>
        <p:nvSpPr>
          <p:cNvPr id="5" name="TextBox 4"/>
          <p:cNvSpPr txBox="1"/>
          <p:nvPr/>
        </p:nvSpPr>
        <p:spPr>
          <a:xfrm>
            <a:off x="1735560" y="1208629"/>
            <a:ext cx="77048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Варијабла		    Индикатори	          Ајтеми</a:t>
            </a:r>
            <a:endPar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6" name="Rectangle 2"/>
          <p:cNvSpPr txBox="1">
            <a:spLocks noChangeArrowheads="1"/>
          </p:cNvSpPr>
          <p:nvPr/>
        </p:nvSpPr>
        <p:spPr bwMode="auto">
          <a:xfrm>
            <a:off x="1735560" y="493188"/>
            <a:ext cx="7848600" cy="2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Рашчлањивање</a:t>
            </a:r>
            <a:r>
              <a:rPr kumimoji="1" lang="sr-Latn-R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 </a:t>
            </a:r>
            <a:r>
              <a:rPr kumimoji="1" lang="sr-Latn-RS" altLang="sr-Latn-RS" sz="36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a:t>
            </a:r>
            <a:r>
              <a:rPr kumimoji="1" lang="sr-Cyrl-RS" altLang="sr-Latn-RS" sz="3600" b="0" i="0" u="none" strike="noStrike" kern="1200" cap="small" spc="0" normalizeH="0" baseline="0" noProof="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социо-економски </a:t>
            </a:r>
            <a:r>
              <a:rPr kumimoji="1" lang="sr-Cyrl-RS" altLang="sr-Latn-RS" sz="36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статус – сес)</a:t>
            </a:r>
            <a:endParaRPr kumimoji="1" lang="en-US" altLang="sr-Latn-RS" sz="36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endParaRPr>
          </a:p>
        </p:txBody>
      </p:sp>
      <p:sp>
        <p:nvSpPr>
          <p:cNvPr id="7" name="TextBox 6"/>
          <p:cNvSpPr txBox="1"/>
          <p:nvPr/>
        </p:nvSpPr>
        <p:spPr>
          <a:xfrm>
            <a:off x="6897018" y="3367949"/>
            <a:ext cx="3846338" cy="523220"/>
          </a:xfrm>
          <a:prstGeom prst="rect">
            <a:avLst/>
          </a:prstGeom>
          <a:noFill/>
        </p:spPr>
        <p:txBody>
          <a:bodyPr wrap="square" rtlCol="0">
            <a:spAutoFit/>
          </a:bodyPr>
          <a:lstStyle>
            <a:defPPr>
              <a:defRPr lang="en-US"/>
            </a:defPPr>
            <a:lvl1pPr>
              <a:defRPr sz="1400">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Број књига у домаћинству (прокси мера)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Број уметнина, антиквитета, раритета</a:t>
            </a:r>
          </a:p>
        </p:txBody>
      </p:sp>
      <p:sp>
        <p:nvSpPr>
          <p:cNvPr id="8" name="TextBox 7"/>
          <p:cNvSpPr txBox="1"/>
          <p:nvPr/>
        </p:nvSpPr>
        <p:spPr>
          <a:xfrm>
            <a:off x="6930182" y="4197911"/>
            <a:ext cx="3846338" cy="523220"/>
          </a:xfrm>
          <a:prstGeom prst="rect">
            <a:avLst/>
          </a:prstGeom>
          <a:noFill/>
        </p:spPr>
        <p:txBody>
          <a:bodyPr wrap="square" rtlCol="0">
            <a:spAutoFit/>
          </a:bodyPr>
          <a:lstStyle>
            <a:defPPr>
              <a:defRPr lang="en-US"/>
            </a:defPPr>
            <a:lvl1pPr>
              <a:defRPr sz="1400">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Квадратних метара по члану домаћинства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Вредност некретнина по члану домаћинства</a:t>
            </a:r>
          </a:p>
        </p:txBody>
      </p:sp>
      <p:sp>
        <p:nvSpPr>
          <p:cNvPr id="9" name="TextBox 8"/>
          <p:cNvSpPr txBox="1"/>
          <p:nvPr/>
        </p:nvSpPr>
        <p:spPr>
          <a:xfrm>
            <a:off x="6930182" y="5036920"/>
            <a:ext cx="3846338" cy="523220"/>
          </a:xfrm>
          <a:prstGeom prst="rect">
            <a:avLst/>
          </a:prstGeom>
          <a:noFill/>
        </p:spPr>
        <p:txBody>
          <a:bodyPr wrap="square" rtlCol="0">
            <a:spAutoFit/>
          </a:bodyPr>
          <a:lstStyle>
            <a:defPPr>
              <a:defRPr lang="en-US"/>
            </a:defPPr>
            <a:lvl1pPr>
              <a:defRPr sz="1400">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Поседовање скупљих техничких уређаја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Месечно издвајање на небазичне потребе</a:t>
            </a:r>
          </a:p>
        </p:txBody>
      </p:sp>
      <p:sp>
        <p:nvSpPr>
          <p:cNvPr id="10" name="TextBox 9"/>
          <p:cNvSpPr txBox="1"/>
          <p:nvPr/>
        </p:nvSpPr>
        <p:spPr>
          <a:xfrm>
            <a:off x="6897018" y="5841591"/>
            <a:ext cx="3846338" cy="523220"/>
          </a:xfrm>
          <a:prstGeom prst="rect">
            <a:avLst/>
          </a:prstGeom>
          <a:noFill/>
        </p:spPr>
        <p:txBody>
          <a:bodyPr wrap="square" rtlCol="0">
            <a:spAutoFit/>
          </a:bodyPr>
          <a:lstStyle>
            <a:defPPr>
              <a:defRPr lang="en-US"/>
            </a:defPPr>
            <a:lvl1pPr>
              <a:defRPr sz="1400">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Углед, положај, моћ</a:t>
            </a:r>
            <a:endPar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Социометрија друштвеног положаја</a:t>
            </a:r>
            <a:endParaRPr kumimoji="0" lang="sr-Latn-RS"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1" name="TextBox 10"/>
          <p:cNvSpPr txBox="1"/>
          <p:nvPr/>
        </p:nvSpPr>
        <p:spPr>
          <a:xfrm>
            <a:off x="1735560" y="1730378"/>
            <a:ext cx="77048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Променљива	    Показатељи 	          Ставке</a:t>
            </a:r>
            <a:endPar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2" name="Rectangle 11"/>
          <p:cNvSpPr/>
          <p:nvPr/>
        </p:nvSpPr>
        <p:spPr>
          <a:xfrm>
            <a:off x="10008443" y="6132784"/>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26945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7408" y="1700808"/>
          <a:ext cx="6438802" cy="4720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bwMode="auto">
          <a:xfrm>
            <a:off x="1735560" y="118311"/>
            <a:ext cx="7848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Cyrl-R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rPr>
              <a:t>рашчлањивање</a:t>
            </a:r>
            <a:endParaRPr kumimoji="1" lang="en-US" altLang="sr-Latn-RS" sz="4200" b="0" i="0" u="none" strike="noStrike" kern="1200" cap="small" spc="0" normalizeH="0" baseline="0" noProof="0" dirty="0">
              <a:ln>
                <a:noFill/>
              </a:ln>
              <a:solidFill>
                <a:srgbClr val="646B86">
                  <a:lumMod val="60000"/>
                  <a:lumOff val="40000"/>
                </a:srgbClr>
              </a:solidFill>
              <a:effectLst/>
              <a:uLnTx/>
              <a:uFillTx/>
              <a:latin typeface="Segoe UI Light" panose="020B0502040204020203" pitchFamily="34" charset="0"/>
              <a:ea typeface="+mn-ea"/>
              <a:cs typeface="Segoe UI Light" panose="020B0502040204020203" pitchFamily="34" charset="0"/>
            </a:endParaRPr>
          </a:p>
        </p:txBody>
      </p:sp>
      <p:sp>
        <p:nvSpPr>
          <p:cNvPr id="12" name="Rectangle 11"/>
          <p:cNvSpPr/>
          <p:nvPr/>
        </p:nvSpPr>
        <p:spPr>
          <a:xfrm>
            <a:off x="10008443" y="6132784"/>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TextBox 12"/>
          <p:cNvSpPr txBox="1"/>
          <p:nvPr/>
        </p:nvSpPr>
        <p:spPr>
          <a:xfrm>
            <a:off x="5925581" y="1700809"/>
            <a:ext cx="5304011"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Често сам забринут.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Плаши ме мисао да ствари могу кренути лоше.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Лако се наљутим.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Тешко ми је да контролишем бес.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Усамљен сам.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Често се осећам тужно.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Плашим се да ће ми се други људи смејати.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Имам страх од јавног наступа.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Тешко ми је да се отресем лоших навика.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Променљивог сам расположења.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Лако се изнервирам.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Често ме обузму стања панике. `</a:t>
            </a:r>
          </a:p>
        </p:txBody>
      </p:sp>
    </p:spTree>
    <p:extLst>
      <p:ext uri="{BB962C8B-B14F-4D97-AF65-F5344CB8AC3E}">
        <p14:creationId xmlns:p14="http://schemas.microsoft.com/office/powerpoint/2010/main" val="65857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21FA-A1AC-EC1C-5A90-E45024F4CF8C}"/>
              </a:ext>
            </a:extLst>
          </p:cNvPr>
          <p:cNvSpPr>
            <a:spLocks noGrp="1"/>
          </p:cNvSpPr>
          <p:nvPr>
            <p:ph type="title"/>
          </p:nvPr>
        </p:nvSpPr>
        <p:spPr/>
        <p:txBody>
          <a:bodyPr>
            <a:noAutofit/>
          </a:bodyPr>
          <a:lstStyle/>
          <a:p>
            <a:r>
              <a:rPr lang="sr-Latn-RS" sz="4400" b="1" dirty="0">
                <a:latin typeface="Tempus Sans ITC" panose="04020404030D07020202" pitchFamily="82" charset="0"/>
                <a:ea typeface="Yu Gothic UI Light" panose="020B0300000000000000" pitchFamily="34" charset="-128"/>
              </a:rPr>
              <a:t>DOMAĆI ZADATAK</a:t>
            </a:r>
            <a:endParaRPr lang="en-US" sz="4400" b="1" dirty="0">
              <a:latin typeface="Tempus Sans ITC" panose="04020404030D07020202" pitchFamily="82" charset="0"/>
              <a:ea typeface="Yu Gothic UI Light" panose="020B0300000000000000" pitchFamily="34" charset="-128"/>
            </a:endParaRPr>
          </a:p>
        </p:txBody>
      </p:sp>
      <p:sp>
        <p:nvSpPr>
          <p:cNvPr id="3" name="Content Placeholder 2">
            <a:extLst>
              <a:ext uri="{FF2B5EF4-FFF2-40B4-BE49-F238E27FC236}">
                <a16:creationId xmlns:a16="http://schemas.microsoft.com/office/drawing/2014/main" id="{23DC042B-72BA-CCC8-E5C0-E15D35E26E33}"/>
              </a:ext>
            </a:extLst>
          </p:cNvPr>
          <p:cNvSpPr>
            <a:spLocks noGrp="1"/>
          </p:cNvSpPr>
          <p:nvPr>
            <p:ph sz="quarter" idx="1"/>
          </p:nvPr>
        </p:nvSpPr>
        <p:spPr/>
        <p:txBody>
          <a:bodyPr>
            <a:normAutofit lnSpcReduction="10000"/>
          </a:bodyPr>
          <a:lstStyle/>
          <a:p>
            <a:r>
              <a:rPr lang="sr-Latn-RS" sz="4000" dirty="0">
                <a:latin typeface="Tempus Sans ITC" panose="04020404030D07020202" pitchFamily="82" charset="0"/>
              </a:rPr>
              <a:t>U bazi Srpski citatni indeks: scindeks.ceon.rs ....</a:t>
            </a:r>
          </a:p>
          <a:p>
            <a:r>
              <a:rPr lang="sr-Latn-RS" sz="4000" dirty="0">
                <a:latin typeface="Tempus Sans ITC" panose="04020404030D07020202" pitchFamily="82" charset="0"/>
              </a:rPr>
              <a:t>...odabrati (prepoznati) </a:t>
            </a:r>
            <a:r>
              <a:rPr lang="sr-Latn-RS" sz="4000" b="1" dirty="0">
                <a:latin typeface="Tempus Sans ITC" panose="04020404030D07020202" pitchFamily="82" charset="0"/>
              </a:rPr>
              <a:t>3 prikaza-izveštaja o rezultatima empirijskih istraživanja </a:t>
            </a:r>
            <a:r>
              <a:rPr lang="sr-Latn-RS" sz="4000" dirty="0">
                <a:latin typeface="Tempus Sans ITC" panose="04020404030D07020202" pitchFamily="82" charset="0"/>
              </a:rPr>
              <a:t>u kojima su </a:t>
            </a:r>
            <a:r>
              <a:rPr lang="sr-Latn-RS" sz="4000" b="1" dirty="0">
                <a:latin typeface="Tempus Sans ITC" panose="04020404030D07020202" pitchFamily="82" charset="0"/>
              </a:rPr>
              <a:t>jasno i precizno raščlanjene (operacionalizovane) varijable</a:t>
            </a:r>
            <a:r>
              <a:rPr lang="sr-Latn-RS" sz="4000" dirty="0">
                <a:latin typeface="Tempus Sans ITC" panose="04020404030D07020202" pitchFamily="82" charset="0"/>
              </a:rPr>
              <a:t> istraživanja.</a:t>
            </a:r>
          </a:p>
          <a:p>
            <a:r>
              <a:rPr lang="sr-Latn-RS" sz="4000" dirty="0">
                <a:latin typeface="Tempus Sans ITC" panose="04020404030D07020202" pitchFamily="82" charset="0"/>
              </a:rPr>
              <a:t>Rok</a:t>
            </a:r>
            <a:r>
              <a:rPr lang="sr-Latn-RS" sz="4000" b="1" dirty="0">
                <a:latin typeface="Tempus Sans ITC" panose="04020404030D07020202" pitchFamily="82" charset="0"/>
              </a:rPr>
              <a:t>: 14.novembar</a:t>
            </a:r>
          </a:p>
          <a:p>
            <a:r>
              <a:rPr lang="sr-Latn-RS" sz="4000" dirty="0">
                <a:latin typeface="Tempus Sans ITC" panose="04020404030D07020202" pitchFamily="82" charset="0"/>
              </a:rPr>
              <a:t>Na: </a:t>
            </a:r>
            <a:r>
              <a:rPr lang="sr-Latn-RS" sz="4000" b="1" dirty="0">
                <a:latin typeface="Tempus Sans ITC" panose="04020404030D07020202" pitchFamily="82" charset="0"/>
              </a:rPr>
              <a:t>metodologija.pefja</a:t>
            </a:r>
            <a:r>
              <a:rPr lang="en-US" sz="4000" b="1" dirty="0">
                <a:latin typeface="Tempus Sans ITC" panose="04020404030D07020202" pitchFamily="82" charset="0"/>
              </a:rPr>
              <a:t>@gmail.com</a:t>
            </a:r>
            <a:endParaRPr lang="sr-Latn-RS" sz="4000" b="1" dirty="0">
              <a:latin typeface="Tempus Sans ITC" panose="04020404030D07020202" pitchFamily="82" charset="0"/>
            </a:endParaRPr>
          </a:p>
          <a:p>
            <a:pPr marL="0" indent="0">
              <a:buNone/>
            </a:pPr>
            <a:endParaRPr lang="en-US" dirty="0">
              <a:latin typeface="Tempus Sans ITC" panose="04020404030D07020202" pitchFamily="82" charset="0"/>
            </a:endParaRPr>
          </a:p>
        </p:txBody>
      </p:sp>
    </p:spTree>
    <p:extLst>
      <p:ext uri="{BB962C8B-B14F-4D97-AF65-F5344CB8AC3E}">
        <p14:creationId xmlns:p14="http://schemas.microsoft.com/office/powerpoint/2010/main" val="121677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8303-9BF2-B050-897F-88F30477B885}"/>
              </a:ext>
            </a:extLst>
          </p:cNvPr>
          <p:cNvSpPr>
            <a:spLocks noGrp="1"/>
          </p:cNvSpPr>
          <p:nvPr>
            <p:ph type="title"/>
          </p:nvPr>
        </p:nvSpPr>
        <p:spPr/>
        <p:txBody>
          <a:bodyPr>
            <a:noAutofit/>
          </a:bodyPr>
          <a:lstStyle/>
          <a:p>
            <a:r>
              <a:rPr lang="sr-Latn-RS" sz="4400" dirty="0">
                <a:latin typeface="Tempus Sans ITC" panose="04020404030D07020202" pitchFamily="82" charset="0"/>
              </a:rPr>
              <a:t>PRIMER</a:t>
            </a:r>
            <a:endParaRPr lang="en-US" sz="4400"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81C8C9C4-AD80-36A5-7511-A7C1DEF9398B}"/>
              </a:ext>
            </a:extLst>
          </p:cNvPr>
          <p:cNvSpPr>
            <a:spLocks noGrp="1"/>
          </p:cNvSpPr>
          <p:nvPr>
            <p:ph sz="quarter" idx="1"/>
          </p:nvPr>
        </p:nvSpPr>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endParaRPr kumimoji="0" lang="sr-Latn-RS" sz="4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sr-Latn-RS" sz="4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Primer: Kundačina &amp; Marinković (</a:t>
            </a:r>
            <a:r>
              <a:rPr kumimoji="0" lang="sr-Latn-RS" sz="4400" b="1"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kompetencije nastavnika      ključne kompetencije (1), osnovne kompetencije (2), specijalne kompetencije (3)</a:t>
            </a:r>
          </a:p>
          <a:p>
            <a:pPr marL="0" indent="0">
              <a:buNone/>
            </a:pPr>
            <a:endParaRPr lang="en-US" dirty="0"/>
          </a:p>
        </p:txBody>
      </p:sp>
      <p:sp>
        <p:nvSpPr>
          <p:cNvPr id="4" name="Arrow: Right 3">
            <a:extLst>
              <a:ext uri="{FF2B5EF4-FFF2-40B4-BE49-F238E27FC236}">
                <a16:creationId xmlns:a16="http://schemas.microsoft.com/office/drawing/2014/main" id="{3A44BA74-0861-FC00-9B2A-D44FB323CFDE}"/>
              </a:ext>
            </a:extLst>
          </p:cNvPr>
          <p:cNvSpPr/>
          <p:nvPr/>
        </p:nvSpPr>
        <p:spPr>
          <a:xfrm>
            <a:off x="7090116" y="3302391"/>
            <a:ext cx="253219" cy="1266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014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AB50-B120-EB43-998A-9EA5E5A69B81}"/>
              </a:ext>
            </a:extLst>
          </p:cNvPr>
          <p:cNvSpPr>
            <a:spLocks noGrp="1"/>
          </p:cNvSpPr>
          <p:nvPr>
            <p:ph type="title"/>
          </p:nvPr>
        </p:nvSpPr>
        <p:spPr/>
        <p:txBody>
          <a:bodyPr>
            <a:normAutofit/>
          </a:bodyPr>
          <a:lstStyle/>
          <a:p>
            <a:r>
              <a:rPr lang="sr-Latn-RS" sz="3600" b="1" dirty="0">
                <a:latin typeface="Tempus Sans ITC" panose="04020404030D07020202" pitchFamily="82" charset="0"/>
              </a:rPr>
              <a:t>APA (American Psychology Association) REFERENCA</a:t>
            </a:r>
            <a:endParaRPr lang="en-US" sz="3600" b="1"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C666995E-81EA-4C35-5AB9-8AC42B1938D8}"/>
              </a:ext>
            </a:extLst>
          </p:cNvPr>
          <p:cNvSpPr>
            <a:spLocks noGrp="1"/>
          </p:cNvSpPr>
          <p:nvPr>
            <p:ph sz="quarter" idx="1"/>
          </p:nvPr>
        </p:nvSpPr>
        <p:spPr/>
        <p:txBody>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endParaRPr kumimoji="0" lang="sr-Latn-RS" sz="3500" b="1"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sr-Latn-RS" sz="3500" b="1"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Kundačina, M., &amp; Marinković, S. (2012). Samoprocene i procene kompetencija nastavnika razredne nastave. </a:t>
            </a:r>
            <a:r>
              <a:rPr kumimoji="0" lang="sr-Latn-RS" sz="3500" b="1" i="1"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Nastava i vaspitanje</a:t>
            </a:r>
            <a:r>
              <a:rPr kumimoji="0" lang="sr-Latn-RS" sz="3500" b="1"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61(3), 447-462.</a:t>
            </a:r>
          </a:p>
          <a:p>
            <a:endParaRPr lang="en-US" dirty="0"/>
          </a:p>
        </p:txBody>
      </p:sp>
    </p:spTree>
    <p:extLst>
      <p:ext uri="{BB962C8B-B14F-4D97-AF65-F5344CB8AC3E}">
        <p14:creationId xmlns:p14="http://schemas.microsoft.com/office/powerpoint/2010/main" val="756145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CF10-BA6E-12BC-00FF-2E6C2558E223}"/>
              </a:ext>
            </a:extLst>
          </p:cNvPr>
          <p:cNvSpPr>
            <a:spLocks noGrp="1"/>
          </p:cNvSpPr>
          <p:nvPr>
            <p:ph type="title"/>
          </p:nvPr>
        </p:nvSpPr>
        <p:spPr/>
        <p:txBody>
          <a:bodyPr/>
          <a:lstStyle/>
          <a:p>
            <a:r>
              <a:rPr lang="sr-Latn-RS" dirty="0">
                <a:latin typeface="Tempus Sans ITC" panose="04020404030D07020202" pitchFamily="82" charset="0"/>
              </a:rPr>
              <a:t>1.KLJUČNE KOMPETENCIJE </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B77BA739-E5A9-4B5D-E1A4-3E3895B2D09B}"/>
              </a:ext>
            </a:extLst>
          </p:cNvPr>
          <p:cNvSpPr>
            <a:spLocks noGrp="1"/>
          </p:cNvSpPr>
          <p:nvPr>
            <p:ph sz="quarter" idx="1"/>
          </p:nvPr>
        </p:nvSpPr>
        <p:spPr/>
        <p:txBody>
          <a:bodyPr>
            <a:normAutofit/>
          </a:bodyPr>
          <a:lstStyle/>
          <a:p>
            <a:pPr marL="274320" marR="0" lvl="0" indent="-274320" algn="just"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sr-Latn-RS" sz="28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(1)</a:t>
            </a:r>
            <a:r>
              <a:rPr kumimoji="0" lang="ru-RU" sz="28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оне компетенције које су потребне за спровођење било које професионалне делатности и укључују информационо</a:t>
            </a:r>
            <a:r>
              <a:rPr kumimoji="0" lang="sr-Latn-RS"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комуникационе компетенције, социјално-радне компетенције (способност</a:t>
            </a:r>
            <a:r>
              <a:rPr kumimoji="0" lang="sr-Latn-RS"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особе да доноси независне професионалне одлуке, да комбинује лични интерес са потребама друштва), језичке компетенције (способност за усмену писану комуникацију на различитим језицима), вредности особе као индивидуе, културне компетенције (познавање националне, европске и светске</a:t>
            </a:r>
            <a:r>
              <a:rPr kumimoji="0" lang="sr-Latn-RS"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културе).</a:t>
            </a:r>
            <a:endParaRPr kumimoji="0" lang="sr-Latn-RS" sz="24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endParaRPr>
          </a:p>
        </p:txBody>
      </p:sp>
    </p:spTree>
    <p:extLst>
      <p:ext uri="{BB962C8B-B14F-4D97-AF65-F5344CB8AC3E}">
        <p14:creationId xmlns:p14="http://schemas.microsoft.com/office/powerpoint/2010/main" val="72037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8952-5737-4BE0-FE4B-86D17C59310D}"/>
              </a:ext>
            </a:extLst>
          </p:cNvPr>
          <p:cNvSpPr>
            <a:spLocks noGrp="1"/>
          </p:cNvSpPr>
          <p:nvPr>
            <p:ph type="title"/>
          </p:nvPr>
        </p:nvSpPr>
        <p:spPr/>
        <p:txBody>
          <a:bodyPr/>
          <a:lstStyle/>
          <a:p>
            <a:r>
              <a:rPr lang="sr-Latn-RS" dirty="0">
                <a:latin typeface="Tempus Sans ITC" panose="04020404030D07020202" pitchFamily="82" charset="0"/>
              </a:rPr>
              <a:t>2.OSNOVNE KOMPETENCIJE</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C99138B8-2051-5786-8C2A-75749D1A836A}"/>
              </a:ext>
            </a:extLst>
          </p:cNvPr>
          <p:cNvSpPr>
            <a:spLocks noGrp="1"/>
          </p:cNvSpPr>
          <p:nvPr>
            <p:ph sz="quarter" idx="1"/>
          </p:nvPr>
        </p:nvSpPr>
        <p:spPr/>
        <p:txBody>
          <a:bodyPr/>
          <a:lstStyle/>
          <a:p>
            <a:pPr marL="274320" marR="0" lvl="0" indent="-274320" algn="just"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(2)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показују специфичности наставничке</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професије и укључују организационе компетенције (способност наставника</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да ефикасно организује образовне активности ученика), дидактичке компетенције (способност наставника да пренесе знања ученицима на начин који</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ће ученике заинтересовати за процес учења), педагошко мишљење (рефлексивна способност наставника у односу на сопствене активности и на оне</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које планира), сазнајно-креативне компетенције (способност наставника да</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организује процес учења са разумевањем код ученика, да усагласи циљеве</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наставног процеса и сазнајне активности ученика), психолошка компетентност (способност наставника да у наставном процесу уважава јединствену</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личност ученика), евалуативне компетенције (способност наставника да</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објективно сагледава ученичка постигнућа и процес учења, сопствени рад,</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професионални рад својих колега, позитивне и негативне аспекте у систе-</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му образовања у целини), саветодавне компетенције, компетентност за</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доживотни развој наставника као професионалца (способност наставника</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да развија професионалне вештине, знања и компетенције током читавог</a:t>
            </a:r>
            <a:r>
              <a:rPr kumimoji="0" lang="sr-Latn-R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 </a:t>
            </a:r>
            <a:r>
              <a:rPr kumimoji="0" lang="ru-RU"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rPr>
              <a:t>професионалног радног века).</a:t>
            </a:r>
            <a:endParaRPr kumimoji="0" lang="en-US" sz="20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mn-cs"/>
            </a:endParaRPr>
          </a:p>
          <a:p>
            <a:endParaRPr lang="en-US" dirty="0"/>
          </a:p>
        </p:txBody>
      </p:sp>
    </p:spTree>
    <p:extLst>
      <p:ext uri="{BB962C8B-B14F-4D97-AF65-F5344CB8AC3E}">
        <p14:creationId xmlns:p14="http://schemas.microsoft.com/office/powerpoint/2010/main" val="154780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97C5-02B9-0516-7A7C-1BF922D03964}"/>
              </a:ext>
            </a:extLst>
          </p:cNvPr>
          <p:cNvSpPr>
            <a:spLocks noGrp="1"/>
          </p:cNvSpPr>
          <p:nvPr>
            <p:ph type="title"/>
          </p:nvPr>
        </p:nvSpPr>
        <p:spPr/>
        <p:txBody>
          <a:bodyPr/>
          <a:lstStyle/>
          <a:p>
            <a:r>
              <a:rPr lang="sr-Latn-RS" dirty="0">
                <a:latin typeface="Tempus Sans ITC" panose="04020404030D07020202" pitchFamily="82" charset="0"/>
              </a:rPr>
              <a:t>3.SPECIFIČNE KOMPETENCIJE</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1148FFDE-78BB-5505-43C7-6AC98480F89D}"/>
              </a:ext>
            </a:extLst>
          </p:cNvPr>
          <p:cNvSpPr>
            <a:spLocks noGrp="1"/>
          </p:cNvSpPr>
          <p:nvPr>
            <p:ph sz="quarter" idx="1"/>
          </p:nvPr>
        </p:nvSpPr>
        <p:spPr/>
        <p:txBody>
          <a:bodyPr>
            <a:normAutofit/>
          </a:bodyPr>
          <a:lstStyle/>
          <a:p>
            <a:endParaRPr lang="sr-Latn-RS" sz="2400" dirty="0">
              <a:latin typeface="Tempus Sans ITC" panose="04020404030D07020202" pitchFamily="82" charset="0"/>
            </a:endParaRPr>
          </a:p>
          <a:p>
            <a:r>
              <a:rPr lang="sr-Latn-RS" sz="2400" dirty="0">
                <a:latin typeface="Tempus Sans ITC" panose="04020404030D07020202" pitchFamily="82" charset="0"/>
              </a:rPr>
              <a:t>(3) </a:t>
            </a:r>
            <a:r>
              <a:rPr lang="ru-RU" sz="2400" dirty="0"/>
              <a:t>представљају</a:t>
            </a:r>
            <a:r>
              <a:rPr lang="sr-Latn-RS" sz="2400" dirty="0">
                <a:latin typeface="Tempus Sans ITC" panose="04020404030D07020202" pitchFamily="82" charset="0"/>
              </a:rPr>
              <a:t> </a:t>
            </a:r>
            <a:r>
              <a:rPr lang="ru-RU" sz="2400" dirty="0"/>
              <a:t>ниво компетенција наставника за садржај предмета који предају и за истраживање сопствене праксе које има за циљ креирање сопственог стила</a:t>
            </a:r>
            <a:r>
              <a:rPr lang="sr-Latn-RS" sz="2400" dirty="0">
                <a:latin typeface="Tempus Sans ITC" panose="04020404030D07020202" pitchFamily="82" charset="0"/>
              </a:rPr>
              <a:t> </a:t>
            </a:r>
            <a:r>
              <a:rPr lang="ru-RU" sz="2400" dirty="0"/>
              <a:t>поучавања у функцији бољих постигнућа ученика.</a:t>
            </a:r>
            <a:endParaRPr lang="en-US" sz="2400" dirty="0">
              <a:latin typeface="Tempus Sans ITC" panose="04020404030D07020202" pitchFamily="82" charset="0"/>
            </a:endParaRPr>
          </a:p>
        </p:txBody>
      </p:sp>
    </p:spTree>
    <p:extLst>
      <p:ext uri="{BB962C8B-B14F-4D97-AF65-F5344CB8AC3E}">
        <p14:creationId xmlns:p14="http://schemas.microsoft.com/office/powerpoint/2010/main" val="119274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solidFill>
                  <a:schemeClr val="bg2">
                    <a:lumMod val="25000"/>
                  </a:schemeClr>
                </a:solidFill>
                <a:latin typeface="Tempus Sans ITC" pitchFamily="82" charset="0"/>
              </a:rPr>
              <a:t>Proces</a:t>
            </a:r>
            <a:r>
              <a:rPr lang="en-US" dirty="0">
                <a:solidFill>
                  <a:schemeClr val="bg2">
                    <a:lumMod val="25000"/>
                  </a:schemeClr>
                </a:solidFill>
                <a:latin typeface="Tempus Sans ITC" pitchFamily="82" charset="0"/>
              </a:rPr>
              <a:t> </a:t>
            </a:r>
            <a:r>
              <a:rPr lang="en-US" dirty="0" err="1">
                <a:solidFill>
                  <a:schemeClr val="bg2">
                    <a:lumMod val="25000"/>
                  </a:schemeClr>
                </a:solidFill>
                <a:latin typeface="Tempus Sans ITC" pitchFamily="82" charset="0"/>
              </a:rPr>
              <a:t>naučnog</a:t>
            </a:r>
            <a:r>
              <a:rPr lang="en-US" dirty="0">
                <a:solidFill>
                  <a:schemeClr val="bg2">
                    <a:lumMod val="25000"/>
                  </a:schemeClr>
                </a:solidFill>
                <a:latin typeface="Tempus Sans ITC" pitchFamily="82" charset="0"/>
              </a:rPr>
              <a:t> </a:t>
            </a:r>
            <a:r>
              <a:rPr lang="en-US" dirty="0" err="1">
                <a:solidFill>
                  <a:schemeClr val="bg2">
                    <a:lumMod val="25000"/>
                  </a:schemeClr>
                </a:solidFill>
                <a:latin typeface="Tempus Sans ITC" pitchFamily="82" charset="0"/>
              </a:rPr>
              <a:t>saznanja</a:t>
            </a:r>
            <a:endParaRPr lang="en-US" dirty="0">
              <a:solidFill>
                <a:schemeClr val="bg2">
                  <a:lumMod val="25000"/>
                </a:schemeClr>
              </a:solidFill>
              <a:latin typeface="Tempus Sans ITC" pitchFamily="82" charset="0"/>
            </a:endParaRPr>
          </a:p>
        </p:txBody>
      </p:sp>
      <p:graphicFrame>
        <p:nvGraphicFramePr>
          <p:cNvPr id="7" name="Content Placeholder 6"/>
          <p:cNvGraphicFramePr>
            <a:graphicFrameLocks noGrp="1"/>
          </p:cNvGraphicFramePr>
          <p:nvPr>
            <p:ph sz="quarter" idx="1"/>
          </p:nvPr>
        </p:nvGraphicFramePr>
        <p:xfrm>
          <a:off x="1825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Toshiba\Pictures\MPI pictures.jpg"/>
          <p:cNvPicPr>
            <a:picLocks noChangeAspect="1" noChangeArrowheads="1"/>
          </p:cNvPicPr>
          <p:nvPr/>
        </p:nvPicPr>
        <p:blipFill>
          <a:blip r:embed="rId7"/>
          <a:srcRect/>
          <a:stretch>
            <a:fillRect/>
          </a:stretch>
        </p:blipFill>
        <p:spPr bwMode="auto">
          <a:xfrm>
            <a:off x="9220201" y="381000"/>
            <a:ext cx="1114425" cy="6477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a:latin typeface="Tempus Sans ITC" pitchFamily="82" charset="0"/>
              </a:rPr>
              <a:t>VARI</a:t>
            </a:r>
            <a:r>
              <a:rPr lang="en-US" dirty="0">
                <a:latin typeface="Tempus Sans ITC" pitchFamily="82" charset="0"/>
              </a:rPr>
              <a:t>JABL</a:t>
            </a:r>
            <a:r>
              <a:rPr lang="sr-Latn-RS" dirty="0">
                <a:latin typeface="Tempus Sans ITC" pitchFamily="82" charset="0"/>
              </a:rPr>
              <a:t>E  PREMA </a:t>
            </a:r>
            <a:r>
              <a:rPr lang="sr-Latn-RS" dirty="0">
                <a:solidFill>
                  <a:srgbClr val="FF0000"/>
                </a:solidFill>
                <a:latin typeface="Tempus Sans ITC" pitchFamily="82" charset="0"/>
              </a:rPr>
              <a:t>VRSTI OBJEKATA</a:t>
            </a:r>
            <a:endParaRPr lang="en-US" dirty="0">
              <a:solidFill>
                <a:srgbClr val="FF0000"/>
              </a:solidFill>
              <a:latin typeface="Tempus Sans ITC" pitchFamily="82" charset="0"/>
            </a:endParaRPr>
          </a:p>
        </p:txBody>
      </p:sp>
      <p:sp>
        <p:nvSpPr>
          <p:cNvPr id="3" name="Content Placeholder 2"/>
          <p:cNvSpPr>
            <a:spLocks noGrp="1"/>
          </p:cNvSpPr>
          <p:nvPr>
            <p:ph sz="quarter" idx="1"/>
          </p:nvPr>
        </p:nvSpPr>
        <p:spPr>
          <a:xfrm>
            <a:off x="1752600" y="1524000"/>
            <a:ext cx="8503920" cy="4572000"/>
          </a:xfrm>
        </p:spPr>
        <p:txBody>
          <a:bodyPr numCol="2"/>
          <a:lstStyle/>
          <a:p>
            <a:endParaRPr lang="sr-Latn-RS" dirty="0"/>
          </a:p>
          <a:p>
            <a:endParaRPr lang="sr-Latn-RS" dirty="0"/>
          </a:p>
          <a:p>
            <a:endParaRPr lang="sr-Latn-RS" dirty="0"/>
          </a:p>
          <a:p>
            <a:pPr>
              <a:buNone/>
            </a:pPr>
            <a:endParaRPr lang="en-US" dirty="0"/>
          </a:p>
        </p:txBody>
      </p:sp>
      <p:pic>
        <p:nvPicPr>
          <p:cNvPr id="4" name="Picture 2" descr="C:\Users\Pedja\Desktop\strup.png"/>
          <p:cNvPicPr>
            <a:picLocks noChangeAspect="1" noChangeArrowheads="1"/>
          </p:cNvPicPr>
          <p:nvPr/>
        </p:nvPicPr>
        <p:blipFill>
          <a:blip r:embed="rId2" cstate="print"/>
          <a:srcRect/>
          <a:stretch>
            <a:fillRect/>
          </a:stretch>
        </p:blipFill>
        <p:spPr bwMode="auto">
          <a:xfrm>
            <a:off x="2133600" y="2667001"/>
            <a:ext cx="2952328" cy="34957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616200"/>
            <a:ext cx="2591430" cy="3455240"/>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ChangeArrowheads="1"/>
          </p:cNvSpPr>
          <p:nvPr/>
        </p:nvSpPr>
        <p:spPr bwMode="auto">
          <a:xfrm>
            <a:off x="2362201" y="1905000"/>
            <a:ext cx="3643313" cy="723900"/>
          </a:xfrm>
          <a:prstGeom prst="rect">
            <a:avLst/>
          </a:prstGeom>
          <a:noFill/>
          <a:ln w="9525">
            <a:noFill/>
            <a:miter lim="800000"/>
            <a:headEnd/>
            <a:tailEnd/>
          </a:ln>
        </p:spPr>
        <p:txBody>
          <a:bodyPr anchor="ctr"/>
          <a:lstStyle>
            <a:defPPr>
              <a:defRPr lang="en-US"/>
            </a:defPPr>
            <a:lvl1pPr>
              <a:defRPr>
                <a:solidFill>
                  <a:srgbClr val="000000"/>
                </a:solidFill>
                <a:latin typeface="Segoe UI Light" panose="020B0502040204020203" pitchFamily="34" charset="0"/>
                <a:cs typeface="Segoe UI Light" panose="020B0502040204020203" pitchFamily="34" charset="0"/>
              </a:defRPr>
            </a:lvl1pPr>
          </a:lstStyle>
          <a:p>
            <a:r>
              <a:rPr lang="sr-Latn-CS" sz="1600" dirty="0">
                <a:latin typeface="Tempus Sans ITC" pitchFamily="82" charset="0"/>
              </a:rPr>
              <a:t>stimulus-varijable</a:t>
            </a:r>
            <a:r>
              <a:rPr lang="sr-Latn-CS" sz="1600" dirty="0"/>
              <a:t>	</a:t>
            </a:r>
          </a:p>
        </p:txBody>
      </p:sp>
      <p:sp>
        <p:nvSpPr>
          <p:cNvPr id="7" name="Rectangle 2"/>
          <p:cNvSpPr txBox="1">
            <a:spLocks noChangeArrowheads="1"/>
          </p:cNvSpPr>
          <p:nvPr/>
        </p:nvSpPr>
        <p:spPr bwMode="auto">
          <a:xfrm>
            <a:off x="6553200" y="1905001"/>
            <a:ext cx="3529012" cy="714375"/>
          </a:xfrm>
          <a:prstGeom prst="rect">
            <a:avLst/>
          </a:prstGeom>
          <a:noFill/>
          <a:ln w="9525">
            <a:noFill/>
            <a:miter lim="800000"/>
            <a:headEnd/>
            <a:tailEnd/>
          </a:ln>
        </p:spPr>
        <p:txBody>
          <a:bodyPr anchor="ctr"/>
          <a:lstStyle/>
          <a:p>
            <a:pPr>
              <a:defRPr/>
            </a:pPr>
            <a:r>
              <a:rPr lang="sr-Latn-CS" sz="1600" dirty="0">
                <a:solidFill>
                  <a:srgbClr val="000000"/>
                </a:solidFill>
                <a:latin typeface="Tempus Sans ITC" pitchFamily="82" charset="0"/>
                <a:cs typeface="Segoe UI Light" panose="020B0502040204020203" pitchFamily="34" charset="0"/>
              </a:rPr>
              <a:t>            subjekt-varijable</a:t>
            </a:r>
            <a:r>
              <a:rPr lang="sr-Latn-CS" sz="1600" dirty="0">
                <a:solidFill>
                  <a:srgbClr val="000000"/>
                </a:solidFill>
                <a:latin typeface="Segoe UI Light" panose="020B0502040204020203" pitchFamily="34" charset="0"/>
                <a:cs typeface="Segoe UI Light" panose="020B0502040204020203" pitchFamily="34" charset="0"/>
              </a:rPr>
              <a:t>	</a:t>
            </a:r>
          </a:p>
        </p:txBody>
      </p:sp>
      <p:pic>
        <p:nvPicPr>
          <p:cNvPr id="8" name="Picture 2" descr="C:\Users\Toshiba\Pictures\MPI pictures.jpg"/>
          <p:cNvPicPr>
            <a:picLocks noChangeAspect="1" noChangeArrowheads="1"/>
          </p:cNvPicPr>
          <p:nvPr/>
        </p:nvPicPr>
        <p:blipFill>
          <a:blip r:embed="rId4"/>
          <a:srcRect/>
          <a:stretch>
            <a:fillRect/>
          </a:stretch>
        </p:blipFill>
        <p:spPr bwMode="auto">
          <a:xfrm>
            <a:off x="9372601" y="533400"/>
            <a:ext cx="1114425" cy="6477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RS" dirty="0">
                <a:latin typeface="Tempus Sans ITC" pitchFamily="82" charset="0"/>
              </a:rPr>
              <a:t>VARIJABLE PREMA </a:t>
            </a:r>
            <a:r>
              <a:rPr lang="sr-Latn-RS" dirty="0">
                <a:solidFill>
                  <a:srgbClr val="FF0000"/>
                </a:solidFill>
                <a:latin typeface="Tempus Sans ITC" pitchFamily="82" charset="0"/>
              </a:rPr>
              <a:t>STEPENU KONTROLE</a:t>
            </a:r>
            <a:endParaRPr lang="en-US" dirty="0">
              <a:solidFill>
                <a:srgbClr val="FF0000"/>
              </a:solidFill>
              <a:latin typeface="Tempus Sans ITC" pitchFamily="82" charset="0"/>
            </a:endParaRPr>
          </a:p>
        </p:txBody>
      </p:sp>
      <p:sp>
        <p:nvSpPr>
          <p:cNvPr id="3" name="Content Placeholder 2"/>
          <p:cNvSpPr>
            <a:spLocks noGrp="1"/>
          </p:cNvSpPr>
          <p:nvPr>
            <p:ph sz="quarter" idx="1"/>
          </p:nvPr>
        </p:nvSpPr>
        <p:spPr/>
        <p:txBody>
          <a:bodyPr/>
          <a:lstStyle/>
          <a:p>
            <a:endParaRPr lang="sr-Latn-RS" dirty="0"/>
          </a:p>
          <a:p>
            <a:pPr>
              <a:buNone/>
            </a:pPr>
            <a:endParaRPr lang="sr-Latn-RS" dirty="0"/>
          </a:p>
          <a:p>
            <a:endParaRPr lang="sr-Latn-RS" dirty="0"/>
          </a:p>
          <a:p>
            <a:endParaRPr lang="en-US" dirty="0"/>
          </a:p>
        </p:txBody>
      </p:sp>
      <p:pic>
        <p:nvPicPr>
          <p:cNvPr id="4" name="Picture 2" descr="C:\Users\Pedja\Desktop\experiment.jpg"/>
          <p:cNvPicPr>
            <a:picLocks noChangeAspect="1" noChangeArrowheads="1"/>
          </p:cNvPicPr>
          <p:nvPr/>
        </p:nvPicPr>
        <p:blipFill>
          <a:blip r:embed="rId2" cstate="print"/>
          <a:srcRect/>
          <a:stretch>
            <a:fillRect/>
          </a:stretch>
        </p:blipFill>
        <p:spPr bwMode="auto">
          <a:xfrm>
            <a:off x="2133601" y="3505200"/>
            <a:ext cx="2143139"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3" descr="C:\Users\Pedja\Desktop\Metodologija istraživanja u SPER\Vezbe\2. Varijable\prezentacija\slike za prezentaciju\choosing-apples-42-15216625-xl.jpg"/>
          <p:cNvPicPr>
            <a:picLocks noChangeAspect="1" noChangeArrowheads="1"/>
          </p:cNvPicPr>
          <p:nvPr/>
        </p:nvPicPr>
        <p:blipFill>
          <a:blip r:embed="rId3" cstate="print"/>
          <a:srcRect b="7143"/>
          <a:stretch>
            <a:fillRect/>
          </a:stretch>
        </p:blipFill>
        <p:spPr bwMode="auto">
          <a:xfrm>
            <a:off x="4648200" y="3657600"/>
            <a:ext cx="2596490"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4" descr="C:\Users\Pedja\Desktop\Metodologija istraživanja u SPER\Vezbe\2. Varijable\prezentacija\slike za prezentaciju\belezenje.jpg"/>
          <p:cNvPicPr>
            <a:picLocks noChangeAspect="1" noChangeArrowheads="1"/>
          </p:cNvPicPr>
          <p:nvPr/>
        </p:nvPicPr>
        <p:blipFill rotWithShape="1">
          <a:blip r:embed="rId4" cstate="print"/>
          <a:srcRect b="17758"/>
          <a:stretch/>
        </p:blipFill>
        <p:spPr bwMode="auto">
          <a:xfrm>
            <a:off x="7620001" y="3429000"/>
            <a:ext cx="2177379" cy="2388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752600" y="2590802"/>
            <a:ext cx="2743200" cy="646331"/>
          </a:xfrm>
          <a:prstGeom prst="rect">
            <a:avLst/>
          </a:prstGeom>
        </p:spPr>
        <p:txBody>
          <a:bodyPr wrap="square">
            <a:spAutoFit/>
          </a:bodyPr>
          <a:lstStyle/>
          <a:p>
            <a:pPr algn="ctr">
              <a:defRPr/>
            </a:pPr>
            <a:r>
              <a:rPr lang="sr-Latn-CS" dirty="0">
                <a:solidFill>
                  <a:srgbClr val="8FB08C">
                    <a:lumMod val="10000"/>
                  </a:srgbClr>
                </a:solidFill>
                <a:latin typeface="Tempus Sans ITC" pitchFamily="82" charset="0"/>
                <a:cs typeface="Segoe UI Light" panose="020B0502040204020203" pitchFamily="34" charset="0"/>
              </a:rPr>
              <a:t>manipulativne</a:t>
            </a:r>
          </a:p>
          <a:p>
            <a:pPr algn="ctr">
              <a:defRPr/>
            </a:pPr>
            <a:r>
              <a:rPr lang="sr-Latn-CS" dirty="0">
                <a:solidFill>
                  <a:prstClr val="black">
                    <a:lumMod val="65000"/>
                    <a:lumOff val="35000"/>
                  </a:prstClr>
                </a:solidFill>
                <a:latin typeface="Tempus Sans ITC" pitchFamily="82" charset="0"/>
                <a:cs typeface="Segoe UI Light" panose="020B0502040204020203" pitchFamily="34" charset="0"/>
              </a:rPr>
              <a:t>(eksperimentalne</a:t>
            </a:r>
            <a:r>
              <a:rPr lang="sr-Latn-CS" dirty="0">
                <a:solidFill>
                  <a:prstClr val="black">
                    <a:lumMod val="65000"/>
                    <a:lumOff val="35000"/>
                  </a:prstClr>
                </a:solidFill>
                <a:latin typeface="Segoe UI Light" panose="020B0502040204020203" pitchFamily="34" charset="0"/>
                <a:cs typeface="Segoe UI Light" panose="020B0502040204020203" pitchFamily="34" charset="0"/>
              </a:rPr>
              <a:t>)</a:t>
            </a:r>
          </a:p>
        </p:txBody>
      </p:sp>
      <p:sp>
        <p:nvSpPr>
          <p:cNvPr id="8" name="Rectangle 7"/>
          <p:cNvSpPr/>
          <p:nvPr/>
        </p:nvSpPr>
        <p:spPr>
          <a:xfrm>
            <a:off x="4419600" y="2667001"/>
            <a:ext cx="3124200" cy="646331"/>
          </a:xfrm>
          <a:prstGeom prst="rect">
            <a:avLst/>
          </a:prstGeom>
        </p:spPr>
        <p:txBody>
          <a:bodyPr wrap="square">
            <a:spAutoFit/>
          </a:bodyPr>
          <a:lstStyle/>
          <a:p>
            <a:pPr algn="ctr">
              <a:defRPr/>
            </a:pPr>
            <a:r>
              <a:rPr lang="sr-Latn-CS" dirty="0">
                <a:solidFill>
                  <a:srgbClr val="8FB08C">
                    <a:lumMod val="10000"/>
                  </a:srgbClr>
                </a:solidFill>
                <a:latin typeface="Tempus Sans ITC" pitchFamily="82" charset="0"/>
                <a:cs typeface="Segoe UI Light" panose="020B0502040204020203" pitchFamily="34" charset="0"/>
              </a:rPr>
              <a:t> selektivne</a:t>
            </a:r>
          </a:p>
          <a:p>
            <a:pPr algn="ctr">
              <a:defRPr/>
            </a:pPr>
            <a:r>
              <a:rPr lang="sr-Latn-CS" dirty="0">
                <a:solidFill>
                  <a:prstClr val="black">
                    <a:lumMod val="65000"/>
                    <a:lumOff val="35000"/>
                  </a:prstClr>
                </a:solidFill>
                <a:latin typeface="Tempus Sans ITC" pitchFamily="82" charset="0"/>
                <a:cs typeface="Segoe UI Light" panose="020B0502040204020203" pitchFamily="34" charset="0"/>
              </a:rPr>
              <a:t>  (izborne)</a:t>
            </a:r>
            <a:endParaRPr lang="en-US" dirty="0">
              <a:solidFill>
                <a:prstClr val="black"/>
              </a:solidFill>
              <a:latin typeface="Tempus Sans ITC" pitchFamily="82" charset="0"/>
            </a:endParaRPr>
          </a:p>
        </p:txBody>
      </p:sp>
      <p:sp>
        <p:nvSpPr>
          <p:cNvPr id="9" name="Rectangle 8"/>
          <p:cNvSpPr/>
          <p:nvPr/>
        </p:nvSpPr>
        <p:spPr>
          <a:xfrm>
            <a:off x="7239000" y="2667001"/>
            <a:ext cx="2895600" cy="646331"/>
          </a:xfrm>
          <a:prstGeom prst="rect">
            <a:avLst/>
          </a:prstGeom>
        </p:spPr>
        <p:txBody>
          <a:bodyPr wrap="square">
            <a:spAutoFit/>
          </a:bodyPr>
          <a:lstStyle/>
          <a:p>
            <a:pPr algn="ctr">
              <a:defRPr/>
            </a:pPr>
            <a:r>
              <a:rPr lang="sr-Latn-CS" dirty="0">
                <a:solidFill>
                  <a:srgbClr val="8FB08C">
                    <a:lumMod val="10000"/>
                  </a:srgbClr>
                </a:solidFill>
                <a:latin typeface="Tempus Sans ITC" pitchFamily="82" charset="0"/>
                <a:cs typeface="Segoe UI Light" panose="020B0502040204020203" pitchFamily="34" charset="0"/>
              </a:rPr>
              <a:t>registrovane</a:t>
            </a:r>
          </a:p>
          <a:p>
            <a:pPr algn="ctr">
              <a:defRPr/>
            </a:pPr>
            <a:r>
              <a:rPr lang="sr-Latn-CS" dirty="0">
                <a:solidFill>
                  <a:srgbClr val="8FB08C">
                    <a:lumMod val="10000"/>
                  </a:srgbClr>
                </a:solidFill>
                <a:latin typeface="Tempus Sans ITC" pitchFamily="82" charset="0"/>
                <a:cs typeface="Segoe UI Light" panose="020B0502040204020203" pitchFamily="34" charset="0"/>
              </a:rPr>
              <a:t> </a:t>
            </a:r>
            <a:r>
              <a:rPr lang="sr-Latn-CS" dirty="0">
                <a:solidFill>
                  <a:prstClr val="black">
                    <a:lumMod val="65000"/>
                    <a:lumOff val="35000"/>
                  </a:prstClr>
                </a:solidFill>
                <a:latin typeface="Tempus Sans ITC" pitchFamily="82" charset="0"/>
                <a:cs typeface="Segoe UI Light" panose="020B0502040204020203" pitchFamily="34" charset="0"/>
              </a:rPr>
              <a:t>(zabeležene)</a:t>
            </a:r>
          </a:p>
        </p:txBody>
      </p:sp>
      <p:pic>
        <p:nvPicPr>
          <p:cNvPr id="10" name="Picture 2" descr="C:\Users\Toshiba\Pictures\MPI pictures.jpg"/>
          <p:cNvPicPr>
            <a:picLocks noChangeAspect="1" noChangeArrowheads="1"/>
          </p:cNvPicPr>
          <p:nvPr/>
        </p:nvPicPr>
        <p:blipFill>
          <a:blip r:embed="rId5"/>
          <a:srcRect/>
          <a:stretch>
            <a:fillRect/>
          </a:stretch>
        </p:blipFill>
        <p:spPr bwMode="auto">
          <a:xfrm>
            <a:off x="9296401" y="1524000"/>
            <a:ext cx="1114425" cy="6477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a:latin typeface="Tempus Sans ITC" pitchFamily="82" charset="0"/>
              </a:rPr>
              <a:t>VARIJABLE PREMA </a:t>
            </a:r>
            <a:r>
              <a:rPr lang="sr-Latn-RS" dirty="0">
                <a:solidFill>
                  <a:srgbClr val="FF0000"/>
                </a:solidFill>
                <a:latin typeface="Tempus Sans ITC" pitchFamily="82" charset="0"/>
              </a:rPr>
              <a:t>NAČINU MERENJA</a:t>
            </a:r>
            <a:endParaRPr lang="en-US" dirty="0">
              <a:solidFill>
                <a:srgbClr val="FF0000"/>
              </a:solidFill>
              <a:latin typeface="Tempus Sans ITC" pitchFamily="82" charset="0"/>
            </a:endParaRPr>
          </a:p>
        </p:txBody>
      </p:sp>
      <p:sp>
        <p:nvSpPr>
          <p:cNvPr id="3" name="Content Placeholder 2"/>
          <p:cNvSpPr>
            <a:spLocks noGrp="1"/>
          </p:cNvSpPr>
          <p:nvPr>
            <p:ph sz="quarter" idx="1"/>
          </p:nvPr>
        </p:nvSpPr>
        <p:spPr/>
        <p:txBody>
          <a:bodyPr/>
          <a:lstStyle/>
          <a:p>
            <a:endParaRPr lang="sr-Latn-RS" dirty="0"/>
          </a:p>
          <a:p>
            <a:endParaRPr lang="sr-Latn-RS" dirty="0"/>
          </a:p>
          <a:p>
            <a:endParaRPr lang="sr-Latn-RS" dirty="0"/>
          </a:p>
          <a:p>
            <a:endParaRPr lang="sr-Latn-RS" dirty="0"/>
          </a:p>
          <a:p>
            <a:pPr>
              <a:buNone/>
            </a:pPr>
            <a:endParaRPr lang="sr-Latn-RS" dirty="0"/>
          </a:p>
          <a:p>
            <a:endParaRPr lang="sr-Latn-RS" dirty="0"/>
          </a:p>
          <a:p>
            <a:endParaRPr lang="en-US" dirty="0"/>
          </a:p>
        </p:txBody>
      </p:sp>
      <p:pic>
        <p:nvPicPr>
          <p:cNvPr id="4" name="Picture 2" descr="C:\Users\Pedja\Desktop\Metodologija istraživanja u SPER\Vezbe\2. Varijable\prezentacija\slike za prezentaciju\feminis_difference_lg.jpg"/>
          <p:cNvPicPr>
            <a:picLocks noChangeAspect="1" noChangeArrowheads="1"/>
          </p:cNvPicPr>
          <p:nvPr/>
        </p:nvPicPr>
        <p:blipFill>
          <a:blip r:embed="rId2"/>
          <a:srcRect b="21304"/>
          <a:stretch>
            <a:fillRect/>
          </a:stretch>
        </p:blipFill>
        <p:spPr bwMode="auto">
          <a:xfrm>
            <a:off x="2769710" y="2893281"/>
            <a:ext cx="2387165" cy="2855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122" y="2930463"/>
            <a:ext cx="4228330" cy="2822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200400" y="2057400"/>
            <a:ext cx="1356462" cy="369332"/>
          </a:xfrm>
          <a:prstGeom prst="rect">
            <a:avLst/>
          </a:prstGeom>
        </p:spPr>
        <p:txBody>
          <a:bodyPr wrap="none">
            <a:spAutoFit/>
          </a:bodyPr>
          <a:lstStyle/>
          <a:p>
            <a:r>
              <a:rPr lang="sr-Latn-CS" dirty="0">
                <a:solidFill>
                  <a:srgbClr val="8FB08C">
                    <a:lumMod val="10000"/>
                  </a:srgbClr>
                </a:solidFill>
                <a:latin typeface="Segoe UI Light" panose="020B0502040204020203" pitchFamily="34" charset="0"/>
                <a:cs typeface="Segoe UI Light" panose="020B0502040204020203" pitchFamily="34" charset="0"/>
              </a:rPr>
              <a:t> </a:t>
            </a:r>
            <a:r>
              <a:rPr lang="sr-Latn-CS" dirty="0">
                <a:solidFill>
                  <a:srgbClr val="8FB08C">
                    <a:lumMod val="10000"/>
                  </a:srgbClr>
                </a:solidFill>
                <a:latin typeface="Tempus Sans ITC" pitchFamily="82" charset="0"/>
                <a:cs typeface="Segoe UI Light" panose="020B0502040204020203" pitchFamily="34" charset="0"/>
              </a:rPr>
              <a:t>kategoričke</a:t>
            </a:r>
            <a:endParaRPr lang="en-US" dirty="0">
              <a:solidFill>
                <a:prstClr val="black"/>
              </a:solidFill>
              <a:latin typeface="Tempus Sans ITC" pitchFamily="82" charset="0"/>
            </a:endParaRPr>
          </a:p>
        </p:txBody>
      </p:sp>
      <p:sp>
        <p:nvSpPr>
          <p:cNvPr id="7" name="Rectangle 6"/>
          <p:cNvSpPr/>
          <p:nvPr/>
        </p:nvSpPr>
        <p:spPr>
          <a:xfrm>
            <a:off x="7467600" y="2133600"/>
            <a:ext cx="1277914" cy="369332"/>
          </a:xfrm>
          <a:prstGeom prst="rect">
            <a:avLst/>
          </a:prstGeom>
        </p:spPr>
        <p:txBody>
          <a:bodyPr wrap="none">
            <a:spAutoFit/>
          </a:bodyPr>
          <a:lstStyle/>
          <a:p>
            <a:r>
              <a:rPr lang="sr-Latn-CS" dirty="0">
                <a:solidFill>
                  <a:srgbClr val="8FB08C">
                    <a:lumMod val="10000"/>
                  </a:srgbClr>
                </a:solidFill>
                <a:latin typeface="Segoe UI Light" panose="020B0502040204020203" pitchFamily="34" charset="0"/>
                <a:cs typeface="Segoe UI Light" panose="020B0502040204020203" pitchFamily="34" charset="0"/>
              </a:rPr>
              <a:t> </a:t>
            </a:r>
            <a:r>
              <a:rPr lang="sr-Latn-CS" dirty="0">
                <a:solidFill>
                  <a:srgbClr val="8FB08C">
                    <a:lumMod val="10000"/>
                  </a:srgbClr>
                </a:solidFill>
                <a:latin typeface="Tempus Sans ITC" pitchFamily="82" charset="0"/>
                <a:cs typeface="Segoe UI Light" panose="020B0502040204020203" pitchFamily="34" charset="0"/>
              </a:rPr>
              <a:t>numeričke</a:t>
            </a:r>
            <a:endParaRPr lang="en-US" dirty="0">
              <a:solidFill>
                <a:prstClr val="black"/>
              </a:solidFill>
              <a:latin typeface="Tempus Sans ITC" pitchFamily="82" charset="0"/>
            </a:endParaRPr>
          </a:p>
        </p:txBody>
      </p:sp>
      <p:pic>
        <p:nvPicPr>
          <p:cNvPr id="8" name="Picture 2" descr="C:\Users\Toshiba\Pictures\MPI pictures.jpg"/>
          <p:cNvPicPr>
            <a:picLocks noChangeAspect="1" noChangeArrowheads="1"/>
          </p:cNvPicPr>
          <p:nvPr/>
        </p:nvPicPr>
        <p:blipFill>
          <a:blip r:embed="rId4"/>
          <a:srcRect/>
          <a:stretch>
            <a:fillRect/>
          </a:stretch>
        </p:blipFill>
        <p:spPr bwMode="auto">
          <a:xfrm>
            <a:off x="9296401" y="1524000"/>
            <a:ext cx="1114425" cy="6477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a:solidFill>
                  <a:srgbClr val="FF0000"/>
                </a:solidFill>
                <a:latin typeface="Tempus Sans ITC" pitchFamily="82" charset="0"/>
              </a:rPr>
              <a:t>DVE VARIJABLE </a:t>
            </a:r>
            <a:r>
              <a:rPr lang="sr-Latn-RS" dirty="0">
                <a:solidFill>
                  <a:schemeClr val="bg2">
                    <a:lumMod val="25000"/>
                  </a:schemeClr>
                </a:solidFill>
                <a:latin typeface="Tempus Sans ITC" pitchFamily="82" charset="0"/>
              </a:rPr>
              <a:t>U ČETIRI RELACIJE</a:t>
            </a:r>
            <a:endParaRPr lang="en-US" dirty="0">
              <a:solidFill>
                <a:schemeClr val="bg2">
                  <a:lumMod val="25000"/>
                </a:schemeClr>
              </a:solidFill>
              <a:latin typeface="Tempus Sans ITC" pitchFamily="82" charset="0"/>
            </a:endParaRPr>
          </a:p>
        </p:txBody>
      </p:sp>
      <p:sp>
        <p:nvSpPr>
          <p:cNvPr id="5" name="TextBox 4"/>
          <p:cNvSpPr txBox="1"/>
          <p:nvPr/>
        </p:nvSpPr>
        <p:spPr>
          <a:xfrm>
            <a:off x="1981201" y="2743200"/>
            <a:ext cx="6028125" cy="1077218"/>
          </a:xfrm>
          <a:prstGeom prst="rect">
            <a:avLst/>
          </a:prstGeom>
          <a:noFill/>
        </p:spPr>
        <p:txBody>
          <a:bodyPr wrap="none" rtlCol="0">
            <a:spAutoFit/>
          </a:bodyPr>
          <a:lstStyle>
            <a:defPPr>
              <a:defRPr lang="en-US"/>
            </a:defPPr>
            <a:lvl1pPr>
              <a:defRPr sz="1600">
                <a:latin typeface="Segoe UI Light" panose="020B0502040204020203" pitchFamily="34" charset="0"/>
                <a:cs typeface="Segoe UI Light" panose="020B0502040204020203" pitchFamily="34" charset="0"/>
              </a:defRPr>
            </a:lvl1pPr>
          </a:lstStyle>
          <a:p>
            <a:r>
              <a:rPr lang="sr-Latn-RS" b="1" dirty="0">
                <a:solidFill>
                  <a:prstClr val="black"/>
                </a:solidFill>
                <a:latin typeface="Tempus Sans ITC" pitchFamily="82" charset="0"/>
                <a:cs typeface="Segoe UI" panose="020B0502040204020203" pitchFamily="34" charset="0"/>
              </a:rPr>
              <a:t>Predikcija </a:t>
            </a:r>
            <a:r>
              <a:rPr lang="sr-Latn-RS" dirty="0">
                <a:solidFill>
                  <a:prstClr val="black"/>
                </a:solidFill>
                <a:latin typeface="Tempus Sans ITC" pitchFamily="82" charset="0"/>
              </a:rPr>
              <a:t>(predviđanje)</a:t>
            </a:r>
          </a:p>
          <a:p>
            <a:r>
              <a:rPr lang="sr-Latn-RS" dirty="0">
                <a:solidFill>
                  <a:prstClr val="black"/>
                </a:solidFill>
                <a:latin typeface="Tempus Sans ITC" pitchFamily="82" charset="0"/>
              </a:rPr>
              <a:t>     Na osnovu vrednosti jedne predviđamo vrednosti druge varijable</a:t>
            </a:r>
          </a:p>
          <a:p>
            <a:r>
              <a:rPr lang="sr-Latn-RS" dirty="0">
                <a:solidFill>
                  <a:prstClr val="black"/>
                </a:solidFill>
                <a:latin typeface="Tempus Sans ITC" pitchFamily="82" charset="0"/>
              </a:rPr>
              <a:t>     Uslov: postojanje povezanosti između dve varijable</a:t>
            </a:r>
          </a:p>
          <a:p>
            <a:r>
              <a:rPr lang="sr-Latn-RS" dirty="0">
                <a:solidFill>
                  <a:prstClr val="black"/>
                </a:solidFill>
                <a:latin typeface="Tempus Sans ITC" pitchFamily="82" charset="0"/>
              </a:rPr>
              <a:t>     </a:t>
            </a:r>
            <a:r>
              <a:rPr lang="sr-Latn-RS" dirty="0">
                <a:solidFill>
                  <a:srgbClr val="C00000"/>
                </a:solidFill>
                <a:latin typeface="Tempus Sans ITC" pitchFamily="82" charset="0"/>
              </a:rPr>
              <a:t>Prediktorska </a:t>
            </a:r>
            <a:r>
              <a:rPr lang="sr-Latn-RS" dirty="0">
                <a:solidFill>
                  <a:prstClr val="black"/>
                </a:solidFill>
                <a:latin typeface="Tempus Sans ITC" pitchFamily="82" charset="0"/>
              </a:rPr>
              <a:t>i </a:t>
            </a:r>
            <a:r>
              <a:rPr lang="sr-Latn-RS" dirty="0">
                <a:solidFill>
                  <a:srgbClr val="C00000"/>
                </a:solidFill>
                <a:latin typeface="Tempus Sans ITC" pitchFamily="82" charset="0"/>
              </a:rPr>
              <a:t>kriterijumska </a:t>
            </a:r>
            <a:r>
              <a:rPr lang="sr-Latn-RS" dirty="0">
                <a:solidFill>
                  <a:prstClr val="black"/>
                </a:solidFill>
                <a:latin typeface="Tempus Sans ITC" pitchFamily="82" charset="0"/>
              </a:rPr>
              <a:t>varijabla</a:t>
            </a:r>
          </a:p>
        </p:txBody>
      </p:sp>
      <p:sp>
        <p:nvSpPr>
          <p:cNvPr id="6" name="TextBox 5"/>
          <p:cNvSpPr txBox="1"/>
          <p:nvPr/>
        </p:nvSpPr>
        <p:spPr>
          <a:xfrm>
            <a:off x="1981201" y="1524000"/>
            <a:ext cx="5226111" cy="1077218"/>
          </a:xfrm>
          <a:prstGeom prst="rect">
            <a:avLst/>
          </a:prstGeom>
          <a:noFill/>
        </p:spPr>
        <p:txBody>
          <a:bodyPr wrap="none" rtlCol="0">
            <a:spAutoFit/>
          </a:bodyPr>
          <a:lstStyle/>
          <a:p>
            <a:r>
              <a:rPr lang="sr-Latn-RS" sz="1600" b="1" dirty="0">
                <a:solidFill>
                  <a:prstClr val="black"/>
                </a:solidFill>
                <a:latin typeface="Tempus Sans ITC" pitchFamily="82" charset="0"/>
                <a:cs typeface="Segoe UI" panose="020B0502040204020203" pitchFamily="34" charset="0"/>
              </a:rPr>
              <a:t>Korelacija</a:t>
            </a:r>
            <a:r>
              <a:rPr lang="sr-Latn-RS" sz="1600" dirty="0">
                <a:solidFill>
                  <a:prstClr val="black"/>
                </a:solidFill>
                <a:latin typeface="Tempus Sans ITC" pitchFamily="82" charset="0"/>
                <a:cs typeface="Segoe UI Light" panose="020B0502040204020203" pitchFamily="34" charset="0"/>
              </a:rPr>
              <a:t> (povezanost, asocijacija)</a:t>
            </a:r>
          </a:p>
          <a:p>
            <a:r>
              <a:rPr lang="sr-Latn-RS" sz="1600" dirty="0">
                <a:solidFill>
                  <a:prstClr val="black"/>
                </a:solidFill>
                <a:latin typeface="Tempus Sans ITC" pitchFamily="82" charset="0"/>
                <a:cs typeface="Segoe UI Light" panose="020B0502040204020203" pitchFamily="34" charset="0"/>
              </a:rPr>
              <a:t>     Dve varijable koreliraju ukoliko variraju na srodan način</a:t>
            </a:r>
          </a:p>
          <a:p>
            <a:r>
              <a:rPr lang="sr-Latn-RS" sz="1600" dirty="0">
                <a:solidFill>
                  <a:prstClr val="black"/>
                </a:solidFill>
                <a:latin typeface="Tempus Sans ITC" pitchFamily="82" charset="0"/>
                <a:cs typeface="Segoe UI Light" panose="020B0502040204020203" pitchFamily="34" charset="0"/>
              </a:rPr>
              <a:t>     Smer i intenzitet korelacije</a:t>
            </a:r>
          </a:p>
          <a:p>
            <a:r>
              <a:rPr lang="sr-Latn-RS" sz="1600" dirty="0">
                <a:solidFill>
                  <a:prstClr val="black"/>
                </a:solidFill>
                <a:latin typeface="Tempus Sans ITC" pitchFamily="82" charset="0"/>
                <a:cs typeface="Segoe UI Light" panose="020B0502040204020203" pitchFamily="34" charset="0"/>
              </a:rPr>
              <a:t>     r - koeficijent korelacije </a:t>
            </a:r>
            <a:endParaRPr lang="en-US" sz="1600" dirty="0">
              <a:solidFill>
                <a:prstClr val="black"/>
              </a:solidFill>
              <a:latin typeface="Tempus Sans ITC" pitchFamily="82" charset="0"/>
              <a:cs typeface="Segoe UI Light" panose="020B0502040204020203" pitchFamily="34" charset="0"/>
            </a:endParaRPr>
          </a:p>
        </p:txBody>
      </p:sp>
      <p:sp>
        <p:nvSpPr>
          <p:cNvPr id="7" name="TextBox 6"/>
          <p:cNvSpPr txBox="1"/>
          <p:nvPr/>
        </p:nvSpPr>
        <p:spPr>
          <a:xfrm>
            <a:off x="2057400" y="3886201"/>
            <a:ext cx="6245428" cy="1323439"/>
          </a:xfrm>
          <a:prstGeom prst="rect">
            <a:avLst/>
          </a:prstGeom>
          <a:noFill/>
        </p:spPr>
        <p:txBody>
          <a:bodyPr wrap="none" rtlCol="0">
            <a:spAutoFit/>
          </a:bodyPr>
          <a:lstStyle>
            <a:defPPr>
              <a:defRPr lang="en-US"/>
            </a:defPPr>
            <a:lvl1pPr>
              <a:defRPr sz="1600">
                <a:latin typeface="Segoe UI Light" panose="020B0502040204020203" pitchFamily="34" charset="0"/>
                <a:cs typeface="Segoe UI Light" panose="020B0502040204020203" pitchFamily="34" charset="0"/>
              </a:defRPr>
            </a:lvl1pPr>
          </a:lstStyle>
          <a:p>
            <a:r>
              <a:rPr lang="sr-Latn-RS" b="1" dirty="0">
                <a:solidFill>
                  <a:prstClr val="black"/>
                </a:solidFill>
                <a:latin typeface="Tempus Sans ITC" pitchFamily="82" charset="0"/>
                <a:cs typeface="Segoe UI" panose="020B0502040204020203" pitchFamily="34" charset="0"/>
              </a:rPr>
              <a:t>Zavisnost</a:t>
            </a:r>
          </a:p>
          <a:p>
            <a:r>
              <a:rPr lang="sr-Latn-RS" dirty="0">
                <a:solidFill>
                  <a:prstClr val="black"/>
                </a:solidFill>
                <a:latin typeface="Tempus Sans ITC" pitchFamily="82" charset="0"/>
              </a:rPr>
              <a:t>     Za razliku od korelacije, ovaj odnos je asimetričan</a:t>
            </a:r>
          </a:p>
          <a:p>
            <a:r>
              <a:rPr lang="sr-Latn-RS" dirty="0">
                <a:solidFill>
                  <a:prstClr val="black"/>
                </a:solidFill>
                <a:latin typeface="Tempus Sans ITC" pitchFamily="82" charset="0"/>
              </a:rPr>
              <a:t>     </a:t>
            </a:r>
            <a:r>
              <a:rPr lang="sr-Latn-RS" dirty="0">
                <a:solidFill>
                  <a:srgbClr val="C00000"/>
                </a:solidFill>
                <a:latin typeface="Tempus Sans ITC" pitchFamily="82" charset="0"/>
              </a:rPr>
              <a:t>Nezavisna </a:t>
            </a:r>
            <a:r>
              <a:rPr lang="sr-Latn-RS" dirty="0">
                <a:solidFill>
                  <a:prstClr val="black"/>
                </a:solidFill>
                <a:latin typeface="Tempus Sans ITC" pitchFamily="82" charset="0"/>
              </a:rPr>
              <a:t>i </a:t>
            </a:r>
            <a:r>
              <a:rPr lang="sr-Latn-RS" dirty="0">
                <a:solidFill>
                  <a:srgbClr val="C00000"/>
                </a:solidFill>
                <a:latin typeface="Tempus Sans ITC" pitchFamily="82" charset="0"/>
              </a:rPr>
              <a:t>zavisna </a:t>
            </a:r>
            <a:r>
              <a:rPr lang="sr-Latn-RS" dirty="0">
                <a:solidFill>
                  <a:prstClr val="black"/>
                </a:solidFill>
                <a:latin typeface="Tempus Sans ITC" pitchFamily="82" charset="0"/>
              </a:rPr>
              <a:t>varijabla</a:t>
            </a:r>
          </a:p>
          <a:p>
            <a:r>
              <a:rPr lang="sr-Latn-RS" dirty="0">
                <a:solidFill>
                  <a:prstClr val="black"/>
                </a:solidFill>
                <a:latin typeface="Tempus Sans ITC" pitchFamily="82" charset="0"/>
              </a:rPr>
              <a:t>     </a:t>
            </a:r>
            <a:r>
              <a:rPr lang="sr-Latn-RS" dirty="0">
                <a:solidFill>
                  <a:srgbClr val="C00000"/>
                </a:solidFill>
                <a:latin typeface="Tempus Sans ITC" pitchFamily="82" charset="0"/>
              </a:rPr>
              <a:t>Antecendentna </a:t>
            </a:r>
            <a:r>
              <a:rPr lang="sr-Latn-RS" dirty="0">
                <a:solidFill>
                  <a:prstClr val="black"/>
                </a:solidFill>
                <a:latin typeface="Tempus Sans ITC" pitchFamily="82" charset="0"/>
              </a:rPr>
              <a:t>i </a:t>
            </a:r>
            <a:r>
              <a:rPr lang="sr-Latn-RS" dirty="0">
                <a:solidFill>
                  <a:srgbClr val="C00000"/>
                </a:solidFill>
                <a:latin typeface="Tempus Sans ITC" pitchFamily="82" charset="0"/>
              </a:rPr>
              <a:t>konsekventna </a:t>
            </a:r>
            <a:r>
              <a:rPr lang="sr-Latn-RS" dirty="0">
                <a:solidFill>
                  <a:prstClr val="black"/>
                </a:solidFill>
                <a:latin typeface="Tempus Sans ITC" pitchFamily="82" charset="0"/>
              </a:rPr>
              <a:t>varijabla</a:t>
            </a:r>
          </a:p>
          <a:p>
            <a:r>
              <a:rPr lang="sr-Latn-RS" dirty="0">
                <a:solidFill>
                  <a:prstClr val="black"/>
                </a:solidFill>
                <a:latin typeface="Tempus Sans ITC" pitchFamily="82" charset="0"/>
              </a:rPr>
              <a:t>     Prethođenje po vremenu, stepenu bazičnosti, stepenu apstraktnosti </a:t>
            </a:r>
          </a:p>
        </p:txBody>
      </p:sp>
      <p:sp>
        <p:nvSpPr>
          <p:cNvPr id="8" name="TextBox 7"/>
          <p:cNvSpPr txBox="1"/>
          <p:nvPr/>
        </p:nvSpPr>
        <p:spPr>
          <a:xfrm>
            <a:off x="2133601" y="5257800"/>
            <a:ext cx="5874429" cy="1077218"/>
          </a:xfrm>
          <a:prstGeom prst="rect">
            <a:avLst/>
          </a:prstGeom>
          <a:noFill/>
        </p:spPr>
        <p:txBody>
          <a:bodyPr wrap="none" rtlCol="0">
            <a:spAutoFit/>
          </a:bodyPr>
          <a:lstStyle>
            <a:defPPr>
              <a:defRPr lang="en-US"/>
            </a:defPPr>
            <a:lvl1pPr>
              <a:defRPr sz="1600">
                <a:latin typeface="Segoe UI Light" panose="020B0502040204020203" pitchFamily="34" charset="0"/>
                <a:cs typeface="Segoe UI Light" panose="020B0502040204020203" pitchFamily="34" charset="0"/>
              </a:defRPr>
            </a:lvl1pPr>
          </a:lstStyle>
          <a:p>
            <a:r>
              <a:rPr lang="sr-Latn-RS" b="1" dirty="0">
                <a:solidFill>
                  <a:prstClr val="black"/>
                </a:solidFill>
                <a:latin typeface="Tempus Sans ITC" pitchFamily="82" charset="0"/>
                <a:cs typeface="Segoe UI" panose="020B0502040204020203" pitchFamily="34" charset="0"/>
              </a:rPr>
              <a:t>Uzročnost </a:t>
            </a:r>
            <a:endParaRPr lang="sr-Latn-RS" dirty="0">
              <a:solidFill>
                <a:prstClr val="black"/>
              </a:solidFill>
              <a:latin typeface="Tempus Sans ITC" pitchFamily="82" charset="0"/>
            </a:endParaRPr>
          </a:p>
          <a:p>
            <a:r>
              <a:rPr lang="sr-Latn-RS" dirty="0">
                <a:solidFill>
                  <a:prstClr val="black"/>
                </a:solidFill>
                <a:latin typeface="Tempus Sans ITC" pitchFamily="82" charset="0"/>
              </a:rPr>
              <a:t>     Jedna varijabla izaziva drugu</a:t>
            </a:r>
          </a:p>
          <a:p>
            <a:r>
              <a:rPr lang="sr-Latn-RS" dirty="0">
                <a:solidFill>
                  <a:prstClr val="black"/>
                </a:solidFill>
                <a:latin typeface="Tempus Sans ITC" pitchFamily="82" charset="0"/>
              </a:rPr>
              <a:t>     </a:t>
            </a:r>
            <a:r>
              <a:rPr lang="sr-Latn-RS" dirty="0">
                <a:solidFill>
                  <a:srgbClr val="C00000"/>
                </a:solidFill>
                <a:latin typeface="Tempus Sans ITC" pitchFamily="82" charset="0"/>
              </a:rPr>
              <a:t>Uzočna </a:t>
            </a:r>
            <a:r>
              <a:rPr lang="sr-Latn-RS" dirty="0">
                <a:solidFill>
                  <a:prstClr val="black"/>
                </a:solidFill>
                <a:latin typeface="Tempus Sans ITC" pitchFamily="82" charset="0"/>
              </a:rPr>
              <a:t>i </a:t>
            </a:r>
            <a:r>
              <a:rPr lang="sr-Latn-RS" dirty="0">
                <a:solidFill>
                  <a:srgbClr val="C00000"/>
                </a:solidFill>
                <a:latin typeface="Tempus Sans ITC" pitchFamily="82" charset="0"/>
              </a:rPr>
              <a:t>posledična </a:t>
            </a:r>
            <a:r>
              <a:rPr lang="sr-Latn-RS" dirty="0">
                <a:solidFill>
                  <a:prstClr val="black"/>
                </a:solidFill>
                <a:latin typeface="Tempus Sans ITC" pitchFamily="82" charset="0"/>
              </a:rPr>
              <a:t>varijabla</a:t>
            </a:r>
          </a:p>
          <a:p>
            <a:r>
              <a:rPr lang="sr-Latn-RS" dirty="0">
                <a:solidFill>
                  <a:prstClr val="black"/>
                </a:solidFill>
                <a:latin typeface="Tempus Sans ITC" pitchFamily="82" charset="0"/>
              </a:rPr>
              <a:t>     Za kauzalne zaključke potrebna su eksperimentalna istraživanja</a:t>
            </a:r>
          </a:p>
        </p:txBody>
      </p:sp>
      <p:pic>
        <p:nvPicPr>
          <p:cNvPr id="9" name="Picture 2" descr="C:\Users\Toshiba\Pictures\MPI pictures.jpg"/>
          <p:cNvPicPr>
            <a:picLocks noChangeAspect="1" noChangeArrowheads="1"/>
          </p:cNvPicPr>
          <p:nvPr/>
        </p:nvPicPr>
        <p:blipFill>
          <a:blip r:embed="rId2"/>
          <a:srcRect/>
          <a:stretch>
            <a:fillRect/>
          </a:stretch>
        </p:blipFill>
        <p:spPr bwMode="auto">
          <a:xfrm>
            <a:off x="9296401" y="533400"/>
            <a:ext cx="1114425" cy="647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ounded Rectangle 19"/>
          <p:cNvSpPr/>
          <p:nvPr/>
        </p:nvSpPr>
        <p:spPr bwMode="auto">
          <a:xfrm>
            <a:off x="1847528" y="2677520"/>
            <a:ext cx="1447806" cy="790137"/>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r-Latn-CS" altLang="en-US" sz="2000" b="0" i="0" u="none" strike="noStrike" kern="1200" cap="none"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Priprema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r-Latn-CS" altLang="en-US" sz="2000" b="0" i="0" u="none" strike="noStrike" kern="1200" cap="none"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istraživanja</a:t>
            </a:r>
            <a:endParaRPr kumimoji="0" lang="sr-Cyrl-CS" altLang="en-US" sz="2000" b="0" i="0" u="none" strike="noStrike" kern="1200" cap="none" spc="0" normalizeH="0" baseline="0" noProof="0" dirty="0">
              <a:ln>
                <a:noFill/>
              </a:ln>
              <a:solidFill>
                <a:srgbClr val="C5D1D7">
                  <a:lumMod val="25000"/>
                </a:srgbClr>
              </a:solidFill>
              <a:effectLst/>
              <a:uLnTx/>
              <a:uFillTx/>
              <a:latin typeface="Segoe UI Light" panose="020B0502040204020203" pitchFamily="34" charset="0"/>
              <a:ea typeface="+mn-ea"/>
              <a:cs typeface="Segoe UI Light" panose="020B0502040204020203" pitchFamily="34" charset="0"/>
            </a:endParaRPr>
          </a:p>
        </p:txBody>
      </p:sp>
      <p:sp>
        <p:nvSpPr>
          <p:cNvPr id="22" name="Rounded Rectangle 21"/>
          <p:cNvSpPr/>
          <p:nvPr/>
        </p:nvSpPr>
        <p:spPr bwMode="auto">
          <a:xfrm>
            <a:off x="6957199" y="2681840"/>
            <a:ext cx="1638802" cy="785819"/>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CS" sz="2000" b="0" i="0" u="none" strike="noStrike" kern="1200" cap="none"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Obrada podataka</a:t>
            </a:r>
            <a:endParaRPr kumimoji="0" lang="sr-Cyrl-CS" sz="2000" b="0" i="0" u="none" strike="noStrike" kern="1200" cap="none" spc="0" normalizeH="0" baseline="0" noProof="0" dirty="0">
              <a:ln>
                <a:noFill/>
              </a:ln>
              <a:solidFill>
                <a:srgbClr val="C5D1D7">
                  <a:lumMod val="25000"/>
                </a:srgbClr>
              </a:solidFill>
              <a:effectLst/>
              <a:uLnTx/>
              <a:uFillTx/>
              <a:latin typeface="Segoe UI Light" panose="020B0502040204020203" pitchFamily="34" charset="0"/>
              <a:ea typeface="+mn-ea"/>
              <a:cs typeface="Segoe UI Light" panose="020B0502040204020203" pitchFamily="34" charset="0"/>
            </a:endParaRPr>
          </a:p>
        </p:txBody>
      </p:sp>
      <p:sp>
        <p:nvSpPr>
          <p:cNvPr id="23" name="Rounded Rectangle 22"/>
          <p:cNvSpPr/>
          <p:nvPr/>
        </p:nvSpPr>
        <p:spPr bwMode="auto">
          <a:xfrm>
            <a:off x="8794308" y="2681840"/>
            <a:ext cx="1511188" cy="78581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CS" sz="2000" b="0" i="0" u="none" strike="noStrike" kern="1200" cap="none"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Pisanje izveštaja</a:t>
            </a:r>
            <a:endParaRPr kumimoji="0" lang="sr-Cyrl-CS" sz="2000" b="0" i="0" u="none" strike="noStrike" kern="1200" cap="none" spc="0" normalizeH="0" baseline="0" noProof="0" dirty="0">
              <a:ln>
                <a:noFill/>
              </a:ln>
              <a:solidFill>
                <a:srgbClr val="C5D1D7">
                  <a:lumMod val="25000"/>
                </a:srgbClr>
              </a:solidFill>
              <a:effectLst/>
              <a:uLnTx/>
              <a:uFillTx/>
              <a:latin typeface="Segoe UI Light" panose="020B0502040204020203" pitchFamily="34" charset="0"/>
              <a:ea typeface="+mn-ea"/>
              <a:cs typeface="Segoe UI Light" panose="020B0502040204020203" pitchFamily="34" charset="0"/>
            </a:endParaRPr>
          </a:p>
        </p:txBody>
      </p:sp>
      <p:sp>
        <p:nvSpPr>
          <p:cNvPr id="29" name="Rectangle 2"/>
          <p:cNvSpPr txBox="1">
            <a:spLocks noChangeArrowheads="1"/>
          </p:cNvSpPr>
          <p:nvPr/>
        </p:nvSpPr>
        <p:spPr bwMode="auto">
          <a:xfrm>
            <a:off x="2489201" y="2205039"/>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200"/>
              </a:spcBef>
              <a:buClr>
                <a:schemeClr val="accent1"/>
              </a:buClr>
              <a:buSzPct val="85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400"/>
              </a:spcBef>
              <a:spcAft>
                <a:spcPts val="200"/>
              </a:spcAft>
              <a:buClr>
                <a:schemeClr val="accent1"/>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4pPr>
            <a:lvl5pPr marL="20574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Latn-CS" altLang="en-US" sz="2000" b="1" i="0" u="none" strike="noStrike" kern="1200" cap="none" spc="0" normalizeH="0" baseline="0" noProof="0">
                <a:ln>
                  <a:noFill/>
                </a:ln>
                <a:solidFill>
                  <a:srgbClr val="1D130C"/>
                </a:solidFill>
                <a:effectLst/>
                <a:uLnTx/>
                <a:uFillTx/>
                <a:latin typeface="Segoe UI Light" panose="020B0502040204020203" pitchFamily="34" charset="0"/>
                <a:ea typeface="+mn-ea"/>
                <a:cs typeface="Segoe UI Light" panose="020B0502040204020203" pitchFamily="34" charset="0"/>
              </a:rPr>
              <a:t>I</a:t>
            </a:r>
          </a:p>
        </p:txBody>
      </p:sp>
      <p:sp>
        <p:nvSpPr>
          <p:cNvPr id="30" name="Rectangle 2"/>
          <p:cNvSpPr txBox="1">
            <a:spLocks noChangeArrowheads="1"/>
          </p:cNvSpPr>
          <p:nvPr/>
        </p:nvSpPr>
        <p:spPr bwMode="auto">
          <a:xfrm>
            <a:off x="4073526" y="2205039"/>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200"/>
              </a:spcBef>
              <a:buClr>
                <a:schemeClr val="accent1"/>
              </a:buClr>
              <a:buSzPct val="85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400"/>
              </a:spcBef>
              <a:spcAft>
                <a:spcPts val="200"/>
              </a:spcAft>
              <a:buClr>
                <a:schemeClr val="accent1"/>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4pPr>
            <a:lvl5pPr marL="20574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Latn-CS" altLang="en-US" sz="2000" b="1" i="0" u="none" strike="noStrike" kern="1200" cap="none" spc="0" normalizeH="0" baseline="0" noProof="0">
                <a:ln>
                  <a:noFill/>
                </a:ln>
                <a:solidFill>
                  <a:srgbClr val="1D130C"/>
                </a:solidFill>
                <a:effectLst/>
                <a:uLnTx/>
                <a:uFillTx/>
                <a:latin typeface="Segoe UI Light" panose="020B0502040204020203" pitchFamily="34" charset="0"/>
                <a:ea typeface="+mn-ea"/>
                <a:cs typeface="Segoe UI Light" panose="020B0502040204020203" pitchFamily="34" charset="0"/>
              </a:rPr>
              <a:t>II</a:t>
            </a:r>
          </a:p>
        </p:txBody>
      </p:sp>
      <p:sp>
        <p:nvSpPr>
          <p:cNvPr id="31" name="Rectangle 2"/>
          <p:cNvSpPr txBox="1">
            <a:spLocks noChangeArrowheads="1"/>
          </p:cNvSpPr>
          <p:nvPr/>
        </p:nvSpPr>
        <p:spPr bwMode="auto">
          <a:xfrm>
            <a:off x="5735639" y="2205039"/>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200"/>
              </a:spcBef>
              <a:buClr>
                <a:schemeClr val="accent1"/>
              </a:buClr>
              <a:buSzPct val="85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400"/>
              </a:spcBef>
              <a:spcAft>
                <a:spcPts val="200"/>
              </a:spcAft>
              <a:buClr>
                <a:schemeClr val="accent1"/>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4pPr>
            <a:lvl5pPr marL="20574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Latn-CS" altLang="en-US" sz="2000" b="1" i="0" u="none" strike="noStrike" kern="1200" cap="none" spc="0" normalizeH="0" baseline="0" noProof="0">
                <a:ln>
                  <a:noFill/>
                </a:ln>
                <a:solidFill>
                  <a:srgbClr val="1D130C"/>
                </a:solidFill>
                <a:effectLst/>
                <a:uLnTx/>
                <a:uFillTx/>
                <a:latin typeface="Segoe UI Light" panose="020B0502040204020203" pitchFamily="34" charset="0"/>
                <a:ea typeface="+mn-ea"/>
                <a:cs typeface="Segoe UI Light" panose="020B0502040204020203" pitchFamily="34" charset="0"/>
              </a:rPr>
              <a:t>III</a:t>
            </a:r>
          </a:p>
        </p:txBody>
      </p:sp>
      <p:sp>
        <p:nvSpPr>
          <p:cNvPr id="32" name="Rectangle 2"/>
          <p:cNvSpPr txBox="1">
            <a:spLocks noChangeArrowheads="1"/>
          </p:cNvSpPr>
          <p:nvPr/>
        </p:nvSpPr>
        <p:spPr bwMode="auto">
          <a:xfrm>
            <a:off x="7600951" y="2205039"/>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200"/>
              </a:spcBef>
              <a:buClr>
                <a:schemeClr val="accent1"/>
              </a:buClr>
              <a:buSzPct val="85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400"/>
              </a:spcBef>
              <a:spcAft>
                <a:spcPts val="200"/>
              </a:spcAft>
              <a:buClr>
                <a:schemeClr val="accent1"/>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4pPr>
            <a:lvl5pPr marL="20574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Latn-CS" altLang="en-US" sz="2000" b="1" i="0" u="none" strike="noStrike" kern="1200" cap="none" spc="0" normalizeH="0" baseline="0" noProof="0">
                <a:ln>
                  <a:noFill/>
                </a:ln>
                <a:solidFill>
                  <a:srgbClr val="1D130C"/>
                </a:solidFill>
                <a:effectLst/>
                <a:uLnTx/>
                <a:uFillTx/>
                <a:latin typeface="Segoe UI Light" panose="020B0502040204020203" pitchFamily="34" charset="0"/>
                <a:ea typeface="+mn-ea"/>
                <a:cs typeface="Segoe UI Light" panose="020B0502040204020203" pitchFamily="34" charset="0"/>
              </a:rPr>
              <a:t>IV</a:t>
            </a:r>
          </a:p>
        </p:txBody>
      </p:sp>
      <p:sp>
        <p:nvSpPr>
          <p:cNvPr id="14" name="Rounded Rectangle 13"/>
          <p:cNvSpPr/>
          <p:nvPr/>
        </p:nvSpPr>
        <p:spPr bwMode="auto">
          <a:xfrm>
            <a:off x="3444244" y="2677521"/>
            <a:ext cx="1571636" cy="790137"/>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CS" sz="2000" b="0" i="0" u="none" strike="noStrike" kern="1200" cap="none"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Izrada nacrta</a:t>
            </a:r>
            <a:endParaRPr kumimoji="0" lang="sr-Cyrl-CS" sz="2000" b="0" i="0" u="none" strike="noStrike" kern="1200" cap="none" spc="0" normalizeH="0" baseline="0" noProof="0" dirty="0">
              <a:ln>
                <a:noFill/>
              </a:ln>
              <a:solidFill>
                <a:srgbClr val="C5D1D7">
                  <a:lumMod val="25000"/>
                </a:srgbClr>
              </a:solidFill>
              <a:effectLst/>
              <a:uLnTx/>
              <a:uFillTx/>
              <a:latin typeface="Segoe UI Light" panose="020B0502040204020203" pitchFamily="34" charset="0"/>
              <a:ea typeface="+mn-ea"/>
              <a:cs typeface="Segoe UI Light" panose="020B0502040204020203" pitchFamily="34" charset="0"/>
            </a:endParaRPr>
          </a:p>
        </p:txBody>
      </p:sp>
      <p:sp>
        <p:nvSpPr>
          <p:cNvPr id="15" name="Rounded Rectangle 14"/>
          <p:cNvSpPr/>
          <p:nvPr/>
        </p:nvSpPr>
        <p:spPr bwMode="auto">
          <a:xfrm>
            <a:off x="5159897" y="2681839"/>
            <a:ext cx="1592173" cy="785819"/>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CS" sz="2000" b="0" i="0" u="none" strike="noStrike" kern="1200" cap="none"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Prikupljanje podataka</a:t>
            </a:r>
            <a:endParaRPr kumimoji="0" lang="sr-Cyrl-CS" sz="2000" b="0" i="0" u="none" strike="noStrike" kern="1200" cap="none" spc="0" normalizeH="0" baseline="0" noProof="0" dirty="0">
              <a:ln>
                <a:noFill/>
              </a:ln>
              <a:solidFill>
                <a:srgbClr val="C5D1D7">
                  <a:lumMod val="25000"/>
                </a:srgbClr>
              </a:solidFill>
              <a:effectLst/>
              <a:uLnTx/>
              <a:uFillTx/>
              <a:latin typeface="Segoe UI Light" panose="020B0502040204020203" pitchFamily="34" charset="0"/>
              <a:ea typeface="+mn-ea"/>
              <a:cs typeface="Segoe UI Light" panose="020B0502040204020203" pitchFamily="34" charset="0"/>
            </a:endParaRPr>
          </a:p>
        </p:txBody>
      </p:sp>
      <p:sp>
        <p:nvSpPr>
          <p:cNvPr id="16" name="Rectangle 2"/>
          <p:cNvSpPr txBox="1">
            <a:spLocks noChangeArrowheads="1"/>
          </p:cNvSpPr>
          <p:nvPr/>
        </p:nvSpPr>
        <p:spPr bwMode="auto">
          <a:xfrm>
            <a:off x="9336089" y="2205039"/>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200"/>
              </a:spcBef>
              <a:buClr>
                <a:schemeClr val="accent1"/>
              </a:buClr>
              <a:buSzPct val="85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400"/>
              </a:spcBef>
              <a:spcAft>
                <a:spcPts val="200"/>
              </a:spcAft>
              <a:buClr>
                <a:schemeClr val="accent1"/>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4pPr>
            <a:lvl5pPr marL="20574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Latn-CS" altLang="en-US" sz="2000" b="1" i="0" u="none" strike="noStrike" kern="1200" cap="none" spc="0" normalizeH="0" baseline="0" noProof="0">
                <a:ln>
                  <a:noFill/>
                </a:ln>
                <a:solidFill>
                  <a:srgbClr val="1D130C"/>
                </a:solidFill>
                <a:effectLst/>
                <a:uLnTx/>
                <a:uFillTx/>
                <a:latin typeface="Segoe UI Light" panose="020B0502040204020203" pitchFamily="34" charset="0"/>
                <a:ea typeface="+mn-ea"/>
                <a:cs typeface="Segoe UI Light" panose="020B0502040204020203" pitchFamily="34" charset="0"/>
              </a:rPr>
              <a:t>V</a:t>
            </a:r>
          </a:p>
        </p:txBody>
      </p:sp>
      <p:sp>
        <p:nvSpPr>
          <p:cNvPr id="18" name="Rectangle 2"/>
          <p:cNvSpPr txBox="1">
            <a:spLocks noChangeArrowheads="1"/>
          </p:cNvSpPr>
          <p:nvPr/>
        </p:nvSpPr>
        <p:spPr bwMode="auto">
          <a:xfrm>
            <a:off x="2495550" y="115889"/>
            <a:ext cx="6624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6BB1C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6585C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1" lang="sr-Latn-CS" altLang="sr-Latn-RS" sz="3600" b="0" i="0" u="none" strike="noStrike" kern="1200" cap="small"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rPr>
              <a:t>faze empirijskog istraživanja</a:t>
            </a:r>
            <a:endParaRPr kumimoji="1" lang="en-US" altLang="sr-Latn-RS" sz="3600" b="0" i="0" u="none" strike="noStrike" kern="1200" cap="small" spc="0" normalizeH="0" baseline="0" noProof="0" dirty="0">
              <a:ln>
                <a:noFill/>
              </a:ln>
              <a:solidFill>
                <a:srgbClr val="C5D1D7">
                  <a:lumMod val="25000"/>
                </a:srgbClr>
              </a:solidFill>
              <a:effectLst/>
              <a:uLnTx/>
              <a:uFillTx/>
              <a:latin typeface="Tempus Sans ITC" pitchFamily="82" charset="0"/>
              <a:ea typeface="+mn-ea"/>
              <a:cs typeface="Segoe UI Light" panose="020B0502040204020203" pitchFamily="34" charset="0"/>
            </a:endParaRPr>
          </a:p>
        </p:txBody>
      </p:sp>
      <p:pic>
        <p:nvPicPr>
          <p:cNvPr id="19" name="Picture 2" descr="C:\Users\Toshiba\Pictures\MPI pictures.jpg"/>
          <p:cNvPicPr>
            <a:picLocks noChangeAspect="1" noChangeArrowheads="1"/>
          </p:cNvPicPr>
          <p:nvPr/>
        </p:nvPicPr>
        <p:blipFill>
          <a:blip r:embed="rId3"/>
          <a:srcRect/>
          <a:stretch>
            <a:fillRect/>
          </a:stretch>
        </p:blipFill>
        <p:spPr bwMode="auto">
          <a:xfrm>
            <a:off x="9220201" y="228600"/>
            <a:ext cx="1114425" cy="647700"/>
          </a:xfrm>
          <a:prstGeom prst="rect">
            <a:avLst/>
          </a:prstGeom>
          <a:noFill/>
        </p:spPr>
      </p:pic>
      <p:pic>
        <p:nvPicPr>
          <p:cNvPr id="17" name="Picture 12" descr="Резултат слика за blue circle"/>
          <p:cNvPicPr>
            <a:picLocks noChangeAspect="1" noChangeArrowheads="1"/>
          </p:cNvPicPr>
          <p:nvPr/>
        </p:nvPicPr>
        <p:blipFill>
          <a:blip r:embed="rId4"/>
          <a:srcRect/>
          <a:stretch>
            <a:fillRect/>
          </a:stretch>
        </p:blipFill>
        <p:spPr bwMode="auto">
          <a:xfrm>
            <a:off x="1752600" y="5638800"/>
            <a:ext cx="1524000" cy="1001330"/>
          </a:xfrm>
          <a:prstGeom prst="rect">
            <a:avLst/>
          </a:prstGeom>
          <a:solidFill>
            <a:schemeClr val="bg2">
              <a:lumMod val="90000"/>
            </a:schemeClr>
          </a:solidFill>
        </p:spPr>
      </p:pic>
      <p:pic>
        <p:nvPicPr>
          <p:cNvPr id="74753" name="Picture 1" descr="C:\Users\Toshiba\Pictures\преузимање (4).jpg"/>
          <p:cNvPicPr>
            <a:picLocks noChangeAspect="1" noChangeArrowheads="1"/>
          </p:cNvPicPr>
          <p:nvPr/>
        </p:nvPicPr>
        <p:blipFill>
          <a:blip r:embed="rId5"/>
          <a:srcRect/>
          <a:stretch>
            <a:fillRect/>
          </a:stretch>
        </p:blipFill>
        <p:spPr bwMode="auto">
          <a:xfrm>
            <a:off x="3657600" y="3810000"/>
            <a:ext cx="4953000" cy="2438400"/>
          </a:xfrm>
          <a:prstGeom prst="rect">
            <a:avLst/>
          </a:prstGeom>
          <a:noFill/>
        </p:spPr>
      </p:pic>
    </p:spTree>
    <p:extLst>
      <p:ext uri="{BB962C8B-B14F-4D97-AF65-F5344CB8AC3E}">
        <p14:creationId xmlns:p14="http://schemas.microsoft.com/office/powerpoint/2010/main" val="38330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304800"/>
            <a:ext cx="7772400" cy="838200"/>
          </a:xfrm>
        </p:spPr>
        <p:txBody>
          <a:bodyPr/>
          <a:lstStyle/>
          <a:p>
            <a:pPr algn="l" eaLnBrk="1" hangingPunct="1"/>
            <a:r>
              <a:rPr lang="en-US" dirty="0">
                <a:solidFill>
                  <a:schemeClr val="bg2">
                    <a:lumMod val="25000"/>
                  </a:schemeClr>
                </a:solidFill>
                <a:latin typeface="Tempus Sans ITC" pitchFamily="82" charset="0"/>
              </a:rPr>
              <a:t>SVRHA ISTRAŽIVANJA</a:t>
            </a:r>
            <a:endParaRPr lang="en-AU" dirty="0">
              <a:solidFill>
                <a:schemeClr val="bg2">
                  <a:lumMod val="25000"/>
                </a:schemeClr>
              </a:solidFill>
              <a:latin typeface="Tempus Sans ITC" pitchFamily="82" charset="0"/>
            </a:endParaRPr>
          </a:p>
        </p:txBody>
      </p:sp>
      <p:sp>
        <p:nvSpPr>
          <p:cNvPr id="27666" name="Rectangle 18"/>
          <p:cNvSpPr>
            <a:spLocks noChangeArrowheads="1"/>
          </p:cNvSpPr>
          <p:nvPr/>
        </p:nvSpPr>
        <p:spPr bwMode="auto">
          <a:xfrm>
            <a:off x="2133600" y="1676400"/>
            <a:ext cx="2209800" cy="8382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rPr>
              <a:t>1.OPIŠI</a:t>
            </a:r>
            <a:endParaRPr kumimoji="0" lang="en-AU"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endParaRPr>
          </a:p>
        </p:txBody>
      </p:sp>
      <p:sp>
        <p:nvSpPr>
          <p:cNvPr id="27668" name="Rectangle 20"/>
          <p:cNvSpPr>
            <a:spLocks noChangeArrowheads="1"/>
          </p:cNvSpPr>
          <p:nvPr/>
        </p:nvSpPr>
        <p:spPr bwMode="auto">
          <a:xfrm>
            <a:off x="3733800" y="2895600"/>
            <a:ext cx="2209800" cy="8382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rPr>
              <a:t>2.OBJASNI</a:t>
            </a:r>
            <a:endParaRPr kumimoji="0" lang="en-AU"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endParaRPr>
          </a:p>
        </p:txBody>
      </p:sp>
      <p:sp>
        <p:nvSpPr>
          <p:cNvPr id="27669" name="Rectangle 21"/>
          <p:cNvSpPr>
            <a:spLocks noChangeArrowheads="1"/>
          </p:cNvSpPr>
          <p:nvPr/>
        </p:nvSpPr>
        <p:spPr bwMode="auto">
          <a:xfrm>
            <a:off x="7239000" y="5410200"/>
            <a:ext cx="2209800" cy="8382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rPr>
              <a:t>4.PREDVIDI</a:t>
            </a:r>
            <a:endParaRPr kumimoji="0" lang="en-AU"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endParaRPr>
          </a:p>
        </p:txBody>
      </p:sp>
      <p:sp>
        <p:nvSpPr>
          <p:cNvPr id="27670" name="Rectangle 22"/>
          <p:cNvSpPr>
            <a:spLocks noChangeArrowheads="1"/>
          </p:cNvSpPr>
          <p:nvPr/>
        </p:nvSpPr>
        <p:spPr bwMode="auto">
          <a:xfrm>
            <a:off x="5410200" y="4114800"/>
            <a:ext cx="2286000" cy="8382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rPr>
              <a:t>3.ZAKLJUČI</a:t>
            </a:r>
            <a:endParaRPr kumimoji="0" lang="en-AU" sz="3200" b="1" i="0" u="none" strike="noStrike" kern="1200" cap="none" spc="0" normalizeH="0" baseline="0" noProof="0" dirty="0">
              <a:ln>
                <a:noFill/>
              </a:ln>
              <a:solidFill>
                <a:srgbClr val="C5D1D7">
                  <a:lumMod val="25000"/>
                </a:srgbClr>
              </a:solidFill>
              <a:effectLst/>
              <a:uLnTx/>
              <a:uFillTx/>
              <a:latin typeface="Tempus Sans ITC" pitchFamily="82" charset="0"/>
              <a:ea typeface="+mn-ea"/>
              <a:cs typeface="+mn-cs"/>
            </a:endParaRPr>
          </a:p>
        </p:txBody>
      </p:sp>
      <p:sp>
        <p:nvSpPr>
          <p:cNvPr id="27671" name="AutoShape 23"/>
          <p:cNvSpPr>
            <a:spLocks noChangeArrowheads="1"/>
          </p:cNvSpPr>
          <p:nvPr/>
        </p:nvSpPr>
        <p:spPr bwMode="auto">
          <a:xfrm rot="5400000">
            <a:off x="4572000" y="1905000"/>
            <a:ext cx="7620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7672" name="AutoShape 24"/>
          <p:cNvSpPr>
            <a:spLocks noChangeArrowheads="1"/>
          </p:cNvSpPr>
          <p:nvPr/>
        </p:nvSpPr>
        <p:spPr bwMode="auto">
          <a:xfrm rot="5400000">
            <a:off x="6248400" y="3124200"/>
            <a:ext cx="7620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7673" name="AutoShape 25"/>
          <p:cNvSpPr>
            <a:spLocks noChangeArrowheads="1"/>
          </p:cNvSpPr>
          <p:nvPr/>
        </p:nvSpPr>
        <p:spPr bwMode="auto">
          <a:xfrm rot="5400000">
            <a:off x="8077200" y="4419600"/>
            <a:ext cx="7620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pic>
        <p:nvPicPr>
          <p:cNvPr id="10" name="Picture 2" descr="C:\Users\Toshiba\Pictures\MPI pictures.jpg"/>
          <p:cNvPicPr>
            <a:picLocks noChangeAspect="1" noChangeArrowheads="1"/>
          </p:cNvPicPr>
          <p:nvPr/>
        </p:nvPicPr>
        <p:blipFill>
          <a:blip r:embed="rId2"/>
          <a:srcRect/>
          <a:stretch>
            <a:fillRect/>
          </a:stretch>
        </p:blipFill>
        <p:spPr bwMode="auto">
          <a:xfrm>
            <a:off x="9220201" y="457200"/>
            <a:ext cx="1114425" cy="647700"/>
          </a:xfrm>
          <a:prstGeom prst="rect">
            <a:avLst/>
          </a:prstGeom>
          <a:noFill/>
        </p:spPr>
      </p:pic>
      <p:pic>
        <p:nvPicPr>
          <p:cNvPr id="11" name="Picture 12" descr="Резултат слика за blue circle"/>
          <p:cNvPicPr>
            <a:picLocks noChangeAspect="1" noChangeArrowheads="1"/>
          </p:cNvPicPr>
          <p:nvPr/>
        </p:nvPicPr>
        <p:blipFill>
          <a:blip r:embed="rId3"/>
          <a:srcRect/>
          <a:stretch>
            <a:fillRect/>
          </a:stretch>
        </p:blipFill>
        <p:spPr bwMode="auto">
          <a:xfrm>
            <a:off x="1752600" y="5638800"/>
            <a:ext cx="1524000" cy="1001330"/>
          </a:xfrm>
          <a:prstGeom prst="rect">
            <a:avLst/>
          </a:prstGeom>
          <a:solidFill>
            <a:schemeClr val="bg2">
              <a:lumMod val="90000"/>
            </a:schemeClr>
          </a:solidFill>
        </p:spPr>
      </p:pic>
      <p:sp>
        <p:nvSpPr>
          <p:cNvPr id="72706" name="AutoShape 2" descr="Резултат слика за observati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2708" name="AutoShape 4" descr="Резултат слика за observati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2710" name="AutoShape 6" descr="Резултат слика за observati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pic>
        <p:nvPicPr>
          <p:cNvPr id="72711" name="Picture 7" descr="C:\Users\Toshiba\Pictures\преузимање (1).jpg"/>
          <p:cNvPicPr>
            <a:picLocks noChangeAspect="1" noChangeArrowheads="1"/>
          </p:cNvPicPr>
          <p:nvPr/>
        </p:nvPicPr>
        <p:blipFill>
          <a:blip r:embed="rId4"/>
          <a:srcRect/>
          <a:stretch>
            <a:fillRect/>
          </a:stretch>
        </p:blipFill>
        <p:spPr bwMode="auto">
          <a:xfrm>
            <a:off x="5562600" y="1600200"/>
            <a:ext cx="1066800" cy="1219200"/>
          </a:xfrm>
          <a:prstGeom prst="rect">
            <a:avLst/>
          </a:prstGeom>
          <a:noFill/>
        </p:spPr>
      </p:pic>
      <p:pic>
        <p:nvPicPr>
          <p:cNvPr id="72712" name="Picture 8" descr="C:\Users\Toshiba\Pictures\преузимање (2).jpg"/>
          <p:cNvPicPr>
            <a:picLocks noChangeAspect="1" noChangeArrowheads="1"/>
          </p:cNvPicPr>
          <p:nvPr/>
        </p:nvPicPr>
        <p:blipFill>
          <a:blip r:embed="rId5"/>
          <a:srcRect/>
          <a:stretch>
            <a:fillRect/>
          </a:stretch>
        </p:blipFill>
        <p:spPr bwMode="auto">
          <a:xfrm>
            <a:off x="7239000" y="2895600"/>
            <a:ext cx="1066800" cy="1143000"/>
          </a:xfrm>
          <a:prstGeom prst="rect">
            <a:avLst/>
          </a:prstGeom>
          <a:noFill/>
        </p:spPr>
      </p:pic>
      <p:pic>
        <p:nvPicPr>
          <p:cNvPr id="72713" name="Picture 9" descr="C:\Users\Toshiba\Pictures\images (16).jpg"/>
          <p:cNvPicPr>
            <a:picLocks noChangeAspect="1" noChangeArrowheads="1"/>
          </p:cNvPicPr>
          <p:nvPr/>
        </p:nvPicPr>
        <p:blipFill>
          <a:blip r:embed="rId6"/>
          <a:srcRect/>
          <a:stretch>
            <a:fillRect/>
          </a:stretch>
        </p:blipFill>
        <p:spPr bwMode="auto">
          <a:xfrm>
            <a:off x="4191000" y="4114800"/>
            <a:ext cx="1014772" cy="990600"/>
          </a:xfrm>
          <a:prstGeom prst="rect">
            <a:avLst/>
          </a:prstGeom>
          <a:noFill/>
        </p:spPr>
      </p:pic>
      <p:pic>
        <p:nvPicPr>
          <p:cNvPr id="72714" name="Picture 10" descr="C:\Users\Toshiba\Pictures\преузимање (3).jpg"/>
          <p:cNvPicPr>
            <a:picLocks noChangeAspect="1" noChangeArrowheads="1"/>
          </p:cNvPicPr>
          <p:nvPr/>
        </p:nvPicPr>
        <p:blipFill>
          <a:blip r:embed="rId7"/>
          <a:srcRect/>
          <a:stretch>
            <a:fillRect/>
          </a:stretch>
        </p:blipFill>
        <p:spPr bwMode="auto">
          <a:xfrm>
            <a:off x="5943600" y="5257800"/>
            <a:ext cx="104577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7666"/>
                                        </p:tgtEl>
                                        <p:attrNameLst>
                                          <p:attrName>style.visibility</p:attrName>
                                        </p:attrNameLst>
                                      </p:cBhvr>
                                      <p:to>
                                        <p:strVal val="visible"/>
                                      </p:to>
                                    </p:set>
                                    <p:animEffect transition="in" filter="dissolve">
                                      <p:cBhvr>
                                        <p:cTn id="11" dur="500"/>
                                        <p:tgtEl>
                                          <p:spTgt spid="276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671"/>
                                        </p:tgtEl>
                                        <p:attrNameLst>
                                          <p:attrName>style.visibility</p:attrName>
                                        </p:attrNameLst>
                                      </p:cBhvr>
                                      <p:to>
                                        <p:strVal val="visible"/>
                                      </p:to>
                                    </p:se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7668"/>
                                        </p:tgtEl>
                                        <p:attrNameLst>
                                          <p:attrName>style.visibility</p:attrName>
                                        </p:attrNameLst>
                                      </p:cBhvr>
                                      <p:to>
                                        <p:strVal val="visible"/>
                                      </p:to>
                                    </p:set>
                                    <p:animEffect transition="in" filter="dissolve">
                                      <p:cBhvr>
                                        <p:cTn id="19" dur="500"/>
                                        <p:tgtEl>
                                          <p:spTgt spid="2766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672"/>
                                        </p:tgtEl>
                                        <p:attrNameLst>
                                          <p:attrName>style.visibility</p:attrName>
                                        </p:attrNameLst>
                                      </p:cBhvr>
                                      <p:to>
                                        <p:strVal val="visible"/>
                                      </p:to>
                                    </p:se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27670"/>
                                        </p:tgtEl>
                                        <p:attrNameLst>
                                          <p:attrName>style.visibility</p:attrName>
                                        </p:attrNameLst>
                                      </p:cBhvr>
                                      <p:to>
                                        <p:strVal val="visible"/>
                                      </p:to>
                                    </p:set>
                                    <p:animEffect transition="in" filter="dissolve">
                                      <p:cBhvr>
                                        <p:cTn id="27" dur="500"/>
                                        <p:tgtEl>
                                          <p:spTgt spid="2767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7673"/>
                                        </p:tgtEl>
                                        <p:attrNameLst>
                                          <p:attrName>style.visibility</p:attrName>
                                        </p:attrNameLst>
                                      </p:cBhvr>
                                      <p:to>
                                        <p:strVal val="visible"/>
                                      </p:to>
                                    </p:se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7669"/>
                                        </p:tgtEl>
                                        <p:attrNameLst>
                                          <p:attrName>style.visibility</p:attrName>
                                        </p:attrNameLst>
                                      </p:cBhvr>
                                      <p:to>
                                        <p:strVal val="visible"/>
                                      </p:to>
                                    </p:set>
                                    <p:animEffect transition="in" filter="dissolve">
                                      <p:cBhvr>
                                        <p:cTn id="35" dur="500"/>
                                        <p:tgtEl>
                                          <p:spTgt spid="27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66" grpId="0" animBg="1" autoUpdateAnimBg="0"/>
      <p:bldP spid="27668" grpId="0" animBg="1" autoUpdateAnimBg="0"/>
      <p:bldP spid="27669" grpId="0" animBg="1" autoUpdateAnimBg="0"/>
      <p:bldP spid="27670" grpId="0" animBg="1" autoUpdateAnimBg="0"/>
      <p:bldP spid="27671" grpId="0" animBg="1"/>
      <p:bldP spid="27672" grpId="0" animBg="1"/>
      <p:bldP spid="276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a:solidFill>
                  <a:schemeClr val="bg2">
                    <a:lumMod val="25000"/>
                  </a:schemeClr>
                </a:solidFill>
                <a:latin typeface="Tempus Sans ITC" pitchFamily="82" charset="0"/>
              </a:rPr>
              <a:t>“PEŠČANIK” – STRUKTURA ISTRAŽIVANJA</a:t>
            </a:r>
            <a:endParaRPr lang="en-US" dirty="0">
              <a:solidFill>
                <a:schemeClr val="bg2">
                  <a:lumMod val="25000"/>
                </a:schemeClr>
              </a:solidFill>
              <a:latin typeface="Tempus Sans ITC" pitchFamily="82" charset="0"/>
            </a:endParaRPr>
          </a:p>
        </p:txBody>
      </p:sp>
      <p:sp>
        <p:nvSpPr>
          <p:cNvPr id="5" name="Content Placeholder 4"/>
          <p:cNvSpPr>
            <a:spLocks noGrp="1"/>
          </p:cNvSpPr>
          <p:nvPr>
            <p:ph sz="quarter" idx="1"/>
          </p:nvPr>
        </p:nvSpPr>
        <p:spPr/>
        <p:txBody>
          <a:bodyPr>
            <a:normAutofit lnSpcReduction="10000"/>
          </a:bodyPr>
          <a:lstStyle/>
          <a:p>
            <a:endParaRPr lang="sr-Latn-RS" sz="2000" dirty="0">
              <a:latin typeface="Tempus Sans ITC" pitchFamily="82" charset="0"/>
            </a:endParaRPr>
          </a:p>
          <a:p>
            <a:endParaRPr lang="sr-Latn-RS" sz="2000" dirty="0">
              <a:latin typeface="Tempus Sans ITC" pitchFamily="82" charset="0"/>
            </a:endParaRPr>
          </a:p>
          <a:p>
            <a:pPr>
              <a:lnSpc>
                <a:spcPct val="170000"/>
              </a:lnSpc>
            </a:pPr>
            <a:r>
              <a:rPr lang="en-US" sz="2000" dirty="0">
                <a:solidFill>
                  <a:schemeClr val="bg2">
                    <a:lumMod val="25000"/>
                  </a:schemeClr>
                </a:solidFill>
                <a:latin typeface="Tempus Sans ITC" pitchFamily="82" charset="0"/>
              </a:rPr>
              <a:t>P</a:t>
            </a:r>
            <a:r>
              <a:rPr lang="sr-Latn-RS" sz="2000" dirty="0">
                <a:solidFill>
                  <a:schemeClr val="bg2">
                    <a:lumMod val="25000"/>
                  </a:schemeClr>
                </a:solidFill>
                <a:latin typeface="Tempus Sans ITC" pitchFamily="82" charset="0"/>
              </a:rPr>
              <a:t>očinje se širokim pitanjima</a:t>
            </a:r>
          </a:p>
          <a:p>
            <a:pPr>
              <a:lnSpc>
                <a:spcPct val="170000"/>
              </a:lnSpc>
            </a:pPr>
            <a:r>
              <a:rPr lang="en-US" sz="2000" dirty="0">
                <a:solidFill>
                  <a:schemeClr val="bg2">
                    <a:lumMod val="25000"/>
                  </a:schemeClr>
                </a:solidFill>
                <a:latin typeface="Tempus Sans ITC" pitchFamily="82" charset="0"/>
              </a:rPr>
              <a:t>S</a:t>
            </a:r>
            <a:r>
              <a:rPr lang="sr-Latn-RS" sz="2000" dirty="0">
                <a:solidFill>
                  <a:schemeClr val="bg2">
                    <a:lumMod val="25000"/>
                  </a:schemeClr>
                </a:solidFill>
                <a:latin typeface="Tempus Sans ITC" pitchFamily="82" charset="0"/>
              </a:rPr>
              <a:t>uziti, fokusirati se na ...</a:t>
            </a:r>
          </a:p>
          <a:p>
            <a:pPr>
              <a:lnSpc>
                <a:spcPct val="170000"/>
              </a:lnSpc>
            </a:pPr>
            <a:r>
              <a:rPr lang="en-US" sz="2000" dirty="0">
                <a:solidFill>
                  <a:schemeClr val="bg2">
                    <a:lumMod val="25000"/>
                  </a:schemeClr>
                </a:solidFill>
                <a:latin typeface="Tempus Sans ITC" pitchFamily="82" charset="0"/>
              </a:rPr>
              <a:t>O</a:t>
            </a:r>
            <a:r>
              <a:rPr lang="sr-Latn-RS" sz="2000" dirty="0">
                <a:solidFill>
                  <a:schemeClr val="bg2">
                    <a:lumMod val="25000"/>
                  </a:schemeClr>
                </a:solidFill>
                <a:latin typeface="Tempus Sans ITC" pitchFamily="82" charset="0"/>
              </a:rPr>
              <a:t>peracionalizovati</a:t>
            </a:r>
          </a:p>
          <a:p>
            <a:pPr>
              <a:lnSpc>
                <a:spcPct val="170000"/>
              </a:lnSpc>
            </a:pPr>
            <a:r>
              <a:rPr lang="sr-Latn-RS" sz="2000" dirty="0">
                <a:solidFill>
                  <a:schemeClr val="bg2">
                    <a:lumMod val="25000"/>
                  </a:schemeClr>
                </a:solidFill>
                <a:latin typeface="Tempus Sans ITC" pitchFamily="82" charset="0"/>
              </a:rPr>
              <a:t>Posmatrati</a:t>
            </a:r>
          </a:p>
          <a:p>
            <a:pPr>
              <a:lnSpc>
                <a:spcPct val="170000"/>
              </a:lnSpc>
            </a:pPr>
            <a:r>
              <a:rPr lang="sr-Latn-RS" sz="2000" dirty="0">
                <a:solidFill>
                  <a:schemeClr val="bg2">
                    <a:lumMod val="25000"/>
                  </a:schemeClr>
                </a:solidFill>
                <a:latin typeface="Tempus Sans ITC" pitchFamily="82" charset="0"/>
              </a:rPr>
              <a:t>Analizirati podatke</a:t>
            </a:r>
          </a:p>
          <a:p>
            <a:pPr>
              <a:lnSpc>
                <a:spcPct val="170000"/>
              </a:lnSpc>
            </a:pPr>
            <a:r>
              <a:rPr lang="sr-Latn-RS" sz="2000" dirty="0">
                <a:solidFill>
                  <a:schemeClr val="bg2">
                    <a:lumMod val="25000"/>
                  </a:schemeClr>
                </a:solidFill>
                <a:latin typeface="Tempus Sans ITC" pitchFamily="82" charset="0"/>
              </a:rPr>
              <a:t>Zaključiti</a:t>
            </a:r>
          </a:p>
          <a:p>
            <a:pPr>
              <a:lnSpc>
                <a:spcPct val="170000"/>
              </a:lnSpc>
            </a:pPr>
            <a:r>
              <a:rPr lang="en-US" sz="2000" dirty="0">
                <a:solidFill>
                  <a:schemeClr val="bg2">
                    <a:lumMod val="25000"/>
                  </a:schemeClr>
                </a:solidFill>
                <a:latin typeface="Tempus Sans ITC" pitchFamily="82" charset="0"/>
              </a:rPr>
              <a:t>U</a:t>
            </a:r>
            <a:r>
              <a:rPr lang="sr-Latn-RS" sz="2000" dirty="0">
                <a:solidFill>
                  <a:schemeClr val="bg2">
                    <a:lumMod val="25000"/>
                  </a:schemeClr>
                </a:solidFill>
                <a:latin typeface="Tempus Sans ITC" pitchFamily="82" charset="0"/>
              </a:rPr>
              <a:t>opštiti, nazad na pitanje</a:t>
            </a:r>
            <a:endParaRPr lang="en-US" sz="2000" dirty="0">
              <a:solidFill>
                <a:schemeClr val="bg2">
                  <a:lumMod val="25000"/>
                </a:schemeClr>
              </a:solidFill>
              <a:latin typeface="Tempus Sans ITC" pitchFamily="82" charset="0"/>
            </a:endParaRPr>
          </a:p>
        </p:txBody>
      </p:sp>
      <p:pic>
        <p:nvPicPr>
          <p:cNvPr id="1027" name="Picture 3"/>
          <p:cNvPicPr>
            <a:picLocks noChangeAspect="1" noChangeArrowheads="1"/>
          </p:cNvPicPr>
          <p:nvPr/>
        </p:nvPicPr>
        <p:blipFill>
          <a:blip r:embed="rId2"/>
          <a:srcRect/>
          <a:stretch>
            <a:fillRect/>
          </a:stretch>
        </p:blipFill>
        <p:spPr bwMode="auto">
          <a:xfrm>
            <a:off x="5715001" y="1676400"/>
            <a:ext cx="4131213" cy="434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ox(in)">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ox(in)">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ox(in)">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RS" sz="2400" dirty="0">
                <a:latin typeface="Tempus Sans ITC" pitchFamily="82" charset="0"/>
              </a:rPr>
              <a:t>NACRT ISTRAŽIVANJA – TEORIJSKI DEO</a:t>
            </a:r>
            <a:endParaRPr lang="en-US" sz="2400" dirty="0">
              <a:latin typeface="Tempus Sans ITC" pitchFamily="82" charset="0"/>
            </a:endParaRPr>
          </a:p>
        </p:txBody>
      </p:sp>
      <p:graphicFrame>
        <p:nvGraphicFramePr>
          <p:cNvPr id="6" name="Content Placeholder 5"/>
          <p:cNvGraphicFramePr>
            <a:graphicFrameLocks noGrp="1"/>
          </p:cNvGraphicFramePr>
          <p:nvPr>
            <p:ph sz="quarter" idx="1"/>
          </p:nvPr>
        </p:nvGraphicFramePr>
        <p:xfrm>
          <a:off x="1825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RS" sz="2400" dirty="0">
                <a:latin typeface="Tempus Sans ITC" pitchFamily="82" charset="0"/>
              </a:rPr>
              <a:t>NACRT ISTRAŽIVANJA – TEHNIČKO METODOLOŠKI DEO</a:t>
            </a:r>
            <a:endParaRPr lang="en-US" sz="2400" dirty="0">
              <a:latin typeface="Tempus Sans ITC" pitchFamily="82" charset="0"/>
            </a:endParaRPr>
          </a:p>
        </p:txBody>
      </p:sp>
      <p:graphicFrame>
        <p:nvGraphicFramePr>
          <p:cNvPr id="4" name="Content Placeholder 3"/>
          <p:cNvGraphicFramePr>
            <a:graphicFrameLocks noGrp="1"/>
          </p:cNvGraphicFramePr>
          <p:nvPr>
            <p:ph sz="quarter" idx="1"/>
          </p:nvPr>
        </p:nvGraphicFramePr>
        <p:xfrm>
          <a:off x="1825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0765-41F2-B3A0-68B2-4227D200BFF9}"/>
              </a:ext>
            </a:extLst>
          </p:cNvPr>
          <p:cNvSpPr>
            <a:spLocks noGrp="1"/>
          </p:cNvSpPr>
          <p:nvPr>
            <p:ph type="title"/>
          </p:nvPr>
        </p:nvSpPr>
        <p:spPr/>
        <p:txBody>
          <a:bodyPr/>
          <a:lstStyle/>
          <a:p>
            <a:r>
              <a:rPr lang="sr-Latn-RS" dirty="0">
                <a:latin typeface="Tempus Sans ITC" panose="04020404030D07020202" pitchFamily="82" charset="0"/>
              </a:rPr>
              <a:t>ŠTA JE INSTRUMENT U ISTRAŽIVANJU?</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B5062DE3-92F8-91F1-161E-AE15DA63E603}"/>
              </a:ext>
            </a:extLst>
          </p:cNvPr>
          <p:cNvSpPr>
            <a:spLocks noGrp="1"/>
          </p:cNvSpPr>
          <p:nvPr>
            <p:ph sz="quarter" idx="1"/>
          </p:nvPr>
        </p:nvSpPr>
        <p:spPr/>
        <p:txBody>
          <a:bodyPr>
            <a:normAutofit lnSpcReduction="10000"/>
          </a:bodyPr>
          <a:lstStyle/>
          <a:p>
            <a:r>
              <a:rPr lang="sr-Latn-RS" b="1" dirty="0">
                <a:latin typeface="Tempus Sans ITC" panose="04020404030D07020202" pitchFamily="82" charset="0"/>
              </a:rPr>
              <a:t>UPITNIK (nije isto što i anketa, anketa je tehnika, a upitnik instrumet)</a:t>
            </a:r>
          </a:p>
          <a:p>
            <a:r>
              <a:rPr lang="sr-Latn-RS" b="1" dirty="0">
                <a:latin typeface="Tempus Sans ITC" panose="04020404030D07020202" pitchFamily="82" charset="0"/>
              </a:rPr>
              <a:t>TEST ZNANJA</a:t>
            </a:r>
          </a:p>
          <a:p>
            <a:r>
              <a:rPr lang="sr-Latn-RS" b="1" dirty="0">
                <a:latin typeface="Tempus Sans ITC" panose="04020404030D07020202" pitchFamily="82" charset="0"/>
              </a:rPr>
              <a:t>TEST LIČNOSTI</a:t>
            </a:r>
          </a:p>
          <a:p>
            <a:r>
              <a:rPr lang="sr-Latn-RS" b="1" dirty="0">
                <a:latin typeface="Tempus Sans ITC" panose="04020404030D07020202" pitchFamily="82" charset="0"/>
              </a:rPr>
              <a:t>TEST INTELIGENCIJE </a:t>
            </a:r>
          </a:p>
          <a:p>
            <a:r>
              <a:rPr lang="sr-Latn-RS" b="1" dirty="0">
                <a:latin typeface="Tempus Sans ITC" panose="04020404030D07020202" pitchFamily="82" charset="0"/>
              </a:rPr>
              <a:t>SKALA PROCENE</a:t>
            </a:r>
          </a:p>
          <a:p>
            <a:r>
              <a:rPr lang="sr-Latn-RS" b="1" dirty="0">
                <a:latin typeface="Tempus Sans ITC" panose="04020404030D07020202" pitchFamily="82" charset="0"/>
              </a:rPr>
              <a:t>SKALA SUDOVA</a:t>
            </a:r>
          </a:p>
          <a:p>
            <a:r>
              <a:rPr lang="sr-Latn-RS" b="1" dirty="0">
                <a:latin typeface="Tempus Sans ITC" panose="04020404030D07020202" pitchFamily="82" charset="0"/>
              </a:rPr>
              <a:t>EVIDENCIONA LISTA</a:t>
            </a:r>
          </a:p>
          <a:p>
            <a:r>
              <a:rPr lang="sr-Latn-RS" b="1" dirty="0">
                <a:latin typeface="Tempus Sans ITC" panose="04020404030D07020202" pitchFamily="82" charset="0"/>
              </a:rPr>
              <a:t>ČEK LISTA ...</a:t>
            </a:r>
          </a:p>
          <a:p>
            <a:r>
              <a:rPr lang="sr-Latn-RS" b="1" dirty="0">
                <a:latin typeface="Tempus Sans ITC" panose="04020404030D07020202" pitchFamily="82" charset="0"/>
              </a:rPr>
              <a:t>... sve to zovemo (u psihologiji) </a:t>
            </a:r>
            <a:r>
              <a:rPr lang="sr-Latn-RS" sz="4000" b="1" dirty="0">
                <a:latin typeface="Tempus Sans ITC" panose="04020404030D07020202" pitchFamily="82" charset="0"/>
              </a:rPr>
              <a:t>TEST!</a:t>
            </a:r>
            <a:endParaRPr lang="en-US" sz="4000" b="1" dirty="0">
              <a:latin typeface="Tempus Sans ITC" panose="04020404030D07020202" pitchFamily="82" charset="0"/>
            </a:endParaRPr>
          </a:p>
        </p:txBody>
      </p:sp>
      <p:pic>
        <p:nvPicPr>
          <p:cNvPr id="4" name="Picture 3">
            <a:extLst>
              <a:ext uri="{FF2B5EF4-FFF2-40B4-BE49-F238E27FC236}">
                <a16:creationId xmlns:a16="http://schemas.microsoft.com/office/drawing/2014/main" id="{D63B4B8C-8A25-36AD-C5A3-A20A86942452}"/>
              </a:ext>
            </a:extLst>
          </p:cNvPr>
          <p:cNvPicPr>
            <a:picLocks noChangeAspect="1"/>
          </p:cNvPicPr>
          <p:nvPr/>
        </p:nvPicPr>
        <p:blipFill>
          <a:blip r:embed="rId2"/>
          <a:stretch>
            <a:fillRect/>
          </a:stretch>
        </p:blipFill>
        <p:spPr>
          <a:xfrm>
            <a:off x="4783016" y="2011680"/>
            <a:ext cx="6063176" cy="3179297"/>
          </a:xfrm>
          <a:prstGeom prst="rect">
            <a:avLst/>
          </a:prstGeom>
        </p:spPr>
      </p:pic>
    </p:spTree>
    <p:extLst>
      <p:ext uri="{BB962C8B-B14F-4D97-AF65-F5344CB8AC3E}">
        <p14:creationId xmlns:p14="http://schemas.microsoft.com/office/powerpoint/2010/main" val="1757457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1733</Words>
  <Application>Microsoft Office PowerPoint</Application>
  <PresentationFormat>Widescreen</PresentationFormat>
  <Paragraphs>283</Paragraphs>
  <Slides>33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Areal RNIDS</vt:lpstr>
      <vt:lpstr>Arial</vt:lpstr>
      <vt:lpstr>Calibri</vt:lpstr>
      <vt:lpstr>Georgia</vt:lpstr>
      <vt:lpstr>Segoe UI</vt:lpstr>
      <vt:lpstr>Segoe UI Light</vt:lpstr>
      <vt:lpstr>Tempus Sans ITC</vt:lpstr>
      <vt:lpstr>Wingdings</vt:lpstr>
      <vt:lpstr>Wingdings 2</vt:lpstr>
      <vt:lpstr>Civic</vt:lpstr>
      <vt:lpstr>METODOLOGIJA ISTRAŽIVANJA</vt:lpstr>
      <vt:lpstr>Pojave koje istražujemo u obrazovanju ....</vt:lpstr>
      <vt:lpstr>Proces naučnog saznanja</vt:lpstr>
      <vt:lpstr>PowerPoint Presentation</vt:lpstr>
      <vt:lpstr>SVRHA ISTRAŽIVANJA</vt:lpstr>
      <vt:lpstr>“PEŠČANIK” – STRUKTURA ISTRAŽIVANJA</vt:lpstr>
      <vt:lpstr>NACRT ISTRAŽIVANJA – TEORIJSKI DEO</vt:lpstr>
      <vt:lpstr>NACRT ISTRAŽIVANJA – TEHNIČKO METODOLOŠKI DEO</vt:lpstr>
      <vt:lpstr>ŠTA JE INSTRUMENT U ISTRAŽIVANJU?</vt:lpstr>
      <vt:lpstr>PowerPoint Presentation</vt:lpstr>
      <vt:lpstr>DOBRO MERENJE JE ...</vt:lpstr>
      <vt:lpstr>POUZDANOST</vt:lpstr>
      <vt:lpstr>VALIDNOST</vt:lpstr>
      <vt:lpstr>DISKRIMINATIVNOST</vt:lpstr>
      <vt:lpstr>VARIJABLE</vt:lpstr>
      <vt:lpstr>PowerPoint Presentation</vt:lpstr>
      <vt:lpstr>NEZAVISNA – ZAVISNA VARIJABLA</vt:lpstr>
      <vt:lpstr>PowerPoint Presentation</vt:lpstr>
      <vt:lpstr>PowerPoint Presentation</vt:lpstr>
      <vt:lpstr>PowerPoint Presentation</vt:lpstr>
      <vt:lpstr>PowerPoint Presentation</vt:lpstr>
      <vt:lpstr>PowerPoint Presentation</vt:lpstr>
      <vt:lpstr>PowerPoint Presentation</vt:lpstr>
      <vt:lpstr>DOMAĆI ZADATAK</vt:lpstr>
      <vt:lpstr>PRIMER</vt:lpstr>
      <vt:lpstr>APA (American Psychology Association) REFERENCA</vt:lpstr>
      <vt:lpstr>1.KLJUČNE KOMPETENCIJE </vt:lpstr>
      <vt:lpstr>2.OSNOVNE KOMPETENCIJE</vt:lpstr>
      <vt:lpstr>3.SPECIFIČNE KOMPETENCIJE</vt:lpstr>
      <vt:lpstr>VARIJABLE  PREMA VRSTI OBJEKATA</vt:lpstr>
      <vt:lpstr>VARIJABLE PREMA STEPENU KONTROLE</vt:lpstr>
      <vt:lpstr>VARIJABLE PREMA NAČINU MERENJA</vt:lpstr>
      <vt:lpstr>DVE VARIJABLE U ČETIRI RELACIJE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14</cp:revision>
  <dcterms:created xsi:type="dcterms:W3CDTF">2024-10-31T04:44:30Z</dcterms:created>
  <dcterms:modified xsi:type="dcterms:W3CDTF">2024-10-31T23:42:30Z</dcterms:modified>
</cp:coreProperties>
</file>