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1"/>
  </p:sldMasterIdLst>
  <p:sldIdLst>
    <p:sldId id="256" r:id="rId2"/>
    <p:sldId id="257" r:id="rId3"/>
    <p:sldId id="259" r:id="rId4"/>
    <p:sldId id="263" r:id="rId5"/>
    <p:sldId id="266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DD5BB-4B9B-43AA-8757-1C85ED275F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DEDF95-1520-4128-9AA5-D0F0D5A472EC}">
      <dgm:prSet phldrT="[Text]"/>
      <dgm:spPr/>
      <dgm:t>
        <a:bodyPr/>
        <a:lstStyle/>
        <a:p>
          <a:r>
            <a:rPr lang="sr-Latn-RS" dirty="0"/>
            <a:t>OAS</a:t>
          </a:r>
          <a:endParaRPr lang="en-US" dirty="0"/>
        </a:p>
      </dgm:t>
    </dgm:pt>
    <dgm:pt modelId="{374A0D05-50FB-4B53-AEF4-E2345C9068E7}" type="parTrans" cxnId="{373B5297-E083-445F-8831-F3DA62037EA4}">
      <dgm:prSet/>
      <dgm:spPr/>
      <dgm:t>
        <a:bodyPr/>
        <a:lstStyle/>
        <a:p>
          <a:endParaRPr lang="en-US"/>
        </a:p>
      </dgm:t>
    </dgm:pt>
    <dgm:pt modelId="{BE747A3E-0DFD-424D-829F-C0BF1E230146}" type="sibTrans" cxnId="{373B5297-E083-445F-8831-F3DA62037EA4}">
      <dgm:prSet/>
      <dgm:spPr/>
      <dgm:t>
        <a:bodyPr/>
        <a:lstStyle/>
        <a:p>
          <a:endParaRPr lang="en-US"/>
        </a:p>
      </dgm:t>
    </dgm:pt>
    <dgm:pt modelId="{60E856DB-E570-467C-838A-8D660C0F80D6}">
      <dgm:prSet phldrT="[Text]"/>
      <dgm:spPr/>
      <dgm:t>
        <a:bodyPr/>
        <a:lstStyle/>
        <a:p>
          <a:r>
            <a:rPr lang="sr-Latn-RS" dirty="0"/>
            <a:t>OSNOVNE AKADEMSKE STUDIJE</a:t>
          </a:r>
          <a:endParaRPr lang="en-US" dirty="0"/>
        </a:p>
      </dgm:t>
    </dgm:pt>
    <dgm:pt modelId="{DD789B07-67C6-45CF-B0DD-7C6CDC1117C2}" type="parTrans" cxnId="{6CD522BA-DDB5-4ED3-A339-50BE88B38910}">
      <dgm:prSet/>
      <dgm:spPr/>
      <dgm:t>
        <a:bodyPr/>
        <a:lstStyle/>
        <a:p>
          <a:endParaRPr lang="en-US"/>
        </a:p>
      </dgm:t>
    </dgm:pt>
    <dgm:pt modelId="{786C7425-91D7-401E-9EAD-EBBBD9EC2AD2}" type="sibTrans" cxnId="{6CD522BA-DDB5-4ED3-A339-50BE88B38910}">
      <dgm:prSet/>
      <dgm:spPr/>
      <dgm:t>
        <a:bodyPr/>
        <a:lstStyle/>
        <a:p>
          <a:endParaRPr lang="en-US"/>
        </a:p>
      </dgm:t>
    </dgm:pt>
    <dgm:pt modelId="{CC0CCDA8-D9CB-4EC8-A995-951E6769FDBB}">
      <dgm:prSet phldrT="[Text]"/>
      <dgm:spPr/>
      <dgm:t>
        <a:bodyPr/>
        <a:lstStyle/>
        <a:p>
          <a:r>
            <a:rPr lang="sr-Latn-RS" dirty="0"/>
            <a:t>MAS</a:t>
          </a:r>
          <a:endParaRPr lang="en-US" dirty="0"/>
        </a:p>
      </dgm:t>
    </dgm:pt>
    <dgm:pt modelId="{A6C1E5AD-45E0-44F6-9B16-3C4B554737FD}" type="parTrans" cxnId="{07B79BF6-D634-48FA-A487-28E492BF58D9}">
      <dgm:prSet/>
      <dgm:spPr/>
      <dgm:t>
        <a:bodyPr/>
        <a:lstStyle/>
        <a:p>
          <a:endParaRPr lang="en-US"/>
        </a:p>
      </dgm:t>
    </dgm:pt>
    <dgm:pt modelId="{47B0C737-89FB-4CD2-84CC-6D1429A3686F}" type="sibTrans" cxnId="{07B79BF6-D634-48FA-A487-28E492BF58D9}">
      <dgm:prSet/>
      <dgm:spPr/>
      <dgm:t>
        <a:bodyPr/>
        <a:lstStyle/>
        <a:p>
          <a:endParaRPr lang="en-US"/>
        </a:p>
      </dgm:t>
    </dgm:pt>
    <dgm:pt modelId="{07550312-E2E5-4EF4-98A3-F08657AFF176}">
      <dgm:prSet phldrT="[Text]"/>
      <dgm:spPr/>
      <dgm:t>
        <a:bodyPr/>
        <a:lstStyle/>
        <a:p>
          <a:r>
            <a:rPr lang="sr-Latn-RS" dirty="0"/>
            <a:t>MASTER AKADEMSKE STUDIJE</a:t>
          </a:r>
          <a:endParaRPr lang="en-US" dirty="0"/>
        </a:p>
      </dgm:t>
    </dgm:pt>
    <dgm:pt modelId="{D0D9AAFE-4258-43B0-A4D2-6D6EC6B97E34}" type="parTrans" cxnId="{910DE4ED-EA56-4506-BAD6-0B92FA033DF1}">
      <dgm:prSet/>
      <dgm:spPr/>
      <dgm:t>
        <a:bodyPr/>
        <a:lstStyle/>
        <a:p>
          <a:endParaRPr lang="en-US"/>
        </a:p>
      </dgm:t>
    </dgm:pt>
    <dgm:pt modelId="{E0A66147-FEFD-480F-B87C-AA4DEBC10245}" type="sibTrans" cxnId="{910DE4ED-EA56-4506-BAD6-0B92FA033DF1}">
      <dgm:prSet/>
      <dgm:spPr/>
      <dgm:t>
        <a:bodyPr/>
        <a:lstStyle/>
        <a:p>
          <a:endParaRPr lang="en-US"/>
        </a:p>
      </dgm:t>
    </dgm:pt>
    <dgm:pt modelId="{C2A47BAE-CC93-4581-8531-23F7C8FAE278}">
      <dgm:prSet phldrT="[Text]"/>
      <dgm:spPr/>
      <dgm:t>
        <a:bodyPr/>
        <a:lstStyle/>
        <a:p>
          <a:r>
            <a:rPr lang="sr-Latn-RS" dirty="0"/>
            <a:t>DAS</a:t>
          </a:r>
          <a:endParaRPr lang="en-US" dirty="0"/>
        </a:p>
      </dgm:t>
    </dgm:pt>
    <dgm:pt modelId="{FF04FDDB-2410-4ECE-B141-387F8A413D4D}" type="parTrans" cxnId="{A201E793-8CE8-4D67-B3DE-4428F67B90F7}">
      <dgm:prSet/>
      <dgm:spPr/>
      <dgm:t>
        <a:bodyPr/>
        <a:lstStyle/>
        <a:p>
          <a:endParaRPr lang="en-US"/>
        </a:p>
      </dgm:t>
    </dgm:pt>
    <dgm:pt modelId="{8AC78812-1B41-480E-8C87-9DED964DC278}" type="sibTrans" cxnId="{A201E793-8CE8-4D67-B3DE-4428F67B90F7}">
      <dgm:prSet/>
      <dgm:spPr/>
      <dgm:t>
        <a:bodyPr/>
        <a:lstStyle/>
        <a:p>
          <a:endParaRPr lang="en-US"/>
        </a:p>
      </dgm:t>
    </dgm:pt>
    <dgm:pt modelId="{5A60780F-33B6-45A0-817E-4DFF550025EA}">
      <dgm:prSet phldrT="[Text]"/>
      <dgm:spPr/>
      <dgm:t>
        <a:bodyPr/>
        <a:lstStyle/>
        <a:p>
          <a:r>
            <a:rPr lang="sr-Latn-RS" dirty="0"/>
            <a:t>DOKTORSKE STUDIJE</a:t>
          </a:r>
          <a:endParaRPr lang="en-US" dirty="0"/>
        </a:p>
      </dgm:t>
    </dgm:pt>
    <dgm:pt modelId="{8ED36138-91CB-4FF4-ABD8-095C07F42250}" type="parTrans" cxnId="{84F7A950-1D8C-458B-9874-0C70C600512A}">
      <dgm:prSet/>
      <dgm:spPr/>
      <dgm:t>
        <a:bodyPr/>
        <a:lstStyle/>
        <a:p>
          <a:endParaRPr lang="en-US"/>
        </a:p>
      </dgm:t>
    </dgm:pt>
    <dgm:pt modelId="{2F4A2E0C-2D3C-4B09-915A-1F6B083EEAEA}" type="sibTrans" cxnId="{84F7A950-1D8C-458B-9874-0C70C600512A}">
      <dgm:prSet/>
      <dgm:spPr/>
      <dgm:t>
        <a:bodyPr/>
        <a:lstStyle/>
        <a:p>
          <a:endParaRPr lang="en-US"/>
        </a:p>
      </dgm:t>
    </dgm:pt>
    <dgm:pt modelId="{6E1DE20D-A8DF-4A08-9595-4F26AFDCC34E}" type="pres">
      <dgm:prSet presAssocID="{3C1DD5BB-4B9B-43AA-8757-1C85ED275FB7}" presName="CompostProcess" presStyleCnt="0">
        <dgm:presLayoutVars>
          <dgm:dir/>
          <dgm:resizeHandles val="exact"/>
        </dgm:presLayoutVars>
      </dgm:prSet>
      <dgm:spPr/>
    </dgm:pt>
    <dgm:pt modelId="{5F93CD86-C3CB-4578-9AA5-CE56E66CEAF2}" type="pres">
      <dgm:prSet presAssocID="{3C1DD5BB-4B9B-43AA-8757-1C85ED275FB7}" presName="arrow" presStyleLbl="bgShp" presStyleIdx="0" presStyleCnt="1"/>
      <dgm:spPr/>
    </dgm:pt>
    <dgm:pt modelId="{17C6C433-E00E-4027-B598-35BA7BAB6960}" type="pres">
      <dgm:prSet presAssocID="{3C1DD5BB-4B9B-43AA-8757-1C85ED275FB7}" presName="linearProcess" presStyleCnt="0"/>
      <dgm:spPr/>
    </dgm:pt>
    <dgm:pt modelId="{2873A4B7-94E8-4A7E-9241-762AEA184C81}" type="pres">
      <dgm:prSet presAssocID="{35DEDF95-1520-4128-9AA5-D0F0D5A472EC}" presName="textNode" presStyleLbl="node1" presStyleIdx="0" presStyleCnt="3">
        <dgm:presLayoutVars>
          <dgm:bulletEnabled val="1"/>
        </dgm:presLayoutVars>
      </dgm:prSet>
      <dgm:spPr/>
    </dgm:pt>
    <dgm:pt modelId="{CEED25E7-FD7B-48A7-96C8-CA7A28BA15D3}" type="pres">
      <dgm:prSet presAssocID="{BE747A3E-0DFD-424D-829F-C0BF1E230146}" presName="sibTrans" presStyleCnt="0"/>
      <dgm:spPr/>
    </dgm:pt>
    <dgm:pt modelId="{933D587B-F4D7-4A46-BA99-E04B33948CF4}" type="pres">
      <dgm:prSet presAssocID="{CC0CCDA8-D9CB-4EC8-A995-951E6769FDBB}" presName="textNode" presStyleLbl="node1" presStyleIdx="1" presStyleCnt="3">
        <dgm:presLayoutVars>
          <dgm:bulletEnabled val="1"/>
        </dgm:presLayoutVars>
      </dgm:prSet>
      <dgm:spPr/>
    </dgm:pt>
    <dgm:pt modelId="{DFEDE655-46E4-4CB9-8A34-F54F2447007F}" type="pres">
      <dgm:prSet presAssocID="{47B0C737-89FB-4CD2-84CC-6D1429A3686F}" presName="sibTrans" presStyleCnt="0"/>
      <dgm:spPr/>
    </dgm:pt>
    <dgm:pt modelId="{AF423701-C6A3-479C-BAA5-544C0B29FD58}" type="pres">
      <dgm:prSet presAssocID="{C2A47BAE-CC93-4581-8531-23F7C8FAE27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623C305-E969-41C6-A2D6-33EA86F7505D}" type="presOf" srcId="{C2A47BAE-CC93-4581-8531-23F7C8FAE278}" destId="{AF423701-C6A3-479C-BAA5-544C0B29FD58}" srcOrd="0" destOrd="0" presId="urn:microsoft.com/office/officeart/2005/8/layout/hProcess9"/>
    <dgm:cxn modelId="{D0BD063E-E014-4F8F-8F7D-8945E6E8EDFD}" type="presOf" srcId="{3C1DD5BB-4B9B-43AA-8757-1C85ED275FB7}" destId="{6E1DE20D-A8DF-4A08-9595-4F26AFDCC34E}" srcOrd="0" destOrd="0" presId="urn:microsoft.com/office/officeart/2005/8/layout/hProcess9"/>
    <dgm:cxn modelId="{B22FA248-EDD8-4A7A-B4A7-2AC195B0B105}" type="presOf" srcId="{60E856DB-E570-467C-838A-8D660C0F80D6}" destId="{2873A4B7-94E8-4A7E-9241-762AEA184C81}" srcOrd="0" destOrd="1" presId="urn:microsoft.com/office/officeart/2005/8/layout/hProcess9"/>
    <dgm:cxn modelId="{84F7A950-1D8C-458B-9874-0C70C600512A}" srcId="{C2A47BAE-CC93-4581-8531-23F7C8FAE278}" destId="{5A60780F-33B6-45A0-817E-4DFF550025EA}" srcOrd="0" destOrd="0" parTransId="{8ED36138-91CB-4FF4-ABD8-095C07F42250}" sibTransId="{2F4A2E0C-2D3C-4B09-915A-1F6B083EEAEA}"/>
    <dgm:cxn modelId="{EDAF458A-053A-47EF-853A-C6F6FED6177F}" type="presOf" srcId="{07550312-E2E5-4EF4-98A3-F08657AFF176}" destId="{933D587B-F4D7-4A46-BA99-E04B33948CF4}" srcOrd="0" destOrd="1" presId="urn:microsoft.com/office/officeart/2005/8/layout/hProcess9"/>
    <dgm:cxn modelId="{A201E793-8CE8-4D67-B3DE-4428F67B90F7}" srcId="{3C1DD5BB-4B9B-43AA-8757-1C85ED275FB7}" destId="{C2A47BAE-CC93-4581-8531-23F7C8FAE278}" srcOrd="2" destOrd="0" parTransId="{FF04FDDB-2410-4ECE-B141-387F8A413D4D}" sibTransId="{8AC78812-1B41-480E-8C87-9DED964DC278}"/>
    <dgm:cxn modelId="{373B5297-E083-445F-8831-F3DA62037EA4}" srcId="{3C1DD5BB-4B9B-43AA-8757-1C85ED275FB7}" destId="{35DEDF95-1520-4128-9AA5-D0F0D5A472EC}" srcOrd="0" destOrd="0" parTransId="{374A0D05-50FB-4B53-AEF4-E2345C9068E7}" sibTransId="{BE747A3E-0DFD-424D-829F-C0BF1E230146}"/>
    <dgm:cxn modelId="{E75FCA99-EEBD-4FF0-8D6C-CC7938C11840}" type="presOf" srcId="{5A60780F-33B6-45A0-817E-4DFF550025EA}" destId="{AF423701-C6A3-479C-BAA5-544C0B29FD58}" srcOrd="0" destOrd="1" presId="urn:microsoft.com/office/officeart/2005/8/layout/hProcess9"/>
    <dgm:cxn modelId="{6CD522BA-DDB5-4ED3-A339-50BE88B38910}" srcId="{35DEDF95-1520-4128-9AA5-D0F0D5A472EC}" destId="{60E856DB-E570-467C-838A-8D660C0F80D6}" srcOrd="0" destOrd="0" parTransId="{DD789B07-67C6-45CF-B0DD-7C6CDC1117C2}" sibTransId="{786C7425-91D7-401E-9EAD-EBBBD9EC2AD2}"/>
    <dgm:cxn modelId="{F86158E0-B85F-4C37-8F6D-4368B98ABF1F}" type="presOf" srcId="{CC0CCDA8-D9CB-4EC8-A995-951E6769FDBB}" destId="{933D587B-F4D7-4A46-BA99-E04B33948CF4}" srcOrd="0" destOrd="0" presId="urn:microsoft.com/office/officeart/2005/8/layout/hProcess9"/>
    <dgm:cxn modelId="{910DE4ED-EA56-4506-BAD6-0B92FA033DF1}" srcId="{CC0CCDA8-D9CB-4EC8-A995-951E6769FDBB}" destId="{07550312-E2E5-4EF4-98A3-F08657AFF176}" srcOrd="0" destOrd="0" parTransId="{D0D9AAFE-4258-43B0-A4D2-6D6EC6B97E34}" sibTransId="{E0A66147-FEFD-480F-B87C-AA4DEBC10245}"/>
    <dgm:cxn modelId="{07B79BF6-D634-48FA-A487-28E492BF58D9}" srcId="{3C1DD5BB-4B9B-43AA-8757-1C85ED275FB7}" destId="{CC0CCDA8-D9CB-4EC8-A995-951E6769FDBB}" srcOrd="1" destOrd="0" parTransId="{A6C1E5AD-45E0-44F6-9B16-3C4B554737FD}" sibTransId="{47B0C737-89FB-4CD2-84CC-6D1429A3686F}"/>
    <dgm:cxn modelId="{520825FB-FF58-4F25-B05A-EC5CFBEDE909}" type="presOf" srcId="{35DEDF95-1520-4128-9AA5-D0F0D5A472EC}" destId="{2873A4B7-94E8-4A7E-9241-762AEA184C81}" srcOrd="0" destOrd="0" presId="urn:microsoft.com/office/officeart/2005/8/layout/hProcess9"/>
    <dgm:cxn modelId="{1F567863-0E7B-4ACA-8C77-A66E6DC9DCF9}" type="presParOf" srcId="{6E1DE20D-A8DF-4A08-9595-4F26AFDCC34E}" destId="{5F93CD86-C3CB-4578-9AA5-CE56E66CEAF2}" srcOrd="0" destOrd="0" presId="urn:microsoft.com/office/officeart/2005/8/layout/hProcess9"/>
    <dgm:cxn modelId="{108E60AA-AFA8-44E0-BB4B-08B0DAAFB31E}" type="presParOf" srcId="{6E1DE20D-A8DF-4A08-9595-4F26AFDCC34E}" destId="{17C6C433-E00E-4027-B598-35BA7BAB6960}" srcOrd="1" destOrd="0" presId="urn:microsoft.com/office/officeart/2005/8/layout/hProcess9"/>
    <dgm:cxn modelId="{0AF1A98C-608A-48BD-BE8C-A1B77AB27B06}" type="presParOf" srcId="{17C6C433-E00E-4027-B598-35BA7BAB6960}" destId="{2873A4B7-94E8-4A7E-9241-762AEA184C81}" srcOrd="0" destOrd="0" presId="urn:microsoft.com/office/officeart/2005/8/layout/hProcess9"/>
    <dgm:cxn modelId="{8DBD4D47-4DBA-453E-BF11-AB208E8DADFF}" type="presParOf" srcId="{17C6C433-E00E-4027-B598-35BA7BAB6960}" destId="{CEED25E7-FD7B-48A7-96C8-CA7A28BA15D3}" srcOrd="1" destOrd="0" presId="urn:microsoft.com/office/officeart/2005/8/layout/hProcess9"/>
    <dgm:cxn modelId="{BF559B76-5537-4092-9529-8F5F806A5843}" type="presParOf" srcId="{17C6C433-E00E-4027-B598-35BA7BAB6960}" destId="{933D587B-F4D7-4A46-BA99-E04B33948CF4}" srcOrd="2" destOrd="0" presId="urn:microsoft.com/office/officeart/2005/8/layout/hProcess9"/>
    <dgm:cxn modelId="{8AED8DA1-67DA-4953-9A60-8448CA3F4FD6}" type="presParOf" srcId="{17C6C433-E00E-4027-B598-35BA7BAB6960}" destId="{DFEDE655-46E4-4CB9-8A34-F54F2447007F}" srcOrd="3" destOrd="0" presId="urn:microsoft.com/office/officeart/2005/8/layout/hProcess9"/>
    <dgm:cxn modelId="{1256ED96-5DC4-4909-9D12-C35C396D3C04}" type="presParOf" srcId="{17C6C433-E00E-4027-B598-35BA7BAB6960}" destId="{AF423701-C6A3-479C-BAA5-544C0B29FD5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3CD86-C3CB-4578-9AA5-CE56E66CEAF2}">
      <dsp:nvSpPr>
        <dsp:cNvPr id="0" name=""/>
        <dsp:cNvSpPr/>
      </dsp:nvSpPr>
      <dsp:spPr>
        <a:xfrm>
          <a:off x="609599" y="0"/>
          <a:ext cx="6908800" cy="476010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3A4B7-94E8-4A7E-9241-762AEA184C81}">
      <dsp:nvSpPr>
        <dsp:cNvPr id="0" name=""/>
        <dsp:cNvSpPr/>
      </dsp:nvSpPr>
      <dsp:spPr>
        <a:xfrm>
          <a:off x="275431" y="1428032"/>
          <a:ext cx="2438400" cy="1904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800" kern="1200" dirty="0"/>
            <a:t>OAS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200" kern="1200" dirty="0"/>
            <a:t>OSNOVNE AKADEMSKE STUDIJE</a:t>
          </a:r>
          <a:endParaRPr lang="en-US" sz="2200" kern="1200" dirty="0"/>
        </a:p>
      </dsp:txBody>
      <dsp:txXfrm>
        <a:off x="368379" y="1520980"/>
        <a:ext cx="2252504" cy="1718146"/>
      </dsp:txXfrm>
    </dsp:sp>
    <dsp:sp modelId="{933D587B-F4D7-4A46-BA99-E04B33948CF4}">
      <dsp:nvSpPr>
        <dsp:cNvPr id="0" name=""/>
        <dsp:cNvSpPr/>
      </dsp:nvSpPr>
      <dsp:spPr>
        <a:xfrm>
          <a:off x="2844799" y="1428032"/>
          <a:ext cx="2438400" cy="1904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800" kern="1200" dirty="0"/>
            <a:t>MAS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200" kern="1200" dirty="0"/>
            <a:t>MASTER AKADEMSKE STUDIJE</a:t>
          </a:r>
          <a:endParaRPr lang="en-US" sz="2200" kern="1200" dirty="0"/>
        </a:p>
      </dsp:txBody>
      <dsp:txXfrm>
        <a:off x="2937747" y="1520980"/>
        <a:ext cx="2252504" cy="1718146"/>
      </dsp:txXfrm>
    </dsp:sp>
    <dsp:sp modelId="{AF423701-C6A3-479C-BAA5-544C0B29FD58}">
      <dsp:nvSpPr>
        <dsp:cNvPr id="0" name=""/>
        <dsp:cNvSpPr/>
      </dsp:nvSpPr>
      <dsp:spPr>
        <a:xfrm>
          <a:off x="5414168" y="1428032"/>
          <a:ext cx="2438400" cy="1904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800" kern="1200" dirty="0"/>
            <a:t>DAS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200" kern="1200" dirty="0"/>
            <a:t>DOKTORSKE STUDIJE</a:t>
          </a:r>
          <a:endParaRPr lang="en-US" sz="2200" kern="1200" dirty="0"/>
        </a:p>
      </dsp:txBody>
      <dsp:txXfrm>
        <a:off x="5507116" y="1520980"/>
        <a:ext cx="2252504" cy="1718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5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4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63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406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45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24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3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1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1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5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5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9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5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7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64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1447800"/>
            <a:ext cx="10711543" cy="3329581"/>
          </a:xfrm>
        </p:spPr>
        <p:txBody>
          <a:bodyPr/>
          <a:lstStyle/>
          <a:p>
            <a:pPr algn="ctr"/>
            <a:r>
              <a:rPr lang="sr-Latn-RS" b="1" u="sng" dirty="0">
                <a:solidFill>
                  <a:srgbClr val="FF0000"/>
                </a:solidFill>
              </a:rPr>
              <a:t>AKADEMSKO PISANJE </a:t>
            </a:r>
            <a:br>
              <a:rPr lang="sr-Latn-RS" dirty="0"/>
            </a:br>
            <a:r>
              <a:rPr lang="sr-Latn-RS" dirty="0"/>
              <a:t>literatura i obaveze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/>
              <a:t>2023/2024     (akreditacija 2021)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2D9637-9800-4F53-48E4-9D8335399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15" y="272529"/>
            <a:ext cx="1536195" cy="158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1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3385"/>
          </a:xfrm>
        </p:spPr>
        <p:txBody>
          <a:bodyPr>
            <a:normAutofit/>
          </a:bodyPr>
          <a:lstStyle/>
          <a:p>
            <a:r>
              <a:rPr lang="sr-Latn-RS" b="1" dirty="0">
                <a:solidFill>
                  <a:srgbClr val="FF0000"/>
                </a:solidFill>
              </a:rPr>
              <a:t>LITERATURA</a:t>
            </a:r>
            <a:r>
              <a:rPr lang="sr-Latn-RS" b="1" dirty="0"/>
              <a:t>: </a:t>
            </a:r>
            <a:r>
              <a:rPr lang="sr-Latn-RS" sz="3600" dirty="0"/>
              <a:t>osnovna (za test)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6104"/>
            <a:ext cx="8946541" cy="4772296"/>
          </a:xfrm>
        </p:spPr>
        <p:txBody>
          <a:bodyPr>
            <a:normAutofit/>
          </a:bodyPr>
          <a:lstStyle/>
          <a:p>
            <a:r>
              <a:rPr lang="sr-Latn-RS" sz="3600" b="1" dirty="0"/>
              <a:t>Kundačina, M., Banđur, V. (2008). </a:t>
            </a:r>
            <a:r>
              <a:rPr lang="sr-Latn-RS" sz="3600" b="1" u="sng" dirty="0"/>
              <a:t>Akademsko pisanje</a:t>
            </a:r>
            <a:r>
              <a:rPr lang="sr-Latn-RS" sz="3600" dirty="0"/>
              <a:t>. Užice: Učiteljski fakultet. ( za test od 110-238. strane )</a:t>
            </a:r>
          </a:p>
          <a:p>
            <a:r>
              <a:rPr lang="sr-Latn-RS" sz="3600" b="1" dirty="0"/>
              <a:t>Šuvaković, U. (2010). </a:t>
            </a:r>
            <a:r>
              <a:rPr lang="sr-Latn-RS" sz="3600" b="1" u="sng" dirty="0"/>
              <a:t>Akademsko pisanje u društvenim naukama</a:t>
            </a:r>
            <a:r>
              <a:rPr lang="sr-Latn-RS" sz="3600" u="sng" dirty="0"/>
              <a:t>.</a:t>
            </a:r>
            <a:r>
              <a:rPr lang="sr-Latn-RS" sz="3600" dirty="0"/>
              <a:t> Beograd: Dosije. ( za test od 80-165. strane)</a:t>
            </a:r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0927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9675"/>
          </a:xfrm>
        </p:spPr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NASTAVA I VEŽBE</a:t>
            </a:r>
            <a:br>
              <a:rPr lang="sr-Latn-RS" dirty="0"/>
            </a:br>
            <a:r>
              <a:rPr lang="sr-Latn-RS" sz="2800" dirty="0"/>
              <a:t>https://pefja.kg.ac.rs/materijali-za-nastavu/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89044"/>
            <a:ext cx="11029615" cy="4558748"/>
          </a:xfrm>
        </p:spPr>
        <p:txBody>
          <a:bodyPr>
            <a:normAutofit lnSpcReduction="10000"/>
          </a:bodyPr>
          <a:lstStyle/>
          <a:p>
            <a:r>
              <a:rPr lang="sr-Latn-RS" sz="3600" dirty="0"/>
              <a:t>Materijal za nastavu (uz snimljena predavanja): </a:t>
            </a:r>
            <a:r>
              <a:rPr lang="sr-Latn-RS" sz="3600" b="1" dirty="0"/>
              <a:t>Kratak vodič kroz akademsko pisanje </a:t>
            </a:r>
            <a:r>
              <a:rPr lang="sr-Latn-RS" sz="3600" dirty="0"/>
              <a:t>(ppt. - prezentacija) u Materijalima za nastavu</a:t>
            </a:r>
          </a:p>
          <a:p>
            <a:r>
              <a:rPr lang="sr-Latn-RS" sz="3600" dirty="0"/>
              <a:t>Vežbe: </a:t>
            </a:r>
            <a:r>
              <a:rPr lang="sr-Latn-RS" sz="3600" b="1" dirty="0"/>
              <a:t>AKADEMSKO PISANJE kratak vodič i praktikum </a:t>
            </a:r>
            <a:r>
              <a:rPr lang="sr-Latn-RS" sz="3600" dirty="0"/>
              <a:t>(draft version)-šifra za otvaranje: </a:t>
            </a:r>
            <a:r>
              <a:rPr lang="sr-Latn-RS" sz="3600" b="1" dirty="0"/>
              <a:t>vodic18 </a:t>
            </a:r>
            <a:r>
              <a:rPr lang="sr-Latn-RS" sz="3600" dirty="0"/>
              <a:t>(na sajtu u Materijalima za nastavu)</a:t>
            </a:r>
          </a:p>
          <a:p>
            <a:r>
              <a:rPr lang="sr-Latn-RS" sz="3600" dirty="0"/>
              <a:t>U ovom dokumentu: tekstualna verzija svih predavanja i 30 vežbi </a:t>
            </a:r>
          </a:p>
          <a:p>
            <a:endParaRPr lang="sr-Latn-RS" sz="3600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9514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90CC5-1259-067A-F0ED-58643FAA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925507"/>
          </a:xfrm>
        </p:spPr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PREDAVANJA I KONSULTACIJE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37349-CA33-DBBC-4B3E-F1DD1A5C1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1378226"/>
            <a:ext cx="10482470" cy="4870173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sz="4000" b="1" dirty="0"/>
              <a:t>Snimljena predavanja biće postavljena na moodle platformi</a:t>
            </a:r>
            <a:r>
              <a:rPr lang="pl-PL" sz="4000" dirty="0"/>
              <a:t> (svake sedmice sukcesivno), </a:t>
            </a:r>
            <a:r>
              <a:rPr lang="pl-PL" sz="4000" b="1" dirty="0"/>
              <a:t>najkasnije do termina utvrđenog rasporedom časova za tu sedmicu</a:t>
            </a:r>
            <a:r>
              <a:rPr lang="pl-PL" sz="4000" dirty="0"/>
              <a:t>. </a:t>
            </a:r>
          </a:p>
          <a:p>
            <a:r>
              <a:rPr lang="pl-PL" sz="4000" dirty="0"/>
              <a:t>Za sva pitanja o moodle platformi: kod ass.Milana Komnenovića</a:t>
            </a:r>
          </a:p>
          <a:p>
            <a:endParaRPr lang="pl-P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1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1B807-7B44-CD63-4543-0482DC28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2256"/>
          </a:xfrm>
        </p:spPr>
        <p:txBody>
          <a:bodyPr/>
          <a:lstStyle/>
          <a:p>
            <a:r>
              <a:rPr lang="sr-Latn-RS" dirty="0">
                <a:solidFill>
                  <a:srgbClr val="FF0000"/>
                </a:solidFill>
              </a:rPr>
              <a:t>On-line konsultacije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2438E-291B-6067-237C-A00592063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84244"/>
            <a:ext cx="8946541" cy="4764156"/>
          </a:xfrm>
        </p:spPr>
        <p:txBody>
          <a:bodyPr>
            <a:normAutofit fontScale="92500"/>
          </a:bodyPr>
          <a:lstStyle/>
          <a:p>
            <a:r>
              <a:rPr lang="en-US" sz="3600" b="1" dirty="0" err="1"/>
              <a:t>Onlajn</a:t>
            </a:r>
            <a:r>
              <a:rPr lang="en-US" sz="3600" b="1" dirty="0"/>
              <a:t> </a:t>
            </a:r>
            <a:r>
              <a:rPr lang="en-US" sz="3600" b="1" dirty="0" err="1"/>
              <a:t>konsultacije</a:t>
            </a:r>
            <a:r>
              <a:rPr lang="en-US" sz="3600" b="1" dirty="0"/>
              <a:t>: </a:t>
            </a:r>
            <a:r>
              <a:rPr lang="en-US" sz="3600" dirty="0" err="1"/>
              <a:t>subotom</a:t>
            </a:r>
            <a:r>
              <a:rPr lang="en-US" sz="3600" dirty="0"/>
              <a:t> od 10.00 – 10.45 (</a:t>
            </a:r>
            <a:r>
              <a:rPr lang="en-US" sz="3600" b="1" dirty="0" err="1"/>
              <a:t>najaviti</a:t>
            </a:r>
            <a:r>
              <a:rPr lang="en-US" sz="3600" b="1" dirty="0"/>
              <a:t> se </a:t>
            </a:r>
            <a:r>
              <a:rPr lang="en-US" sz="3600" b="1" dirty="0" err="1"/>
              <a:t>najkasnije</a:t>
            </a:r>
            <a:r>
              <a:rPr lang="en-US" sz="3600" b="1" dirty="0"/>
              <a:t> do </a:t>
            </a:r>
            <a:r>
              <a:rPr lang="en-US" sz="3600" b="1" dirty="0" err="1"/>
              <a:t>petka</a:t>
            </a:r>
            <a:r>
              <a:rPr lang="en-US" sz="3600" b="1" dirty="0"/>
              <a:t> </a:t>
            </a:r>
            <a:r>
              <a:rPr lang="en-US" sz="3600" b="1" dirty="0" err="1"/>
              <a:t>na</a:t>
            </a:r>
            <a:r>
              <a:rPr lang="en-US" sz="3600" b="1" dirty="0"/>
              <a:t> akademskopisanje.pefja@gmail.com</a:t>
            </a:r>
            <a:r>
              <a:rPr lang="en-US" sz="3600" dirty="0"/>
              <a:t>)</a:t>
            </a:r>
          </a:p>
          <a:p>
            <a:r>
              <a:rPr lang="en-US" sz="3600" dirty="0" err="1"/>
              <a:t>na</a:t>
            </a:r>
            <a:r>
              <a:rPr lang="en-US" sz="3600" dirty="0"/>
              <a:t> Zoom link: </a:t>
            </a:r>
          </a:p>
          <a:p>
            <a:r>
              <a:rPr lang="en-US" sz="3600" dirty="0"/>
              <a:t>https://zoom.us/j/6475573604?pwd=b1NqZ1pZWi9SczZWK1RXWStXaXFCQT09</a:t>
            </a:r>
          </a:p>
          <a:p>
            <a:r>
              <a:rPr lang="en-US" sz="3600" dirty="0"/>
              <a:t>Meeting ID: 647 557 3604</a:t>
            </a:r>
          </a:p>
          <a:p>
            <a:r>
              <a:rPr lang="en-US" sz="3600" dirty="0"/>
              <a:t>Passcode: 6Uc8Z2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1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B0A4-4B94-B9F4-4B8A-E33C6E0F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ISPIT</a:t>
            </a:r>
            <a:br>
              <a:rPr lang="sr-Latn-RS" dirty="0"/>
            </a:br>
            <a:r>
              <a:rPr lang="sr-Latn-RS" sz="3200" dirty="0"/>
              <a:t>pismena provera znanja - test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EAE92-A9F6-3C73-35D2-38C62FB1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552034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Priprema za polaganje testa znanja: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na sajtu u </a:t>
            </a:r>
            <a:r>
              <a:rPr kumimoji="0" lang="sr-Latn-R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Materijalima za nastavu</a:t>
            </a: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, stavka </a:t>
            </a:r>
            <a:r>
              <a:rPr kumimoji="0" lang="sr-Latn-R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ISPITNA PITANJA – Akademsko pisanje </a:t>
            </a: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(šifra za otvaranje: </a:t>
            </a:r>
            <a:r>
              <a:rPr kumimoji="0" lang="sr-Latn-R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priprema22</a:t>
            </a: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0" lang="sr-Latn-R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sr-Latn-RS" sz="3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TEST ZNANJA </a:t>
            </a: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(20 pitanja)</a:t>
            </a:r>
          </a:p>
        </p:txBody>
      </p:sp>
    </p:spTree>
    <p:extLst>
      <p:ext uri="{BB962C8B-B14F-4D97-AF65-F5344CB8AC3E}">
        <p14:creationId xmlns:p14="http://schemas.microsoft.com/office/powerpoint/2010/main" val="262456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9E09-BC23-4443-8F34-BCDC8784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04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3AB88-F5F4-A3E8-DD96-07290B554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15732"/>
            <a:ext cx="10604985" cy="4195481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BEC135D-61DD-C5E1-ED7C-6039EC3359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0914003"/>
              </p:ext>
            </p:extLst>
          </p:nvPr>
        </p:nvGraphicFramePr>
        <p:xfrm>
          <a:off x="2032000" y="1378226"/>
          <a:ext cx="8128000" cy="4760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0781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284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AKADEMSKO PISANJE  literatura i obaveze</vt:lpstr>
      <vt:lpstr>LITERATURA: osnovna (za test)</vt:lpstr>
      <vt:lpstr>NASTAVA I VEŽBE https://pefja.kg.ac.rs/materijali-za-nastavu/</vt:lpstr>
      <vt:lpstr>PREDAVANJA I KONSULTACIJE</vt:lpstr>
      <vt:lpstr>On-line konsultacije</vt:lpstr>
      <vt:lpstr>ISPIT pismena provera znanja - test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AKADEMSKO PISANJE – literatura i obaveze</dc:title>
  <dc:creator>pedja</dc:creator>
  <cp:lastModifiedBy>HP</cp:lastModifiedBy>
  <cp:revision>15</cp:revision>
  <dcterms:created xsi:type="dcterms:W3CDTF">2020-10-27T12:05:24Z</dcterms:created>
  <dcterms:modified xsi:type="dcterms:W3CDTF">2023-10-16T12:20:52Z</dcterms:modified>
</cp:coreProperties>
</file>