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0" r:id="rId4"/>
    <p:sldId id="257" r:id="rId5"/>
    <p:sldId id="258" r:id="rId6"/>
    <p:sldId id="259" r:id="rId7"/>
    <p:sldId id="260" r:id="rId8"/>
    <p:sldId id="264" r:id="rId9"/>
    <p:sldId id="266" r:id="rId10"/>
    <p:sldId id="261" r:id="rId11"/>
    <p:sldId id="271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6C2E03-E9BB-4402-8FB8-5E589106AA90}" type="doc">
      <dgm:prSet loTypeId="urn:microsoft.com/office/officeart/2005/8/layout/funnel1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B7FAEA-9E6D-4101-87E8-B2C44DBBC4EB}">
      <dgm:prSet phldrT="[Text]"/>
      <dgm:spPr/>
      <dgm:t>
        <a:bodyPr/>
        <a:lstStyle/>
        <a:p>
          <a:r>
            <a:rPr lang="sr-Latn-CS" dirty="0"/>
            <a:t>Propisi ponašanja</a:t>
          </a:r>
          <a:endParaRPr lang="en-US" dirty="0"/>
        </a:p>
      </dgm:t>
    </dgm:pt>
    <dgm:pt modelId="{0A9FFE58-E28D-4AC6-8A0D-07883CB28370}" type="parTrans" cxnId="{65F1D599-8C1E-4640-BE21-879056BED5FA}">
      <dgm:prSet/>
      <dgm:spPr/>
      <dgm:t>
        <a:bodyPr/>
        <a:lstStyle/>
        <a:p>
          <a:endParaRPr lang="en-US"/>
        </a:p>
      </dgm:t>
    </dgm:pt>
    <dgm:pt modelId="{5C6F8599-BF9C-487C-A9BA-AB5DE51DEA40}" type="sibTrans" cxnId="{65F1D599-8C1E-4640-BE21-879056BED5FA}">
      <dgm:prSet/>
      <dgm:spPr/>
      <dgm:t>
        <a:bodyPr/>
        <a:lstStyle/>
        <a:p>
          <a:endParaRPr lang="en-US"/>
        </a:p>
      </dgm:t>
    </dgm:pt>
    <dgm:pt modelId="{8E90FA7A-CD62-40AB-953D-0BD912AF921B}">
      <dgm:prSet phldrT="[Text]"/>
      <dgm:spPr/>
      <dgm:t>
        <a:bodyPr/>
        <a:lstStyle/>
        <a:p>
          <a:r>
            <a:rPr lang="sr-Latn-CS" dirty="0"/>
            <a:t>Moralne norme</a:t>
          </a:r>
          <a:endParaRPr lang="en-US" dirty="0"/>
        </a:p>
      </dgm:t>
    </dgm:pt>
    <dgm:pt modelId="{208E5651-C4BA-4D40-812F-15E620603DDE}" type="parTrans" cxnId="{05D13572-AD76-4E90-90F9-BC97D72D90C9}">
      <dgm:prSet/>
      <dgm:spPr/>
      <dgm:t>
        <a:bodyPr/>
        <a:lstStyle/>
        <a:p>
          <a:endParaRPr lang="en-US"/>
        </a:p>
      </dgm:t>
    </dgm:pt>
    <dgm:pt modelId="{8C95C617-C40C-44E5-8846-9EE720ACF92E}" type="sibTrans" cxnId="{05D13572-AD76-4E90-90F9-BC97D72D90C9}">
      <dgm:prSet/>
      <dgm:spPr/>
      <dgm:t>
        <a:bodyPr/>
        <a:lstStyle/>
        <a:p>
          <a:endParaRPr lang="en-US"/>
        </a:p>
      </dgm:t>
    </dgm:pt>
    <dgm:pt modelId="{3F8A740C-1D23-4AFE-B790-9D2DDABE609C}">
      <dgm:prSet phldrT="[Text]"/>
      <dgm:spPr/>
      <dgm:t>
        <a:bodyPr/>
        <a:lstStyle/>
        <a:p>
          <a:r>
            <a:rPr lang="sr-Latn-CS" dirty="0"/>
            <a:t>Moralni principi</a:t>
          </a:r>
          <a:endParaRPr lang="en-US" dirty="0"/>
        </a:p>
      </dgm:t>
    </dgm:pt>
    <dgm:pt modelId="{A9B71A4C-8036-4543-82B6-850622884523}" type="parTrans" cxnId="{807F8834-9198-46AB-BCD2-CD69066F967E}">
      <dgm:prSet/>
      <dgm:spPr/>
      <dgm:t>
        <a:bodyPr/>
        <a:lstStyle/>
        <a:p>
          <a:endParaRPr lang="en-US"/>
        </a:p>
      </dgm:t>
    </dgm:pt>
    <dgm:pt modelId="{52D77F50-8A16-4098-B3D8-BCECAA6DE466}" type="sibTrans" cxnId="{807F8834-9198-46AB-BCD2-CD69066F967E}">
      <dgm:prSet/>
      <dgm:spPr/>
      <dgm:t>
        <a:bodyPr/>
        <a:lstStyle/>
        <a:p>
          <a:endParaRPr lang="en-US"/>
        </a:p>
      </dgm:t>
    </dgm:pt>
    <dgm:pt modelId="{6F927D99-3B03-4BAE-9598-85AE9761468C}">
      <dgm:prSet phldrT="[Text]"/>
      <dgm:spPr/>
      <dgm:t>
        <a:bodyPr/>
        <a:lstStyle/>
        <a:p>
          <a:r>
            <a:rPr lang="sr-Latn-CS" dirty="0"/>
            <a:t>MORALNI RAZVOJ</a:t>
          </a:r>
          <a:endParaRPr lang="en-US" dirty="0"/>
        </a:p>
      </dgm:t>
    </dgm:pt>
    <dgm:pt modelId="{AB0DC504-6ABC-4EB3-87DF-266C71BF5C89}" type="parTrans" cxnId="{F6C5F41F-25F5-414A-8F58-E0CBA54DF067}">
      <dgm:prSet/>
      <dgm:spPr/>
      <dgm:t>
        <a:bodyPr/>
        <a:lstStyle/>
        <a:p>
          <a:endParaRPr lang="en-US"/>
        </a:p>
      </dgm:t>
    </dgm:pt>
    <dgm:pt modelId="{46A63623-C34E-4A0B-86E6-77B434DA0D68}" type="sibTrans" cxnId="{F6C5F41F-25F5-414A-8F58-E0CBA54DF067}">
      <dgm:prSet/>
      <dgm:spPr/>
      <dgm:t>
        <a:bodyPr/>
        <a:lstStyle/>
        <a:p>
          <a:endParaRPr lang="en-US"/>
        </a:p>
      </dgm:t>
    </dgm:pt>
    <dgm:pt modelId="{812377AA-E211-4CA8-A893-D79B22D52B8E}" type="pres">
      <dgm:prSet presAssocID="{4F6C2E03-E9BB-4402-8FB8-5E589106AA90}" presName="Name0" presStyleCnt="0">
        <dgm:presLayoutVars>
          <dgm:chMax val="4"/>
          <dgm:resizeHandles val="exact"/>
        </dgm:presLayoutVars>
      </dgm:prSet>
      <dgm:spPr/>
    </dgm:pt>
    <dgm:pt modelId="{6B3CD983-F9F0-4035-93CF-79E4D2DAB9BA}" type="pres">
      <dgm:prSet presAssocID="{4F6C2E03-E9BB-4402-8FB8-5E589106AA90}" presName="ellipse" presStyleLbl="trBgShp" presStyleIdx="0" presStyleCnt="1"/>
      <dgm:spPr/>
    </dgm:pt>
    <dgm:pt modelId="{7DAA71D2-2B40-4E59-B751-C427A7F9B1EB}" type="pres">
      <dgm:prSet presAssocID="{4F6C2E03-E9BB-4402-8FB8-5E589106AA90}" presName="arrow1" presStyleLbl="fgShp" presStyleIdx="0" presStyleCnt="1"/>
      <dgm:spPr/>
    </dgm:pt>
    <dgm:pt modelId="{9A07B640-0719-4706-84CA-AAAF5C211F23}" type="pres">
      <dgm:prSet presAssocID="{4F6C2E03-E9BB-4402-8FB8-5E589106AA90}" presName="rectangle" presStyleLbl="revTx" presStyleIdx="0" presStyleCnt="1">
        <dgm:presLayoutVars>
          <dgm:bulletEnabled val="1"/>
        </dgm:presLayoutVars>
      </dgm:prSet>
      <dgm:spPr/>
    </dgm:pt>
    <dgm:pt modelId="{35B61C5B-67E5-4EC8-B094-D7BBA24F9125}" type="pres">
      <dgm:prSet presAssocID="{8E90FA7A-CD62-40AB-953D-0BD912AF921B}" presName="item1" presStyleLbl="node1" presStyleIdx="0" presStyleCnt="3">
        <dgm:presLayoutVars>
          <dgm:bulletEnabled val="1"/>
        </dgm:presLayoutVars>
      </dgm:prSet>
      <dgm:spPr/>
    </dgm:pt>
    <dgm:pt modelId="{E4DE8585-C3BB-4AA2-ABDA-E62EAA79E1CA}" type="pres">
      <dgm:prSet presAssocID="{3F8A740C-1D23-4AFE-B790-9D2DDABE609C}" presName="item2" presStyleLbl="node1" presStyleIdx="1" presStyleCnt="3">
        <dgm:presLayoutVars>
          <dgm:bulletEnabled val="1"/>
        </dgm:presLayoutVars>
      </dgm:prSet>
      <dgm:spPr/>
    </dgm:pt>
    <dgm:pt modelId="{F2B67229-21F7-4F84-AEB3-17D1E6239871}" type="pres">
      <dgm:prSet presAssocID="{6F927D99-3B03-4BAE-9598-85AE9761468C}" presName="item3" presStyleLbl="node1" presStyleIdx="2" presStyleCnt="3">
        <dgm:presLayoutVars>
          <dgm:bulletEnabled val="1"/>
        </dgm:presLayoutVars>
      </dgm:prSet>
      <dgm:spPr/>
    </dgm:pt>
    <dgm:pt modelId="{B6B00355-A19A-453F-A6CC-F46086777743}" type="pres">
      <dgm:prSet presAssocID="{4F6C2E03-E9BB-4402-8FB8-5E589106AA90}" presName="funnel" presStyleLbl="trAlignAcc1" presStyleIdx="0" presStyleCnt="1"/>
      <dgm:spPr/>
    </dgm:pt>
  </dgm:ptLst>
  <dgm:cxnLst>
    <dgm:cxn modelId="{2DA47D16-8E8E-46ED-96FA-709A1AFE30F9}" type="presOf" srcId="{CAB7FAEA-9E6D-4101-87E8-B2C44DBBC4EB}" destId="{F2B67229-21F7-4F84-AEB3-17D1E6239871}" srcOrd="0" destOrd="0" presId="urn:microsoft.com/office/officeart/2005/8/layout/funnel1"/>
    <dgm:cxn modelId="{F6C5F41F-25F5-414A-8F58-E0CBA54DF067}" srcId="{4F6C2E03-E9BB-4402-8FB8-5E589106AA90}" destId="{6F927D99-3B03-4BAE-9598-85AE9761468C}" srcOrd="3" destOrd="0" parTransId="{AB0DC504-6ABC-4EB3-87DF-266C71BF5C89}" sibTransId="{46A63623-C34E-4A0B-86E6-77B434DA0D68}"/>
    <dgm:cxn modelId="{807F8834-9198-46AB-BCD2-CD69066F967E}" srcId="{4F6C2E03-E9BB-4402-8FB8-5E589106AA90}" destId="{3F8A740C-1D23-4AFE-B790-9D2DDABE609C}" srcOrd="2" destOrd="0" parTransId="{A9B71A4C-8036-4543-82B6-850622884523}" sibTransId="{52D77F50-8A16-4098-B3D8-BCECAA6DE466}"/>
    <dgm:cxn modelId="{30762D38-8BC3-486A-BCA8-03EBD539C7AE}" type="presOf" srcId="{8E90FA7A-CD62-40AB-953D-0BD912AF921B}" destId="{E4DE8585-C3BB-4AA2-ABDA-E62EAA79E1CA}" srcOrd="0" destOrd="0" presId="urn:microsoft.com/office/officeart/2005/8/layout/funnel1"/>
    <dgm:cxn modelId="{05D13572-AD76-4E90-90F9-BC97D72D90C9}" srcId="{4F6C2E03-E9BB-4402-8FB8-5E589106AA90}" destId="{8E90FA7A-CD62-40AB-953D-0BD912AF921B}" srcOrd="1" destOrd="0" parTransId="{208E5651-C4BA-4D40-812F-15E620603DDE}" sibTransId="{8C95C617-C40C-44E5-8846-9EE720ACF92E}"/>
    <dgm:cxn modelId="{A303E67E-10EA-477F-93E5-B437FD794561}" type="presOf" srcId="{6F927D99-3B03-4BAE-9598-85AE9761468C}" destId="{9A07B640-0719-4706-84CA-AAAF5C211F23}" srcOrd="0" destOrd="0" presId="urn:microsoft.com/office/officeart/2005/8/layout/funnel1"/>
    <dgm:cxn modelId="{65F1D599-8C1E-4640-BE21-879056BED5FA}" srcId="{4F6C2E03-E9BB-4402-8FB8-5E589106AA90}" destId="{CAB7FAEA-9E6D-4101-87E8-B2C44DBBC4EB}" srcOrd="0" destOrd="0" parTransId="{0A9FFE58-E28D-4AC6-8A0D-07883CB28370}" sibTransId="{5C6F8599-BF9C-487C-A9BA-AB5DE51DEA40}"/>
    <dgm:cxn modelId="{8EB1DD9F-C8F3-4D9F-AEDD-B013E37A83CB}" type="presOf" srcId="{4F6C2E03-E9BB-4402-8FB8-5E589106AA90}" destId="{812377AA-E211-4CA8-A893-D79B22D52B8E}" srcOrd="0" destOrd="0" presId="urn:microsoft.com/office/officeart/2005/8/layout/funnel1"/>
    <dgm:cxn modelId="{CAEE76DD-610D-4F63-8183-B05038F39A90}" type="presOf" srcId="{3F8A740C-1D23-4AFE-B790-9D2DDABE609C}" destId="{35B61C5B-67E5-4EC8-B094-D7BBA24F9125}" srcOrd="0" destOrd="0" presId="urn:microsoft.com/office/officeart/2005/8/layout/funnel1"/>
    <dgm:cxn modelId="{E9E7CD6B-0572-4F82-B25A-52F694B271D4}" type="presParOf" srcId="{812377AA-E211-4CA8-A893-D79B22D52B8E}" destId="{6B3CD983-F9F0-4035-93CF-79E4D2DAB9BA}" srcOrd="0" destOrd="0" presId="urn:microsoft.com/office/officeart/2005/8/layout/funnel1"/>
    <dgm:cxn modelId="{139E670B-CC72-4D31-8E32-D0287F25A27D}" type="presParOf" srcId="{812377AA-E211-4CA8-A893-D79B22D52B8E}" destId="{7DAA71D2-2B40-4E59-B751-C427A7F9B1EB}" srcOrd="1" destOrd="0" presId="urn:microsoft.com/office/officeart/2005/8/layout/funnel1"/>
    <dgm:cxn modelId="{68524810-2600-40CD-84EE-29B18B41331B}" type="presParOf" srcId="{812377AA-E211-4CA8-A893-D79B22D52B8E}" destId="{9A07B640-0719-4706-84CA-AAAF5C211F23}" srcOrd="2" destOrd="0" presId="urn:microsoft.com/office/officeart/2005/8/layout/funnel1"/>
    <dgm:cxn modelId="{2AC02AB9-86C9-4E85-8DFF-5CCFEFAC8BE7}" type="presParOf" srcId="{812377AA-E211-4CA8-A893-D79B22D52B8E}" destId="{35B61C5B-67E5-4EC8-B094-D7BBA24F9125}" srcOrd="3" destOrd="0" presId="urn:microsoft.com/office/officeart/2005/8/layout/funnel1"/>
    <dgm:cxn modelId="{93CF8110-CF87-4F50-BF98-C3F3B261E727}" type="presParOf" srcId="{812377AA-E211-4CA8-A893-D79B22D52B8E}" destId="{E4DE8585-C3BB-4AA2-ABDA-E62EAA79E1CA}" srcOrd="4" destOrd="0" presId="urn:microsoft.com/office/officeart/2005/8/layout/funnel1"/>
    <dgm:cxn modelId="{DB1AAF4B-F995-4095-967A-47570D3E0076}" type="presParOf" srcId="{812377AA-E211-4CA8-A893-D79B22D52B8E}" destId="{F2B67229-21F7-4F84-AEB3-17D1E6239871}" srcOrd="5" destOrd="0" presId="urn:microsoft.com/office/officeart/2005/8/layout/funnel1"/>
    <dgm:cxn modelId="{1D986D87-EAD3-4B59-B8BB-6AFB0BFFD6CF}" type="presParOf" srcId="{812377AA-E211-4CA8-A893-D79B22D52B8E}" destId="{B6B00355-A19A-453F-A6CC-F4608677774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FD473D-9B9D-4B39-BD60-7F9F0FFA010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95CA32-D45C-411D-A324-708B2136C616}">
      <dgm:prSet phldrT="[Text]"/>
      <dgm:spPr/>
      <dgm:t>
        <a:bodyPr/>
        <a:lstStyle/>
        <a:p>
          <a:r>
            <a:rPr lang="sr-Latn-CS" dirty="0"/>
            <a:t>DRUŠTVENA ZAJEDNICA</a:t>
          </a:r>
          <a:endParaRPr lang="en-US" dirty="0"/>
        </a:p>
      </dgm:t>
    </dgm:pt>
    <dgm:pt modelId="{41D415A6-AF07-46DA-A59A-1564F714D901}" type="parTrans" cxnId="{25DC08FB-8EF1-484D-A726-44EB704C7EBE}">
      <dgm:prSet/>
      <dgm:spPr/>
      <dgm:t>
        <a:bodyPr/>
        <a:lstStyle/>
        <a:p>
          <a:endParaRPr lang="en-US"/>
        </a:p>
      </dgm:t>
    </dgm:pt>
    <dgm:pt modelId="{F9529312-2631-4659-8B33-FA167064A082}" type="sibTrans" cxnId="{25DC08FB-8EF1-484D-A726-44EB704C7EBE}">
      <dgm:prSet/>
      <dgm:spPr/>
      <dgm:t>
        <a:bodyPr/>
        <a:lstStyle/>
        <a:p>
          <a:endParaRPr lang="en-US"/>
        </a:p>
      </dgm:t>
    </dgm:pt>
    <dgm:pt modelId="{D39CA585-6B46-4651-B234-E452D63BB663}">
      <dgm:prSet phldrT="[Text]"/>
      <dgm:spPr/>
      <dgm:t>
        <a:bodyPr/>
        <a:lstStyle/>
        <a:p>
          <a:r>
            <a:rPr lang="sr-Latn-CS" b="1" dirty="0"/>
            <a:t>STANDARDI</a:t>
          </a:r>
          <a:endParaRPr lang="en-US" b="1" dirty="0"/>
        </a:p>
      </dgm:t>
    </dgm:pt>
    <dgm:pt modelId="{5DB2E21F-5AC5-4B88-B984-FD1F88D3E329}" type="parTrans" cxnId="{73DBFE45-EA88-4774-A9E6-8C505CB2D5C2}">
      <dgm:prSet/>
      <dgm:spPr/>
      <dgm:t>
        <a:bodyPr/>
        <a:lstStyle/>
        <a:p>
          <a:endParaRPr lang="en-US"/>
        </a:p>
      </dgm:t>
    </dgm:pt>
    <dgm:pt modelId="{A631C824-1AF8-4039-AF44-B1C0DF414918}" type="sibTrans" cxnId="{73DBFE45-EA88-4774-A9E6-8C505CB2D5C2}">
      <dgm:prSet/>
      <dgm:spPr/>
      <dgm:t>
        <a:bodyPr/>
        <a:lstStyle/>
        <a:p>
          <a:endParaRPr lang="en-US"/>
        </a:p>
      </dgm:t>
    </dgm:pt>
    <dgm:pt modelId="{752B7BBF-80B0-4444-9754-3D7AE4D80FFF}">
      <dgm:prSet phldrT="[Text]"/>
      <dgm:spPr/>
      <dgm:t>
        <a:bodyPr/>
        <a:lstStyle/>
        <a:p>
          <a:r>
            <a:rPr lang="sr-Latn-CS" dirty="0"/>
            <a:t>PROCENA PRAVILNOSTI PONAŠANJA ČLANOVA ZAJEDNICE</a:t>
          </a:r>
          <a:endParaRPr lang="en-US" dirty="0"/>
        </a:p>
      </dgm:t>
    </dgm:pt>
    <dgm:pt modelId="{97B7716F-32E7-4A58-953D-00F016B40872}" type="parTrans" cxnId="{8FF1AF86-E8FC-4A67-8B73-0E0ED3C573A3}">
      <dgm:prSet/>
      <dgm:spPr/>
      <dgm:t>
        <a:bodyPr/>
        <a:lstStyle/>
        <a:p>
          <a:endParaRPr lang="en-US"/>
        </a:p>
      </dgm:t>
    </dgm:pt>
    <dgm:pt modelId="{93B4D412-9C3D-49FD-8B18-6D2354CBCF27}" type="sibTrans" cxnId="{8FF1AF86-E8FC-4A67-8B73-0E0ED3C573A3}">
      <dgm:prSet/>
      <dgm:spPr/>
      <dgm:t>
        <a:bodyPr/>
        <a:lstStyle/>
        <a:p>
          <a:endParaRPr lang="en-US"/>
        </a:p>
      </dgm:t>
    </dgm:pt>
    <dgm:pt modelId="{72363B81-A80B-445F-8784-881C30215D36}" type="pres">
      <dgm:prSet presAssocID="{F4FD473D-9B9D-4B39-BD60-7F9F0FFA010A}" presName="outerComposite" presStyleCnt="0">
        <dgm:presLayoutVars>
          <dgm:chMax val="5"/>
          <dgm:dir/>
          <dgm:resizeHandles val="exact"/>
        </dgm:presLayoutVars>
      </dgm:prSet>
      <dgm:spPr/>
    </dgm:pt>
    <dgm:pt modelId="{CB9018C6-A4D2-4973-967A-0A67394A1F44}" type="pres">
      <dgm:prSet presAssocID="{F4FD473D-9B9D-4B39-BD60-7F9F0FFA010A}" presName="dummyMaxCanvas" presStyleCnt="0">
        <dgm:presLayoutVars/>
      </dgm:prSet>
      <dgm:spPr/>
    </dgm:pt>
    <dgm:pt modelId="{D40544D4-C53C-4EA4-B43B-C14DACD13C06}" type="pres">
      <dgm:prSet presAssocID="{F4FD473D-9B9D-4B39-BD60-7F9F0FFA010A}" presName="ThreeNodes_1" presStyleLbl="node1" presStyleIdx="0" presStyleCnt="3">
        <dgm:presLayoutVars>
          <dgm:bulletEnabled val="1"/>
        </dgm:presLayoutVars>
      </dgm:prSet>
      <dgm:spPr/>
    </dgm:pt>
    <dgm:pt modelId="{8A0E0678-C5E9-4341-9555-AD9EDA5A308E}" type="pres">
      <dgm:prSet presAssocID="{F4FD473D-9B9D-4B39-BD60-7F9F0FFA010A}" presName="ThreeNodes_2" presStyleLbl="node1" presStyleIdx="1" presStyleCnt="3">
        <dgm:presLayoutVars>
          <dgm:bulletEnabled val="1"/>
        </dgm:presLayoutVars>
      </dgm:prSet>
      <dgm:spPr/>
    </dgm:pt>
    <dgm:pt modelId="{40D45F87-3548-4407-9D34-F4E12FAB8F69}" type="pres">
      <dgm:prSet presAssocID="{F4FD473D-9B9D-4B39-BD60-7F9F0FFA010A}" presName="ThreeNodes_3" presStyleLbl="node1" presStyleIdx="2" presStyleCnt="3">
        <dgm:presLayoutVars>
          <dgm:bulletEnabled val="1"/>
        </dgm:presLayoutVars>
      </dgm:prSet>
      <dgm:spPr/>
    </dgm:pt>
    <dgm:pt modelId="{985E84BD-DBEA-49C5-8625-5842C80CC495}" type="pres">
      <dgm:prSet presAssocID="{F4FD473D-9B9D-4B39-BD60-7F9F0FFA010A}" presName="ThreeConn_1-2" presStyleLbl="fgAccFollowNode1" presStyleIdx="0" presStyleCnt="2">
        <dgm:presLayoutVars>
          <dgm:bulletEnabled val="1"/>
        </dgm:presLayoutVars>
      </dgm:prSet>
      <dgm:spPr/>
    </dgm:pt>
    <dgm:pt modelId="{66EE7EB8-989A-4B9E-A5CA-845B8EC138FD}" type="pres">
      <dgm:prSet presAssocID="{F4FD473D-9B9D-4B39-BD60-7F9F0FFA010A}" presName="ThreeConn_2-3" presStyleLbl="fgAccFollowNode1" presStyleIdx="1" presStyleCnt="2">
        <dgm:presLayoutVars>
          <dgm:bulletEnabled val="1"/>
        </dgm:presLayoutVars>
      </dgm:prSet>
      <dgm:spPr/>
    </dgm:pt>
    <dgm:pt modelId="{4FA13F07-B443-4569-A608-BC53B71B7007}" type="pres">
      <dgm:prSet presAssocID="{F4FD473D-9B9D-4B39-BD60-7F9F0FFA010A}" presName="ThreeNodes_1_text" presStyleLbl="node1" presStyleIdx="2" presStyleCnt="3">
        <dgm:presLayoutVars>
          <dgm:bulletEnabled val="1"/>
        </dgm:presLayoutVars>
      </dgm:prSet>
      <dgm:spPr/>
    </dgm:pt>
    <dgm:pt modelId="{8A97B7DF-63DD-4E74-9440-AF42D5A8F99C}" type="pres">
      <dgm:prSet presAssocID="{F4FD473D-9B9D-4B39-BD60-7F9F0FFA010A}" presName="ThreeNodes_2_text" presStyleLbl="node1" presStyleIdx="2" presStyleCnt="3">
        <dgm:presLayoutVars>
          <dgm:bulletEnabled val="1"/>
        </dgm:presLayoutVars>
      </dgm:prSet>
      <dgm:spPr/>
    </dgm:pt>
    <dgm:pt modelId="{C142396F-ECCA-4409-AF3F-1B99EEDDADAD}" type="pres">
      <dgm:prSet presAssocID="{F4FD473D-9B9D-4B39-BD60-7F9F0FFA010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9086060-A26A-43AF-9CE2-366A48EC84F3}" type="presOf" srcId="{5895CA32-D45C-411D-A324-708B2136C616}" destId="{D40544D4-C53C-4EA4-B43B-C14DACD13C06}" srcOrd="0" destOrd="0" presId="urn:microsoft.com/office/officeart/2005/8/layout/vProcess5"/>
    <dgm:cxn modelId="{73DBFE45-EA88-4774-A9E6-8C505CB2D5C2}" srcId="{F4FD473D-9B9D-4B39-BD60-7F9F0FFA010A}" destId="{D39CA585-6B46-4651-B234-E452D63BB663}" srcOrd="1" destOrd="0" parTransId="{5DB2E21F-5AC5-4B88-B984-FD1F88D3E329}" sibTransId="{A631C824-1AF8-4039-AF44-B1C0DF414918}"/>
    <dgm:cxn modelId="{CB580E55-2423-48C9-87F0-62291A88054B}" type="presOf" srcId="{752B7BBF-80B0-4444-9754-3D7AE4D80FFF}" destId="{C142396F-ECCA-4409-AF3F-1B99EEDDADAD}" srcOrd="1" destOrd="0" presId="urn:microsoft.com/office/officeart/2005/8/layout/vProcess5"/>
    <dgm:cxn modelId="{8FF1AF86-E8FC-4A67-8B73-0E0ED3C573A3}" srcId="{F4FD473D-9B9D-4B39-BD60-7F9F0FFA010A}" destId="{752B7BBF-80B0-4444-9754-3D7AE4D80FFF}" srcOrd="2" destOrd="0" parTransId="{97B7716F-32E7-4A58-953D-00F016B40872}" sibTransId="{93B4D412-9C3D-49FD-8B18-6D2354CBCF27}"/>
    <dgm:cxn modelId="{97382787-815E-4F56-AA07-CFF0418D5FC7}" type="presOf" srcId="{A631C824-1AF8-4039-AF44-B1C0DF414918}" destId="{66EE7EB8-989A-4B9E-A5CA-845B8EC138FD}" srcOrd="0" destOrd="0" presId="urn:microsoft.com/office/officeart/2005/8/layout/vProcess5"/>
    <dgm:cxn modelId="{FCADDD9B-93A8-4748-9D24-FF02877F17F2}" type="presOf" srcId="{D39CA585-6B46-4651-B234-E452D63BB663}" destId="{8A0E0678-C5E9-4341-9555-AD9EDA5A308E}" srcOrd="0" destOrd="0" presId="urn:microsoft.com/office/officeart/2005/8/layout/vProcess5"/>
    <dgm:cxn modelId="{215B1FA1-7C87-4271-8ED6-7942A7A44E90}" type="presOf" srcId="{F9529312-2631-4659-8B33-FA167064A082}" destId="{985E84BD-DBEA-49C5-8625-5842C80CC495}" srcOrd="0" destOrd="0" presId="urn:microsoft.com/office/officeart/2005/8/layout/vProcess5"/>
    <dgm:cxn modelId="{DBB5B5AC-B05C-4444-9030-CC5CD063ADCF}" type="presOf" srcId="{5895CA32-D45C-411D-A324-708B2136C616}" destId="{4FA13F07-B443-4569-A608-BC53B71B7007}" srcOrd="1" destOrd="0" presId="urn:microsoft.com/office/officeart/2005/8/layout/vProcess5"/>
    <dgm:cxn modelId="{6C7037C7-7835-467B-98BC-7148480B0AC2}" type="presOf" srcId="{D39CA585-6B46-4651-B234-E452D63BB663}" destId="{8A97B7DF-63DD-4E74-9440-AF42D5A8F99C}" srcOrd="1" destOrd="0" presId="urn:microsoft.com/office/officeart/2005/8/layout/vProcess5"/>
    <dgm:cxn modelId="{5DDFC9D5-090A-45FC-9FBF-5A68CD73C9DB}" type="presOf" srcId="{752B7BBF-80B0-4444-9754-3D7AE4D80FFF}" destId="{40D45F87-3548-4407-9D34-F4E12FAB8F69}" srcOrd="0" destOrd="0" presId="urn:microsoft.com/office/officeart/2005/8/layout/vProcess5"/>
    <dgm:cxn modelId="{D208D7E3-4F4B-4A4D-968C-D8813E0D51FD}" type="presOf" srcId="{F4FD473D-9B9D-4B39-BD60-7F9F0FFA010A}" destId="{72363B81-A80B-445F-8784-881C30215D36}" srcOrd="0" destOrd="0" presId="urn:microsoft.com/office/officeart/2005/8/layout/vProcess5"/>
    <dgm:cxn modelId="{25DC08FB-8EF1-484D-A726-44EB704C7EBE}" srcId="{F4FD473D-9B9D-4B39-BD60-7F9F0FFA010A}" destId="{5895CA32-D45C-411D-A324-708B2136C616}" srcOrd="0" destOrd="0" parTransId="{41D415A6-AF07-46DA-A59A-1564F714D901}" sibTransId="{F9529312-2631-4659-8B33-FA167064A082}"/>
    <dgm:cxn modelId="{4E5B3DBC-B8F4-4F65-8C2B-9C7CDA8E0A2C}" type="presParOf" srcId="{72363B81-A80B-445F-8784-881C30215D36}" destId="{CB9018C6-A4D2-4973-967A-0A67394A1F44}" srcOrd="0" destOrd="0" presId="urn:microsoft.com/office/officeart/2005/8/layout/vProcess5"/>
    <dgm:cxn modelId="{4E01F95B-5718-4712-9BF8-CA0C10949882}" type="presParOf" srcId="{72363B81-A80B-445F-8784-881C30215D36}" destId="{D40544D4-C53C-4EA4-B43B-C14DACD13C06}" srcOrd="1" destOrd="0" presId="urn:microsoft.com/office/officeart/2005/8/layout/vProcess5"/>
    <dgm:cxn modelId="{2C4C2EEC-024D-486E-ADF9-BF36A857FB14}" type="presParOf" srcId="{72363B81-A80B-445F-8784-881C30215D36}" destId="{8A0E0678-C5E9-4341-9555-AD9EDA5A308E}" srcOrd="2" destOrd="0" presId="urn:microsoft.com/office/officeart/2005/8/layout/vProcess5"/>
    <dgm:cxn modelId="{41A08CA2-28B7-4C39-B6E4-4D97877C7865}" type="presParOf" srcId="{72363B81-A80B-445F-8784-881C30215D36}" destId="{40D45F87-3548-4407-9D34-F4E12FAB8F69}" srcOrd="3" destOrd="0" presId="urn:microsoft.com/office/officeart/2005/8/layout/vProcess5"/>
    <dgm:cxn modelId="{C6353219-34EB-4324-97DA-FB69CAC2705B}" type="presParOf" srcId="{72363B81-A80B-445F-8784-881C30215D36}" destId="{985E84BD-DBEA-49C5-8625-5842C80CC495}" srcOrd="4" destOrd="0" presId="urn:microsoft.com/office/officeart/2005/8/layout/vProcess5"/>
    <dgm:cxn modelId="{E252C051-49EC-4CC3-A74A-E1E2D6D4A350}" type="presParOf" srcId="{72363B81-A80B-445F-8784-881C30215D36}" destId="{66EE7EB8-989A-4B9E-A5CA-845B8EC138FD}" srcOrd="5" destOrd="0" presId="urn:microsoft.com/office/officeart/2005/8/layout/vProcess5"/>
    <dgm:cxn modelId="{34FC1D5D-1176-4F48-A8AE-312CA349BB7E}" type="presParOf" srcId="{72363B81-A80B-445F-8784-881C30215D36}" destId="{4FA13F07-B443-4569-A608-BC53B71B7007}" srcOrd="6" destOrd="0" presId="urn:microsoft.com/office/officeart/2005/8/layout/vProcess5"/>
    <dgm:cxn modelId="{B56C9ADC-74E5-44DB-AEC4-310A7946B7E2}" type="presParOf" srcId="{72363B81-A80B-445F-8784-881C30215D36}" destId="{8A97B7DF-63DD-4E74-9440-AF42D5A8F99C}" srcOrd="7" destOrd="0" presId="urn:microsoft.com/office/officeart/2005/8/layout/vProcess5"/>
    <dgm:cxn modelId="{D955191B-14AC-4C29-ABCE-4CF0CAA64840}" type="presParOf" srcId="{72363B81-A80B-445F-8784-881C30215D36}" destId="{C142396F-ECCA-4409-AF3F-1B99EEDDADA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8E380A-3B8B-467A-A11D-7AE0D2102190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CBC9C354-4EF7-4CB3-BB04-901E40E14CED}">
      <dgm:prSet phldrT="[Text]"/>
      <dgm:spPr/>
      <dgm:t>
        <a:bodyPr/>
        <a:lstStyle/>
        <a:p>
          <a:r>
            <a:rPr lang="sr-Latn-CS" dirty="0"/>
            <a:t>MORALNE NORME</a:t>
          </a:r>
          <a:endParaRPr lang="en-US" dirty="0"/>
        </a:p>
      </dgm:t>
    </dgm:pt>
    <dgm:pt modelId="{BC793704-B49F-4B2E-9112-01FECDAD2E65}" type="parTrans" cxnId="{BC7680B9-5EDC-4F9A-A241-C9ECED88B0DC}">
      <dgm:prSet/>
      <dgm:spPr/>
      <dgm:t>
        <a:bodyPr/>
        <a:lstStyle/>
        <a:p>
          <a:endParaRPr lang="en-US"/>
        </a:p>
      </dgm:t>
    </dgm:pt>
    <dgm:pt modelId="{CABD4ABD-F7C9-4B48-B892-016D28ADCA28}" type="sibTrans" cxnId="{BC7680B9-5EDC-4F9A-A241-C9ECED88B0DC}">
      <dgm:prSet/>
      <dgm:spPr/>
      <dgm:t>
        <a:bodyPr/>
        <a:lstStyle/>
        <a:p>
          <a:endParaRPr lang="en-US"/>
        </a:p>
      </dgm:t>
    </dgm:pt>
    <dgm:pt modelId="{762AE26C-A9A9-458C-B1AA-DF27F2A4EB4D}">
      <dgm:prSet phldrT="[Text]"/>
      <dgm:spPr/>
      <dgm:t>
        <a:bodyPr/>
        <a:lstStyle/>
        <a:p>
          <a:r>
            <a:rPr lang="sr-Latn-CS" dirty="0"/>
            <a:t>MORALNI PRINCIPI</a:t>
          </a:r>
          <a:endParaRPr lang="en-US" dirty="0"/>
        </a:p>
      </dgm:t>
    </dgm:pt>
    <dgm:pt modelId="{CF4CE786-9306-4FB2-85BB-F855FCA455E5}" type="parTrans" cxnId="{CFDF9C42-4FA5-4B85-A64B-4230B39DABF9}">
      <dgm:prSet/>
      <dgm:spPr/>
      <dgm:t>
        <a:bodyPr/>
        <a:lstStyle/>
        <a:p>
          <a:endParaRPr lang="en-US"/>
        </a:p>
      </dgm:t>
    </dgm:pt>
    <dgm:pt modelId="{CFA82186-6463-49EA-93D8-E3594BE66405}" type="sibTrans" cxnId="{CFDF9C42-4FA5-4B85-A64B-4230B39DABF9}">
      <dgm:prSet/>
      <dgm:spPr/>
      <dgm:t>
        <a:bodyPr/>
        <a:lstStyle/>
        <a:p>
          <a:endParaRPr lang="en-US"/>
        </a:p>
      </dgm:t>
    </dgm:pt>
    <dgm:pt modelId="{57E2771D-02B5-4CAF-A7AF-285C47B65BDE}">
      <dgm:prSet phldrT="[Text]"/>
      <dgm:spPr/>
      <dgm:t>
        <a:bodyPr/>
        <a:lstStyle/>
        <a:p>
          <a:r>
            <a:rPr lang="sr-Latn-CS" b="1" dirty="0"/>
            <a:t>MORALNA SVEST</a:t>
          </a:r>
          <a:endParaRPr lang="en-US" b="1" dirty="0"/>
        </a:p>
      </dgm:t>
    </dgm:pt>
    <dgm:pt modelId="{E984A61B-E68B-41BA-9986-E4FAB39244B0}" type="parTrans" cxnId="{5D9BEFBC-B804-4917-8660-0E69A33B91E0}">
      <dgm:prSet/>
      <dgm:spPr/>
      <dgm:t>
        <a:bodyPr/>
        <a:lstStyle/>
        <a:p>
          <a:endParaRPr lang="en-US"/>
        </a:p>
      </dgm:t>
    </dgm:pt>
    <dgm:pt modelId="{EA14C190-5B6F-4993-A9FC-3EC7E2CEEE53}" type="sibTrans" cxnId="{5D9BEFBC-B804-4917-8660-0E69A33B91E0}">
      <dgm:prSet/>
      <dgm:spPr/>
      <dgm:t>
        <a:bodyPr/>
        <a:lstStyle/>
        <a:p>
          <a:endParaRPr lang="en-US"/>
        </a:p>
      </dgm:t>
    </dgm:pt>
    <dgm:pt modelId="{778E7740-5E83-48A5-B20E-4267B31AAB89}" type="pres">
      <dgm:prSet presAssocID="{548E380A-3B8B-467A-A11D-7AE0D2102190}" presName="linearFlow" presStyleCnt="0">
        <dgm:presLayoutVars>
          <dgm:dir/>
          <dgm:resizeHandles val="exact"/>
        </dgm:presLayoutVars>
      </dgm:prSet>
      <dgm:spPr/>
    </dgm:pt>
    <dgm:pt modelId="{1923BB78-A27F-4D12-ADA9-61FDA16E02D5}" type="pres">
      <dgm:prSet presAssocID="{CBC9C354-4EF7-4CB3-BB04-901E40E14CED}" presName="node" presStyleLbl="node1" presStyleIdx="0" presStyleCnt="3">
        <dgm:presLayoutVars>
          <dgm:bulletEnabled val="1"/>
        </dgm:presLayoutVars>
      </dgm:prSet>
      <dgm:spPr/>
    </dgm:pt>
    <dgm:pt modelId="{8192D49D-6B74-40EF-89F5-EC40F20B472F}" type="pres">
      <dgm:prSet presAssocID="{CABD4ABD-F7C9-4B48-B892-016D28ADCA28}" presName="spacerL" presStyleCnt="0"/>
      <dgm:spPr/>
    </dgm:pt>
    <dgm:pt modelId="{62C88C57-D7E8-493A-9D79-12333382414E}" type="pres">
      <dgm:prSet presAssocID="{CABD4ABD-F7C9-4B48-B892-016D28ADCA28}" presName="sibTrans" presStyleLbl="sibTrans2D1" presStyleIdx="0" presStyleCnt="2"/>
      <dgm:spPr/>
    </dgm:pt>
    <dgm:pt modelId="{5D713423-9486-4510-A2B9-0B41D3A3A6BC}" type="pres">
      <dgm:prSet presAssocID="{CABD4ABD-F7C9-4B48-B892-016D28ADCA28}" presName="spacerR" presStyleCnt="0"/>
      <dgm:spPr/>
    </dgm:pt>
    <dgm:pt modelId="{BB223882-DEAC-441D-88DD-D20F9D08EED4}" type="pres">
      <dgm:prSet presAssocID="{762AE26C-A9A9-458C-B1AA-DF27F2A4EB4D}" presName="node" presStyleLbl="node1" presStyleIdx="1" presStyleCnt="3">
        <dgm:presLayoutVars>
          <dgm:bulletEnabled val="1"/>
        </dgm:presLayoutVars>
      </dgm:prSet>
      <dgm:spPr/>
    </dgm:pt>
    <dgm:pt modelId="{36DA8147-9247-4D70-93DF-707C2A8A0D6A}" type="pres">
      <dgm:prSet presAssocID="{CFA82186-6463-49EA-93D8-E3594BE66405}" presName="spacerL" presStyleCnt="0"/>
      <dgm:spPr/>
    </dgm:pt>
    <dgm:pt modelId="{871FB0F8-C1E3-44B6-8317-9A7B5C3EC21D}" type="pres">
      <dgm:prSet presAssocID="{CFA82186-6463-49EA-93D8-E3594BE66405}" presName="sibTrans" presStyleLbl="sibTrans2D1" presStyleIdx="1" presStyleCnt="2"/>
      <dgm:spPr/>
    </dgm:pt>
    <dgm:pt modelId="{29ACD0CD-B901-4478-AFEA-736AF9AE30D7}" type="pres">
      <dgm:prSet presAssocID="{CFA82186-6463-49EA-93D8-E3594BE66405}" presName="spacerR" presStyleCnt="0"/>
      <dgm:spPr/>
    </dgm:pt>
    <dgm:pt modelId="{904ECA93-AA67-4067-81DC-594F95430CBF}" type="pres">
      <dgm:prSet presAssocID="{57E2771D-02B5-4CAF-A7AF-285C47B65BDE}" presName="node" presStyleLbl="node1" presStyleIdx="2" presStyleCnt="3">
        <dgm:presLayoutVars>
          <dgm:bulletEnabled val="1"/>
        </dgm:presLayoutVars>
      </dgm:prSet>
      <dgm:spPr/>
    </dgm:pt>
  </dgm:ptLst>
  <dgm:cxnLst>
    <dgm:cxn modelId="{4ADF180F-7DD9-441F-ABF0-F48424E849DF}" type="presOf" srcId="{CFA82186-6463-49EA-93D8-E3594BE66405}" destId="{871FB0F8-C1E3-44B6-8317-9A7B5C3EC21D}" srcOrd="0" destOrd="0" presId="urn:microsoft.com/office/officeart/2005/8/layout/equation1"/>
    <dgm:cxn modelId="{F9982115-FD6C-407D-83A7-579376681D96}" type="presOf" srcId="{57E2771D-02B5-4CAF-A7AF-285C47B65BDE}" destId="{904ECA93-AA67-4067-81DC-594F95430CBF}" srcOrd="0" destOrd="0" presId="urn:microsoft.com/office/officeart/2005/8/layout/equation1"/>
    <dgm:cxn modelId="{CFDF9C42-4FA5-4B85-A64B-4230B39DABF9}" srcId="{548E380A-3B8B-467A-A11D-7AE0D2102190}" destId="{762AE26C-A9A9-458C-B1AA-DF27F2A4EB4D}" srcOrd="1" destOrd="0" parTransId="{CF4CE786-9306-4FB2-85BB-F855FCA455E5}" sibTransId="{CFA82186-6463-49EA-93D8-E3594BE66405}"/>
    <dgm:cxn modelId="{58064954-5B9A-413F-88C3-9B70BC041F84}" type="presOf" srcId="{CBC9C354-4EF7-4CB3-BB04-901E40E14CED}" destId="{1923BB78-A27F-4D12-ADA9-61FDA16E02D5}" srcOrd="0" destOrd="0" presId="urn:microsoft.com/office/officeart/2005/8/layout/equation1"/>
    <dgm:cxn modelId="{5D147CAE-1757-4A70-A2A3-52911056A103}" type="presOf" srcId="{762AE26C-A9A9-458C-B1AA-DF27F2A4EB4D}" destId="{BB223882-DEAC-441D-88DD-D20F9D08EED4}" srcOrd="0" destOrd="0" presId="urn:microsoft.com/office/officeart/2005/8/layout/equation1"/>
    <dgm:cxn modelId="{D7BBA6B2-CDCB-423A-9819-6C320D76FAE4}" type="presOf" srcId="{CABD4ABD-F7C9-4B48-B892-016D28ADCA28}" destId="{62C88C57-D7E8-493A-9D79-12333382414E}" srcOrd="0" destOrd="0" presId="urn:microsoft.com/office/officeart/2005/8/layout/equation1"/>
    <dgm:cxn modelId="{BC7680B9-5EDC-4F9A-A241-C9ECED88B0DC}" srcId="{548E380A-3B8B-467A-A11D-7AE0D2102190}" destId="{CBC9C354-4EF7-4CB3-BB04-901E40E14CED}" srcOrd="0" destOrd="0" parTransId="{BC793704-B49F-4B2E-9112-01FECDAD2E65}" sibTransId="{CABD4ABD-F7C9-4B48-B892-016D28ADCA28}"/>
    <dgm:cxn modelId="{5D9BEFBC-B804-4917-8660-0E69A33B91E0}" srcId="{548E380A-3B8B-467A-A11D-7AE0D2102190}" destId="{57E2771D-02B5-4CAF-A7AF-285C47B65BDE}" srcOrd="2" destOrd="0" parTransId="{E984A61B-E68B-41BA-9986-E4FAB39244B0}" sibTransId="{EA14C190-5B6F-4993-A9FC-3EC7E2CEEE53}"/>
    <dgm:cxn modelId="{045351BE-2956-4EA3-9022-6EF0A7CCBA96}" type="presOf" srcId="{548E380A-3B8B-467A-A11D-7AE0D2102190}" destId="{778E7740-5E83-48A5-B20E-4267B31AAB89}" srcOrd="0" destOrd="0" presId="urn:microsoft.com/office/officeart/2005/8/layout/equation1"/>
    <dgm:cxn modelId="{44376BE4-3225-47BC-94C5-1780D361B46D}" type="presParOf" srcId="{778E7740-5E83-48A5-B20E-4267B31AAB89}" destId="{1923BB78-A27F-4D12-ADA9-61FDA16E02D5}" srcOrd="0" destOrd="0" presId="urn:microsoft.com/office/officeart/2005/8/layout/equation1"/>
    <dgm:cxn modelId="{60C2B042-54D1-4A40-824E-9519748B4EF0}" type="presParOf" srcId="{778E7740-5E83-48A5-B20E-4267B31AAB89}" destId="{8192D49D-6B74-40EF-89F5-EC40F20B472F}" srcOrd="1" destOrd="0" presId="urn:microsoft.com/office/officeart/2005/8/layout/equation1"/>
    <dgm:cxn modelId="{11823B8A-C183-451B-AADA-C85A82F1F841}" type="presParOf" srcId="{778E7740-5E83-48A5-B20E-4267B31AAB89}" destId="{62C88C57-D7E8-493A-9D79-12333382414E}" srcOrd="2" destOrd="0" presId="urn:microsoft.com/office/officeart/2005/8/layout/equation1"/>
    <dgm:cxn modelId="{1D3634B9-D78F-4979-9A9D-9064AD968CA9}" type="presParOf" srcId="{778E7740-5E83-48A5-B20E-4267B31AAB89}" destId="{5D713423-9486-4510-A2B9-0B41D3A3A6BC}" srcOrd="3" destOrd="0" presId="urn:microsoft.com/office/officeart/2005/8/layout/equation1"/>
    <dgm:cxn modelId="{4C38DA3A-B6DF-4926-A31C-A7D5CD791FC9}" type="presParOf" srcId="{778E7740-5E83-48A5-B20E-4267B31AAB89}" destId="{BB223882-DEAC-441D-88DD-D20F9D08EED4}" srcOrd="4" destOrd="0" presId="urn:microsoft.com/office/officeart/2005/8/layout/equation1"/>
    <dgm:cxn modelId="{AA8B3B11-5D26-4B1D-9B39-6DDEBB1C1B59}" type="presParOf" srcId="{778E7740-5E83-48A5-B20E-4267B31AAB89}" destId="{36DA8147-9247-4D70-93DF-707C2A8A0D6A}" srcOrd="5" destOrd="0" presId="urn:microsoft.com/office/officeart/2005/8/layout/equation1"/>
    <dgm:cxn modelId="{8198D6EF-D238-47C8-8125-37A40E8FD968}" type="presParOf" srcId="{778E7740-5E83-48A5-B20E-4267B31AAB89}" destId="{871FB0F8-C1E3-44B6-8317-9A7B5C3EC21D}" srcOrd="6" destOrd="0" presId="urn:microsoft.com/office/officeart/2005/8/layout/equation1"/>
    <dgm:cxn modelId="{3E1A02F7-F548-4514-AA56-F21C38E6C425}" type="presParOf" srcId="{778E7740-5E83-48A5-B20E-4267B31AAB89}" destId="{29ACD0CD-B901-4478-AFEA-736AF9AE30D7}" srcOrd="7" destOrd="0" presId="urn:microsoft.com/office/officeart/2005/8/layout/equation1"/>
    <dgm:cxn modelId="{57953CAC-56E1-4272-A816-5C601CE3FD8A}" type="presParOf" srcId="{778E7740-5E83-48A5-B20E-4267B31AAB89}" destId="{904ECA93-AA67-4067-81DC-594F95430CB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EBD056-85BF-43C5-AC62-F34D8B0306FF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08CFDC-7195-483E-BB82-D401357D7462}">
      <dgm:prSet phldrT="[Text]"/>
      <dgm:spPr/>
      <dgm:t>
        <a:bodyPr/>
        <a:lstStyle/>
        <a:p>
          <a:r>
            <a:rPr lang="sr-Latn-CS" dirty="0"/>
            <a:t>INTELEKTUALNA</a:t>
          </a:r>
          <a:endParaRPr lang="en-US" dirty="0"/>
        </a:p>
      </dgm:t>
    </dgm:pt>
    <dgm:pt modelId="{8A8F87AA-B3C6-47CA-9039-FD6623FC8564}" type="parTrans" cxnId="{1F5F22BF-8EC0-466A-BC00-295109B58D1E}">
      <dgm:prSet/>
      <dgm:spPr/>
      <dgm:t>
        <a:bodyPr/>
        <a:lstStyle/>
        <a:p>
          <a:endParaRPr lang="en-US"/>
        </a:p>
      </dgm:t>
    </dgm:pt>
    <dgm:pt modelId="{A2379922-2F84-4449-8F6A-E1C5076F63B8}" type="sibTrans" cxnId="{1F5F22BF-8EC0-466A-BC00-295109B58D1E}">
      <dgm:prSet/>
      <dgm:spPr/>
      <dgm:t>
        <a:bodyPr/>
        <a:lstStyle/>
        <a:p>
          <a:endParaRPr lang="en-US"/>
        </a:p>
      </dgm:t>
    </dgm:pt>
    <dgm:pt modelId="{C10DADCB-AAE0-4C58-8D3D-DA63380617CF}">
      <dgm:prSet phldrT="[Text]"/>
      <dgm:spPr/>
      <dgm:t>
        <a:bodyPr/>
        <a:lstStyle/>
        <a:p>
          <a:r>
            <a:rPr lang="sr-Latn-CS" dirty="0"/>
            <a:t>Poznavanje moralnih principa</a:t>
          </a:r>
          <a:endParaRPr lang="en-US" dirty="0"/>
        </a:p>
      </dgm:t>
    </dgm:pt>
    <dgm:pt modelId="{0672411A-7A74-405E-B6F3-FB25FBDCD6FB}" type="parTrans" cxnId="{E9ECC5A3-5135-4ABE-A39B-87F28BABDB84}">
      <dgm:prSet/>
      <dgm:spPr/>
      <dgm:t>
        <a:bodyPr/>
        <a:lstStyle/>
        <a:p>
          <a:endParaRPr lang="en-US"/>
        </a:p>
      </dgm:t>
    </dgm:pt>
    <dgm:pt modelId="{212F9885-275D-41DA-8D92-306F3C5402CF}" type="sibTrans" cxnId="{E9ECC5A3-5135-4ABE-A39B-87F28BABDB84}">
      <dgm:prSet/>
      <dgm:spPr/>
      <dgm:t>
        <a:bodyPr/>
        <a:lstStyle/>
        <a:p>
          <a:endParaRPr lang="en-US"/>
        </a:p>
      </dgm:t>
    </dgm:pt>
    <dgm:pt modelId="{9859DBF3-6FB3-4C1A-9FCB-6E6B6826F0E8}">
      <dgm:prSet phldrT="[Text]"/>
      <dgm:spPr/>
      <dgm:t>
        <a:bodyPr/>
        <a:lstStyle/>
        <a:p>
          <a:r>
            <a:rPr lang="sr-Latn-CS" dirty="0"/>
            <a:t>EMOCIONALNA</a:t>
          </a:r>
          <a:endParaRPr lang="en-US" dirty="0"/>
        </a:p>
      </dgm:t>
    </dgm:pt>
    <dgm:pt modelId="{89145881-FF9A-47BC-B06C-530AA66EF91F}" type="parTrans" cxnId="{6845061D-55AC-4831-8CEA-7B6B1CDC9A00}">
      <dgm:prSet/>
      <dgm:spPr/>
      <dgm:t>
        <a:bodyPr/>
        <a:lstStyle/>
        <a:p>
          <a:endParaRPr lang="en-US"/>
        </a:p>
      </dgm:t>
    </dgm:pt>
    <dgm:pt modelId="{0F6F904F-3D6C-471F-9C2B-336801F2A9AC}" type="sibTrans" cxnId="{6845061D-55AC-4831-8CEA-7B6B1CDC9A00}">
      <dgm:prSet/>
      <dgm:spPr/>
      <dgm:t>
        <a:bodyPr/>
        <a:lstStyle/>
        <a:p>
          <a:endParaRPr lang="en-US"/>
        </a:p>
      </dgm:t>
    </dgm:pt>
    <dgm:pt modelId="{B8652626-AAA6-4BE9-94B0-5B505246FA7D}">
      <dgm:prSet phldrT="[Text]"/>
      <dgm:spPr/>
      <dgm:t>
        <a:bodyPr/>
        <a:lstStyle/>
        <a:p>
          <a:r>
            <a:rPr lang="sr-Latn-CS" dirty="0"/>
            <a:t>Osećaj zadovoljstva ili nezadovoljstva za postupke</a:t>
          </a:r>
          <a:endParaRPr lang="en-US" dirty="0"/>
        </a:p>
      </dgm:t>
    </dgm:pt>
    <dgm:pt modelId="{C8363F9D-10ED-4727-842C-4400035DAD9F}" type="parTrans" cxnId="{DB6C3502-A80A-44E1-BAD8-456AD77627F1}">
      <dgm:prSet/>
      <dgm:spPr/>
      <dgm:t>
        <a:bodyPr/>
        <a:lstStyle/>
        <a:p>
          <a:endParaRPr lang="en-US"/>
        </a:p>
      </dgm:t>
    </dgm:pt>
    <dgm:pt modelId="{E5624A76-8230-46E0-8B05-1F7930F458B2}" type="sibTrans" cxnId="{DB6C3502-A80A-44E1-BAD8-456AD77627F1}">
      <dgm:prSet/>
      <dgm:spPr/>
      <dgm:t>
        <a:bodyPr/>
        <a:lstStyle/>
        <a:p>
          <a:endParaRPr lang="en-US"/>
        </a:p>
      </dgm:t>
    </dgm:pt>
    <dgm:pt modelId="{9578CC8B-5DC0-40DD-9F84-EF99B23784DF}">
      <dgm:prSet phldrT="[Text]"/>
      <dgm:spPr/>
      <dgm:t>
        <a:bodyPr/>
        <a:lstStyle/>
        <a:p>
          <a:r>
            <a:rPr lang="sr-Latn-CS" dirty="0"/>
            <a:t>KONATIVNA</a:t>
          </a:r>
          <a:endParaRPr lang="en-US" dirty="0"/>
        </a:p>
      </dgm:t>
    </dgm:pt>
    <dgm:pt modelId="{100CFD05-79BA-4B96-B8DC-D87F0970EC41}" type="parTrans" cxnId="{47085558-0196-485A-8C00-3A461D912207}">
      <dgm:prSet/>
      <dgm:spPr/>
      <dgm:t>
        <a:bodyPr/>
        <a:lstStyle/>
        <a:p>
          <a:endParaRPr lang="en-US"/>
        </a:p>
      </dgm:t>
    </dgm:pt>
    <dgm:pt modelId="{19565CBD-E352-4D24-84C1-E34B1E1841A3}" type="sibTrans" cxnId="{47085558-0196-485A-8C00-3A461D912207}">
      <dgm:prSet/>
      <dgm:spPr/>
      <dgm:t>
        <a:bodyPr/>
        <a:lstStyle/>
        <a:p>
          <a:endParaRPr lang="en-US"/>
        </a:p>
      </dgm:t>
    </dgm:pt>
    <dgm:pt modelId="{EDA04FE7-DAC3-417B-8056-46EE688BDAD8}">
      <dgm:prSet phldrT="[Text]"/>
      <dgm:spPr/>
      <dgm:t>
        <a:bodyPr/>
        <a:lstStyle/>
        <a:p>
          <a:r>
            <a:rPr lang="sr-Latn-CS" dirty="0"/>
            <a:t>Spremnost da se donesu odluke, u skladu sa normama</a:t>
          </a:r>
          <a:endParaRPr lang="en-US" dirty="0"/>
        </a:p>
      </dgm:t>
    </dgm:pt>
    <dgm:pt modelId="{6CE72AAE-E7B8-4B58-A110-63C1CADB20CE}" type="parTrans" cxnId="{2C3114A5-D3F6-4EB2-BC82-1E0DD729FD49}">
      <dgm:prSet/>
      <dgm:spPr/>
      <dgm:t>
        <a:bodyPr/>
        <a:lstStyle/>
        <a:p>
          <a:endParaRPr lang="en-US"/>
        </a:p>
      </dgm:t>
    </dgm:pt>
    <dgm:pt modelId="{0E799868-CCF7-4854-A3FA-F09B01248C8E}" type="sibTrans" cxnId="{2C3114A5-D3F6-4EB2-BC82-1E0DD729FD49}">
      <dgm:prSet/>
      <dgm:spPr/>
      <dgm:t>
        <a:bodyPr/>
        <a:lstStyle/>
        <a:p>
          <a:endParaRPr lang="en-US"/>
        </a:p>
      </dgm:t>
    </dgm:pt>
    <dgm:pt modelId="{72FB3815-4234-4509-AE70-5315C9BE2A18}" type="pres">
      <dgm:prSet presAssocID="{E0EBD056-85BF-43C5-AC62-F34D8B0306FF}" presName="Name0" presStyleCnt="0">
        <dgm:presLayoutVars>
          <dgm:dir/>
          <dgm:animLvl val="lvl"/>
          <dgm:resizeHandles val="exact"/>
        </dgm:presLayoutVars>
      </dgm:prSet>
      <dgm:spPr/>
    </dgm:pt>
    <dgm:pt modelId="{ABABBF3C-2AFC-48FE-B7C4-8F404724503F}" type="pres">
      <dgm:prSet presAssocID="{E0EBD056-85BF-43C5-AC62-F34D8B0306FF}" presName="tSp" presStyleCnt="0"/>
      <dgm:spPr/>
    </dgm:pt>
    <dgm:pt modelId="{BE732919-E503-4259-B9E7-7AC7409E201A}" type="pres">
      <dgm:prSet presAssocID="{E0EBD056-85BF-43C5-AC62-F34D8B0306FF}" presName="bSp" presStyleCnt="0"/>
      <dgm:spPr/>
    </dgm:pt>
    <dgm:pt modelId="{39C0B865-9B09-4296-897D-8E6C575E1568}" type="pres">
      <dgm:prSet presAssocID="{E0EBD056-85BF-43C5-AC62-F34D8B0306FF}" presName="process" presStyleCnt="0"/>
      <dgm:spPr/>
    </dgm:pt>
    <dgm:pt modelId="{2BFD9027-1CE7-4483-BE05-5ACCE4BED4D3}" type="pres">
      <dgm:prSet presAssocID="{5508CFDC-7195-483E-BB82-D401357D7462}" presName="composite1" presStyleCnt="0"/>
      <dgm:spPr/>
    </dgm:pt>
    <dgm:pt modelId="{1F38E844-E4F9-4B2A-BD98-AB46F93E2574}" type="pres">
      <dgm:prSet presAssocID="{5508CFDC-7195-483E-BB82-D401357D7462}" presName="dummyNode1" presStyleLbl="node1" presStyleIdx="0" presStyleCnt="3"/>
      <dgm:spPr/>
    </dgm:pt>
    <dgm:pt modelId="{D2F4FBEE-6C43-4325-9845-982285AB6E98}" type="pres">
      <dgm:prSet presAssocID="{5508CFDC-7195-483E-BB82-D401357D7462}" presName="childNode1" presStyleLbl="bgAcc1" presStyleIdx="0" presStyleCnt="3">
        <dgm:presLayoutVars>
          <dgm:bulletEnabled val="1"/>
        </dgm:presLayoutVars>
      </dgm:prSet>
      <dgm:spPr/>
    </dgm:pt>
    <dgm:pt modelId="{C773957F-B23C-48A0-9FDF-91D9DD2FA454}" type="pres">
      <dgm:prSet presAssocID="{5508CFDC-7195-483E-BB82-D401357D7462}" presName="childNode1tx" presStyleLbl="bgAcc1" presStyleIdx="0" presStyleCnt="3">
        <dgm:presLayoutVars>
          <dgm:bulletEnabled val="1"/>
        </dgm:presLayoutVars>
      </dgm:prSet>
      <dgm:spPr/>
    </dgm:pt>
    <dgm:pt modelId="{D8A24639-98B4-4CB5-9C32-07BBC535BC75}" type="pres">
      <dgm:prSet presAssocID="{5508CFDC-7195-483E-BB82-D401357D7462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6D7DFB93-49A9-4DA0-A6AD-157242EE246C}" type="pres">
      <dgm:prSet presAssocID="{5508CFDC-7195-483E-BB82-D401357D7462}" presName="connSite1" presStyleCnt="0"/>
      <dgm:spPr/>
    </dgm:pt>
    <dgm:pt modelId="{E30FAEF7-701E-4125-9D8A-396DE7210F63}" type="pres">
      <dgm:prSet presAssocID="{A2379922-2F84-4449-8F6A-E1C5076F63B8}" presName="Name9" presStyleLbl="sibTrans2D1" presStyleIdx="0" presStyleCnt="2"/>
      <dgm:spPr/>
    </dgm:pt>
    <dgm:pt modelId="{C545A261-5D34-42C8-8FEA-CCAF2B82B021}" type="pres">
      <dgm:prSet presAssocID="{9859DBF3-6FB3-4C1A-9FCB-6E6B6826F0E8}" presName="composite2" presStyleCnt="0"/>
      <dgm:spPr/>
    </dgm:pt>
    <dgm:pt modelId="{AEC8BD67-B292-4C3D-A199-8E14D739541F}" type="pres">
      <dgm:prSet presAssocID="{9859DBF3-6FB3-4C1A-9FCB-6E6B6826F0E8}" presName="dummyNode2" presStyleLbl="node1" presStyleIdx="0" presStyleCnt="3"/>
      <dgm:spPr/>
    </dgm:pt>
    <dgm:pt modelId="{1E350A45-7BAB-4D98-9E5F-155C9E4F6893}" type="pres">
      <dgm:prSet presAssocID="{9859DBF3-6FB3-4C1A-9FCB-6E6B6826F0E8}" presName="childNode2" presStyleLbl="bgAcc1" presStyleIdx="1" presStyleCnt="3">
        <dgm:presLayoutVars>
          <dgm:bulletEnabled val="1"/>
        </dgm:presLayoutVars>
      </dgm:prSet>
      <dgm:spPr/>
    </dgm:pt>
    <dgm:pt modelId="{0D97511C-2B0F-4241-8C7D-41F99DEF7469}" type="pres">
      <dgm:prSet presAssocID="{9859DBF3-6FB3-4C1A-9FCB-6E6B6826F0E8}" presName="childNode2tx" presStyleLbl="bgAcc1" presStyleIdx="1" presStyleCnt="3">
        <dgm:presLayoutVars>
          <dgm:bulletEnabled val="1"/>
        </dgm:presLayoutVars>
      </dgm:prSet>
      <dgm:spPr/>
    </dgm:pt>
    <dgm:pt modelId="{0349B27B-9054-49B3-85C6-1B077E378DCB}" type="pres">
      <dgm:prSet presAssocID="{9859DBF3-6FB3-4C1A-9FCB-6E6B6826F0E8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9EC8997C-7F89-4425-97C5-DC98399F5088}" type="pres">
      <dgm:prSet presAssocID="{9859DBF3-6FB3-4C1A-9FCB-6E6B6826F0E8}" presName="connSite2" presStyleCnt="0"/>
      <dgm:spPr/>
    </dgm:pt>
    <dgm:pt modelId="{3FA89B2E-03F1-4E4A-A746-0451168C7FB8}" type="pres">
      <dgm:prSet presAssocID="{0F6F904F-3D6C-471F-9C2B-336801F2A9AC}" presName="Name18" presStyleLbl="sibTrans2D1" presStyleIdx="1" presStyleCnt="2"/>
      <dgm:spPr/>
    </dgm:pt>
    <dgm:pt modelId="{5F65C2FB-4BD0-49FA-A1A4-DACFBFEE9DEC}" type="pres">
      <dgm:prSet presAssocID="{9578CC8B-5DC0-40DD-9F84-EF99B23784DF}" presName="composite1" presStyleCnt="0"/>
      <dgm:spPr/>
    </dgm:pt>
    <dgm:pt modelId="{209B2EA2-2150-406D-AE89-63D3935660B1}" type="pres">
      <dgm:prSet presAssocID="{9578CC8B-5DC0-40DD-9F84-EF99B23784DF}" presName="dummyNode1" presStyleLbl="node1" presStyleIdx="1" presStyleCnt="3"/>
      <dgm:spPr/>
    </dgm:pt>
    <dgm:pt modelId="{386BE57E-0AFD-4D83-B4ED-529B0FA72EBE}" type="pres">
      <dgm:prSet presAssocID="{9578CC8B-5DC0-40DD-9F84-EF99B23784DF}" presName="childNode1" presStyleLbl="bgAcc1" presStyleIdx="2" presStyleCnt="3">
        <dgm:presLayoutVars>
          <dgm:bulletEnabled val="1"/>
        </dgm:presLayoutVars>
      </dgm:prSet>
      <dgm:spPr/>
    </dgm:pt>
    <dgm:pt modelId="{FEB6B232-D32E-4CF4-BFA2-5DFC31928B77}" type="pres">
      <dgm:prSet presAssocID="{9578CC8B-5DC0-40DD-9F84-EF99B23784DF}" presName="childNode1tx" presStyleLbl="bgAcc1" presStyleIdx="2" presStyleCnt="3">
        <dgm:presLayoutVars>
          <dgm:bulletEnabled val="1"/>
        </dgm:presLayoutVars>
      </dgm:prSet>
      <dgm:spPr/>
    </dgm:pt>
    <dgm:pt modelId="{2D2C3080-A33E-4F0A-A5E1-BDF80338D769}" type="pres">
      <dgm:prSet presAssocID="{9578CC8B-5DC0-40DD-9F84-EF99B23784DF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CA6882B7-DE64-41F2-B5C6-957464F31989}" type="pres">
      <dgm:prSet presAssocID="{9578CC8B-5DC0-40DD-9F84-EF99B23784DF}" presName="connSite1" presStyleCnt="0"/>
      <dgm:spPr/>
    </dgm:pt>
  </dgm:ptLst>
  <dgm:cxnLst>
    <dgm:cxn modelId="{DB6C3502-A80A-44E1-BAD8-456AD77627F1}" srcId="{9859DBF3-6FB3-4C1A-9FCB-6E6B6826F0E8}" destId="{B8652626-AAA6-4BE9-94B0-5B505246FA7D}" srcOrd="0" destOrd="0" parTransId="{C8363F9D-10ED-4727-842C-4400035DAD9F}" sibTransId="{E5624A76-8230-46E0-8B05-1F7930F458B2}"/>
    <dgm:cxn modelId="{8CA7A616-3445-4721-8295-2CD070E85392}" type="presOf" srcId="{EDA04FE7-DAC3-417B-8056-46EE688BDAD8}" destId="{386BE57E-0AFD-4D83-B4ED-529B0FA72EBE}" srcOrd="0" destOrd="0" presId="urn:microsoft.com/office/officeart/2005/8/layout/hProcess4"/>
    <dgm:cxn modelId="{6845061D-55AC-4831-8CEA-7B6B1CDC9A00}" srcId="{E0EBD056-85BF-43C5-AC62-F34D8B0306FF}" destId="{9859DBF3-6FB3-4C1A-9FCB-6E6B6826F0E8}" srcOrd="1" destOrd="0" parTransId="{89145881-FF9A-47BC-B06C-530AA66EF91F}" sibTransId="{0F6F904F-3D6C-471F-9C2B-336801F2A9AC}"/>
    <dgm:cxn modelId="{39750839-AE3F-4C99-8DCC-908D19685AF8}" type="presOf" srcId="{0F6F904F-3D6C-471F-9C2B-336801F2A9AC}" destId="{3FA89B2E-03F1-4E4A-A746-0451168C7FB8}" srcOrd="0" destOrd="0" presId="urn:microsoft.com/office/officeart/2005/8/layout/hProcess4"/>
    <dgm:cxn modelId="{F877F662-9A51-4FAD-968E-643AC6B63FA6}" type="presOf" srcId="{A2379922-2F84-4449-8F6A-E1C5076F63B8}" destId="{E30FAEF7-701E-4125-9D8A-396DE7210F63}" srcOrd="0" destOrd="0" presId="urn:microsoft.com/office/officeart/2005/8/layout/hProcess4"/>
    <dgm:cxn modelId="{CE194048-2255-4BF5-B6CA-4F9C5E37EFEB}" type="presOf" srcId="{EDA04FE7-DAC3-417B-8056-46EE688BDAD8}" destId="{FEB6B232-D32E-4CF4-BFA2-5DFC31928B77}" srcOrd="1" destOrd="0" presId="urn:microsoft.com/office/officeart/2005/8/layout/hProcess4"/>
    <dgm:cxn modelId="{6B1DAA6B-0285-4D3C-BDA7-DCEAD2ED905E}" type="presOf" srcId="{C10DADCB-AAE0-4C58-8D3D-DA63380617CF}" destId="{C773957F-B23C-48A0-9FDF-91D9DD2FA454}" srcOrd="1" destOrd="0" presId="urn:microsoft.com/office/officeart/2005/8/layout/hProcess4"/>
    <dgm:cxn modelId="{47085558-0196-485A-8C00-3A461D912207}" srcId="{E0EBD056-85BF-43C5-AC62-F34D8B0306FF}" destId="{9578CC8B-5DC0-40DD-9F84-EF99B23784DF}" srcOrd="2" destOrd="0" parTransId="{100CFD05-79BA-4B96-B8DC-D87F0970EC41}" sibTransId="{19565CBD-E352-4D24-84C1-E34B1E1841A3}"/>
    <dgm:cxn modelId="{9B10BE85-E836-4FDB-AE8F-688DAE9CA246}" type="presOf" srcId="{E0EBD056-85BF-43C5-AC62-F34D8B0306FF}" destId="{72FB3815-4234-4509-AE70-5315C9BE2A18}" srcOrd="0" destOrd="0" presId="urn:microsoft.com/office/officeart/2005/8/layout/hProcess4"/>
    <dgm:cxn modelId="{E06643A3-C771-4C30-9198-CF9CB3EFD82F}" type="presOf" srcId="{5508CFDC-7195-483E-BB82-D401357D7462}" destId="{D8A24639-98B4-4CB5-9C32-07BBC535BC75}" srcOrd="0" destOrd="0" presId="urn:microsoft.com/office/officeart/2005/8/layout/hProcess4"/>
    <dgm:cxn modelId="{E9ECC5A3-5135-4ABE-A39B-87F28BABDB84}" srcId="{5508CFDC-7195-483E-BB82-D401357D7462}" destId="{C10DADCB-AAE0-4C58-8D3D-DA63380617CF}" srcOrd="0" destOrd="0" parTransId="{0672411A-7A74-405E-B6F3-FB25FBDCD6FB}" sibTransId="{212F9885-275D-41DA-8D92-306F3C5402CF}"/>
    <dgm:cxn modelId="{2C3114A5-D3F6-4EB2-BC82-1E0DD729FD49}" srcId="{9578CC8B-5DC0-40DD-9F84-EF99B23784DF}" destId="{EDA04FE7-DAC3-417B-8056-46EE688BDAD8}" srcOrd="0" destOrd="0" parTransId="{6CE72AAE-E7B8-4B58-A110-63C1CADB20CE}" sibTransId="{0E799868-CCF7-4854-A3FA-F09B01248C8E}"/>
    <dgm:cxn modelId="{C08ABEAD-B8BE-4E39-9E89-497E1402D8AC}" type="presOf" srcId="{C10DADCB-AAE0-4C58-8D3D-DA63380617CF}" destId="{D2F4FBEE-6C43-4325-9845-982285AB6E98}" srcOrd="0" destOrd="0" presId="urn:microsoft.com/office/officeart/2005/8/layout/hProcess4"/>
    <dgm:cxn modelId="{1F5F22BF-8EC0-466A-BC00-295109B58D1E}" srcId="{E0EBD056-85BF-43C5-AC62-F34D8B0306FF}" destId="{5508CFDC-7195-483E-BB82-D401357D7462}" srcOrd="0" destOrd="0" parTransId="{8A8F87AA-B3C6-47CA-9039-FD6623FC8564}" sibTransId="{A2379922-2F84-4449-8F6A-E1C5076F63B8}"/>
    <dgm:cxn modelId="{B5AA9AC2-7509-4AEC-A459-E31DECA1CE4A}" type="presOf" srcId="{9859DBF3-6FB3-4C1A-9FCB-6E6B6826F0E8}" destId="{0349B27B-9054-49B3-85C6-1B077E378DCB}" srcOrd="0" destOrd="0" presId="urn:microsoft.com/office/officeart/2005/8/layout/hProcess4"/>
    <dgm:cxn modelId="{A76302D4-F85A-4ADB-AD86-E96BF8525837}" type="presOf" srcId="{B8652626-AAA6-4BE9-94B0-5B505246FA7D}" destId="{0D97511C-2B0F-4241-8C7D-41F99DEF7469}" srcOrd="1" destOrd="0" presId="urn:microsoft.com/office/officeart/2005/8/layout/hProcess4"/>
    <dgm:cxn modelId="{441F93DD-A01C-48E6-AF2E-BCA12F2CE173}" type="presOf" srcId="{9578CC8B-5DC0-40DD-9F84-EF99B23784DF}" destId="{2D2C3080-A33E-4F0A-A5E1-BDF80338D769}" srcOrd="0" destOrd="0" presId="urn:microsoft.com/office/officeart/2005/8/layout/hProcess4"/>
    <dgm:cxn modelId="{6A81DBEE-913A-40D8-B481-388667261C7B}" type="presOf" srcId="{B8652626-AAA6-4BE9-94B0-5B505246FA7D}" destId="{1E350A45-7BAB-4D98-9E5F-155C9E4F6893}" srcOrd="0" destOrd="0" presId="urn:microsoft.com/office/officeart/2005/8/layout/hProcess4"/>
    <dgm:cxn modelId="{157E41AF-F1FD-4F70-8677-BDD158F23694}" type="presParOf" srcId="{72FB3815-4234-4509-AE70-5315C9BE2A18}" destId="{ABABBF3C-2AFC-48FE-B7C4-8F404724503F}" srcOrd="0" destOrd="0" presId="urn:microsoft.com/office/officeart/2005/8/layout/hProcess4"/>
    <dgm:cxn modelId="{2B4B2FFF-AC7B-49FA-90A7-F6D345227837}" type="presParOf" srcId="{72FB3815-4234-4509-AE70-5315C9BE2A18}" destId="{BE732919-E503-4259-B9E7-7AC7409E201A}" srcOrd="1" destOrd="0" presId="urn:microsoft.com/office/officeart/2005/8/layout/hProcess4"/>
    <dgm:cxn modelId="{4176F0A4-AC60-4EE9-98D6-4F6C317DFFBB}" type="presParOf" srcId="{72FB3815-4234-4509-AE70-5315C9BE2A18}" destId="{39C0B865-9B09-4296-897D-8E6C575E1568}" srcOrd="2" destOrd="0" presId="urn:microsoft.com/office/officeart/2005/8/layout/hProcess4"/>
    <dgm:cxn modelId="{EFC76702-528D-4A11-91B1-475A86983E28}" type="presParOf" srcId="{39C0B865-9B09-4296-897D-8E6C575E1568}" destId="{2BFD9027-1CE7-4483-BE05-5ACCE4BED4D3}" srcOrd="0" destOrd="0" presId="urn:microsoft.com/office/officeart/2005/8/layout/hProcess4"/>
    <dgm:cxn modelId="{24E526BB-D2EF-41D4-8D5B-07FFA5CB6F58}" type="presParOf" srcId="{2BFD9027-1CE7-4483-BE05-5ACCE4BED4D3}" destId="{1F38E844-E4F9-4B2A-BD98-AB46F93E2574}" srcOrd="0" destOrd="0" presId="urn:microsoft.com/office/officeart/2005/8/layout/hProcess4"/>
    <dgm:cxn modelId="{711B373C-7D03-488C-A723-3B78FF87EF19}" type="presParOf" srcId="{2BFD9027-1CE7-4483-BE05-5ACCE4BED4D3}" destId="{D2F4FBEE-6C43-4325-9845-982285AB6E98}" srcOrd="1" destOrd="0" presId="urn:microsoft.com/office/officeart/2005/8/layout/hProcess4"/>
    <dgm:cxn modelId="{5FC0C3B9-9B6B-4ACE-AFC8-F7C270CEA526}" type="presParOf" srcId="{2BFD9027-1CE7-4483-BE05-5ACCE4BED4D3}" destId="{C773957F-B23C-48A0-9FDF-91D9DD2FA454}" srcOrd="2" destOrd="0" presId="urn:microsoft.com/office/officeart/2005/8/layout/hProcess4"/>
    <dgm:cxn modelId="{82840E8F-F56B-41A8-AC02-B0F6F7E445E4}" type="presParOf" srcId="{2BFD9027-1CE7-4483-BE05-5ACCE4BED4D3}" destId="{D8A24639-98B4-4CB5-9C32-07BBC535BC75}" srcOrd="3" destOrd="0" presId="urn:microsoft.com/office/officeart/2005/8/layout/hProcess4"/>
    <dgm:cxn modelId="{F1890B0A-C1A9-4584-9C1C-7CD15D7D52CF}" type="presParOf" srcId="{2BFD9027-1CE7-4483-BE05-5ACCE4BED4D3}" destId="{6D7DFB93-49A9-4DA0-A6AD-157242EE246C}" srcOrd="4" destOrd="0" presId="urn:microsoft.com/office/officeart/2005/8/layout/hProcess4"/>
    <dgm:cxn modelId="{A9D6C825-06C3-47D4-ACA1-B67DBD55C7B5}" type="presParOf" srcId="{39C0B865-9B09-4296-897D-8E6C575E1568}" destId="{E30FAEF7-701E-4125-9D8A-396DE7210F63}" srcOrd="1" destOrd="0" presId="urn:microsoft.com/office/officeart/2005/8/layout/hProcess4"/>
    <dgm:cxn modelId="{FB38F159-8D06-4964-8DF6-925EBE73DFAC}" type="presParOf" srcId="{39C0B865-9B09-4296-897D-8E6C575E1568}" destId="{C545A261-5D34-42C8-8FEA-CCAF2B82B021}" srcOrd="2" destOrd="0" presId="urn:microsoft.com/office/officeart/2005/8/layout/hProcess4"/>
    <dgm:cxn modelId="{2BC581D9-9E0B-4C6D-A1D7-6E2205E1FF09}" type="presParOf" srcId="{C545A261-5D34-42C8-8FEA-CCAF2B82B021}" destId="{AEC8BD67-B292-4C3D-A199-8E14D739541F}" srcOrd="0" destOrd="0" presId="urn:microsoft.com/office/officeart/2005/8/layout/hProcess4"/>
    <dgm:cxn modelId="{C40539B1-7D3F-4DE3-B6F7-6E55B2395A42}" type="presParOf" srcId="{C545A261-5D34-42C8-8FEA-CCAF2B82B021}" destId="{1E350A45-7BAB-4D98-9E5F-155C9E4F6893}" srcOrd="1" destOrd="0" presId="urn:microsoft.com/office/officeart/2005/8/layout/hProcess4"/>
    <dgm:cxn modelId="{3C818E5C-4ECA-4138-AFB2-0F45BB0720E0}" type="presParOf" srcId="{C545A261-5D34-42C8-8FEA-CCAF2B82B021}" destId="{0D97511C-2B0F-4241-8C7D-41F99DEF7469}" srcOrd="2" destOrd="0" presId="urn:microsoft.com/office/officeart/2005/8/layout/hProcess4"/>
    <dgm:cxn modelId="{7BE08D81-C21A-403B-AA6F-A3A448F6C3C4}" type="presParOf" srcId="{C545A261-5D34-42C8-8FEA-CCAF2B82B021}" destId="{0349B27B-9054-49B3-85C6-1B077E378DCB}" srcOrd="3" destOrd="0" presId="urn:microsoft.com/office/officeart/2005/8/layout/hProcess4"/>
    <dgm:cxn modelId="{015738BD-E2D1-449E-B640-1F5EB556156D}" type="presParOf" srcId="{C545A261-5D34-42C8-8FEA-CCAF2B82B021}" destId="{9EC8997C-7F89-4425-97C5-DC98399F5088}" srcOrd="4" destOrd="0" presId="urn:microsoft.com/office/officeart/2005/8/layout/hProcess4"/>
    <dgm:cxn modelId="{C2FE1889-7F43-4909-86C0-F428BFF3FDE4}" type="presParOf" srcId="{39C0B865-9B09-4296-897D-8E6C575E1568}" destId="{3FA89B2E-03F1-4E4A-A746-0451168C7FB8}" srcOrd="3" destOrd="0" presId="urn:microsoft.com/office/officeart/2005/8/layout/hProcess4"/>
    <dgm:cxn modelId="{8B7969B2-9AB7-48B8-B261-EC23A7064EF9}" type="presParOf" srcId="{39C0B865-9B09-4296-897D-8E6C575E1568}" destId="{5F65C2FB-4BD0-49FA-A1A4-DACFBFEE9DEC}" srcOrd="4" destOrd="0" presId="urn:microsoft.com/office/officeart/2005/8/layout/hProcess4"/>
    <dgm:cxn modelId="{47BD29C9-9288-4A67-A33C-1DC224199000}" type="presParOf" srcId="{5F65C2FB-4BD0-49FA-A1A4-DACFBFEE9DEC}" destId="{209B2EA2-2150-406D-AE89-63D3935660B1}" srcOrd="0" destOrd="0" presId="urn:microsoft.com/office/officeart/2005/8/layout/hProcess4"/>
    <dgm:cxn modelId="{1FBFDD2A-B1D5-4DA8-8613-E4FE53D00518}" type="presParOf" srcId="{5F65C2FB-4BD0-49FA-A1A4-DACFBFEE9DEC}" destId="{386BE57E-0AFD-4D83-B4ED-529B0FA72EBE}" srcOrd="1" destOrd="0" presId="urn:microsoft.com/office/officeart/2005/8/layout/hProcess4"/>
    <dgm:cxn modelId="{D939D75D-7A35-4E97-B835-54C4CB14C0AE}" type="presParOf" srcId="{5F65C2FB-4BD0-49FA-A1A4-DACFBFEE9DEC}" destId="{FEB6B232-D32E-4CF4-BFA2-5DFC31928B77}" srcOrd="2" destOrd="0" presId="urn:microsoft.com/office/officeart/2005/8/layout/hProcess4"/>
    <dgm:cxn modelId="{5D1C1FBB-D5CA-455F-ADF9-507D4AAB290A}" type="presParOf" srcId="{5F65C2FB-4BD0-49FA-A1A4-DACFBFEE9DEC}" destId="{2D2C3080-A33E-4F0A-A5E1-BDF80338D769}" srcOrd="3" destOrd="0" presId="urn:microsoft.com/office/officeart/2005/8/layout/hProcess4"/>
    <dgm:cxn modelId="{B5B44BDA-5687-4B69-A330-56991B3CC9E3}" type="presParOf" srcId="{5F65C2FB-4BD0-49FA-A1A4-DACFBFEE9DEC}" destId="{CA6882B7-DE64-41F2-B5C6-957464F3198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A77D77-8A35-4320-9111-3EE2F5490DE0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27E172A8-8549-4035-B97A-6A80B7429D2F}">
      <dgm:prSet phldrT="[Text]"/>
      <dgm:spPr/>
      <dgm:t>
        <a:bodyPr/>
        <a:lstStyle/>
        <a:p>
          <a:r>
            <a:rPr lang="sr-Latn-CS" dirty="0"/>
            <a:t>IMORALNOST</a:t>
          </a:r>
          <a:endParaRPr lang="en-US" dirty="0"/>
        </a:p>
      </dgm:t>
    </dgm:pt>
    <dgm:pt modelId="{9C503201-2A4A-473F-AC57-7CAF729AB52F}" type="parTrans" cxnId="{5B2824F1-6116-48AA-8B7F-199D47C9921E}">
      <dgm:prSet/>
      <dgm:spPr/>
      <dgm:t>
        <a:bodyPr/>
        <a:lstStyle/>
        <a:p>
          <a:endParaRPr lang="en-US"/>
        </a:p>
      </dgm:t>
    </dgm:pt>
    <dgm:pt modelId="{C3D089ED-FC7E-4247-B50F-817121DBEC06}" type="sibTrans" cxnId="{5B2824F1-6116-48AA-8B7F-199D47C9921E}">
      <dgm:prSet/>
      <dgm:spPr/>
      <dgm:t>
        <a:bodyPr/>
        <a:lstStyle/>
        <a:p>
          <a:endParaRPr lang="en-US"/>
        </a:p>
      </dgm:t>
    </dgm:pt>
    <dgm:pt modelId="{C119CE05-82C1-4C50-BC4E-702CF107DBFE}">
      <dgm:prSet phldrT="[Text]"/>
      <dgm:spPr/>
      <dgm:t>
        <a:bodyPr/>
        <a:lstStyle/>
        <a:p>
          <a:r>
            <a:rPr lang="sr-Latn-CS" dirty="0"/>
            <a:t>Upoznavanje sa moralom grupe (pouke, identifikacija)</a:t>
          </a:r>
          <a:endParaRPr lang="en-US" dirty="0"/>
        </a:p>
      </dgm:t>
    </dgm:pt>
    <dgm:pt modelId="{14A47D41-7054-4897-AAE4-3A48A437F8BA}" type="parTrans" cxnId="{F51E6C2C-4155-4F85-ADE2-7D37F37A3EEF}">
      <dgm:prSet/>
      <dgm:spPr/>
      <dgm:t>
        <a:bodyPr/>
        <a:lstStyle/>
        <a:p>
          <a:endParaRPr lang="en-US"/>
        </a:p>
      </dgm:t>
    </dgm:pt>
    <dgm:pt modelId="{4027306B-A9E3-4F5A-8CEB-A2025014681B}" type="sibTrans" cxnId="{F51E6C2C-4155-4F85-ADE2-7D37F37A3EEF}">
      <dgm:prSet/>
      <dgm:spPr/>
      <dgm:t>
        <a:bodyPr/>
        <a:lstStyle/>
        <a:p>
          <a:endParaRPr lang="en-US"/>
        </a:p>
      </dgm:t>
    </dgm:pt>
    <dgm:pt modelId="{D0564166-8D4A-44A1-AC90-FD07E88884E8}">
      <dgm:prSet phldrT="[Text]"/>
      <dgm:spPr/>
      <dgm:t>
        <a:bodyPr/>
        <a:lstStyle/>
        <a:p>
          <a:r>
            <a:rPr lang="sr-Latn-CS" dirty="0"/>
            <a:t>Moralnost</a:t>
          </a:r>
          <a:endParaRPr lang="en-US" dirty="0"/>
        </a:p>
      </dgm:t>
    </dgm:pt>
    <dgm:pt modelId="{AAF6BAC5-53E6-43DE-977F-9A9E4F077BB1}" type="parTrans" cxnId="{EA385D38-7B3A-4A32-88CB-C8C34D2CFCD9}">
      <dgm:prSet/>
      <dgm:spPr/>
      <dgm:t>
        <a:bodyPr/>
        <a:lstStyle/>
        <a:p>
          <a:endParaRPr lang="en-US"/>
        </a:p>
      </dgm:t>
    </dgm:pt>
    <dgm:pt modelId="{B09D7AE5-C6E8-4038-93A9-CD910AE27805}" type="sibTrans" cxnId="{EA385D38-7B3A-4A32-88CB-C8C34D2CFCD9}">
      <dgm:prSet/>
      <dgm:spPr/>
      <dgm:t>
        <a:bodyPr/>
        <a:lstStyle/>
        <a:p>
          <a:endParaRPr lang="en-US"/>
        </a:p>
      </dgm:t>
    </dgm:pt>
    <dgm:pt modelId="{9D943E20-59C8-4740-9F1D-4ABF72D99309}" type="pres">
      <dgm:prSet presAssocID="{02A77D77-8A35-4320-9111-3EE2F5490DE0}" presName="Name0" presStyleCnt="0">
        <dgm:presLayoutVars>
          <dgm:dir/>
          <dgm:resizeHandles val="exact"/>
        </dgm:presLayoutVars>
      </dgm:prSet>
      <dgm:spPr/>
    </dgm:pt>
    <dgm:pt modelId="{4DC4CD95-1F2B-41C5-8A3F-A58EFC3E3A92}" type="pres">
      <dgm:prSet presAssocID="{02A77D77-8A35-4320-9111-3EE2F5490DE0}" presName="arrow" presStyleLbl="bgShp" presStyleIdx="0" presStyleCnt="1"/>
      <dgm:spPr/>
    </dgm:pt>
    <dgm:pt modelId="{2E85DC1C-98F9-4444-A367-E318C5E6D51B}" type="pres">
      <dgm:prSet presAssocID="{02A77D77-8A35-4320-9111-3EE2F5490DE0}" presName="points" presStyleCnt="0"/>
      <dgm:spPr/>
    </dgm:pt>
    <dgm:pt modelId="{663BA42B-EDA1-406F-A26A-BE7CEBB67B6D}" type="pres">
      <dgm:prSet presAssocID="{27E172A8-8549-4035-B97A-6A80B7429D2F}" presName="compositeA" presStyleCnt="0"/>
      <dgm:spPr/>
    </dgm:pt>
    <dgm:pt modelId="{430261C9-B95B-46CB-8CDD-F2FFCAC38EBC}" type="pres">
      <dgm:prSet presAssocID="{27E172A8-8549-4035-B97A-6A80B7429D2F}" presName="textA" presStyleLbl="revTx" presStyleIdx="0" presStyleCnt="3">
        <dgm:presLayoutVars>
          <dgm:bulletEnabled val="1"/>
        </dgm:presLayoutVars>
      </dgm:prSet>
      <dgm:spPr/>
    </dgm:pt>
    <dgm:pt modelId="{04AD5652-F536-4445-9B28-A0E6B34F4F34}" type="pres">
      <dgm:prSet presAssocID="{27E172A8-8549-4035-B97A-6A80B7429D2F}" presName="circleA" presStyleLbl="node1" presStyleIdx="0" presStyleCnt="3"/>
      <dgm:spPr/>
    </dgm:pt>
    <dgm:pt modelId="{A2CE496A-8902-4251-A230-C17A5A04F991}" type="pres">
      <dgm:prSet presAssocID="{27E172A8-8549-4035-B97A-6A80B7429D2F}" presName="spaceA" presStyleCnt="0"/>
      <dgm:spPr/>
    </dgm:pt>
    <dgm:pt modelId="{95EDC634-6F9E-4CE9-9DBB-66F136E35DE3}" type="pres">
      <dgm:prSet presAssocID="{C3D089ED-FC7E-4247-B50F-817121DBEC06}" presName="space" presStyleCnt="0"/>
      <dgm:spPr/>
    </dgm:pt>
    <dgm:pt modelId="{3803E921-A827-4D76-8F48-93755EEFDE35}" type="pres">
      <dgm:prSet presAssocID="{C119CE05-82C1-4C50-BC4E-702CF107DBFE}" presName="compositeB" presStyleCnt="0"/>
      <dgm:spPr/>
    </dgm:pt>
    <dgm:pt modelId="{0D47C794-0D79-4D88-B9DD-3B154E9D7650}" type="pres">
      <dgm:prSet presAssocID="{C119CE05-82C1-4C50-BC4E-702CF107DBFE}" presName="textB" presStyleLbl="revTx" presStyleIdx="1" presStyleCnt="3">
        <dgm:presLayoutVars>
          <dgm:bulletEnabled val="1"/>
        </dgm:presLayoutVars>
      </dgm:prSet>
      <dgm:spPr/>
    </dgm:pt>
    <dgm:pt modelId="{BC578E0C-F3E3-4FE1-BC15-15D711A6DFED}" type="pres">
      <dgm:prSet presAssocID="{C119CE05-82C1-4C50-BC4E-702CF107DBFE}" presName="circleB" presStyleLbl="node1" presStyleIdx="1" presStyleCnt="3"/>
      <dgm:spPr/>
    </dgm:pt>
    <dgm:pt modelId="{77FCCB2F-76D1-467E-865F-8B89810CF0BC}" type="pres">
      <dgm:prSet presAssocID="{C119CE05-82C1-4C50-BC4E-702CF107DBFE}" presName="spaceB" presStyleCnt="0"/>
      <dgm:spPr/>
    </dgm:pt>
    <dgm:pt modelId="{CB7D4D7F-9388-4A7F-A003-BCC7D0BB1FB7}" type="pres">
      <dgm:prSet presAssocID="{4027306B-A9E3-4F5A-8CEB-A2025014681B}" presName="space" presStyleCnt="0"/>
      <dgm:spPr/>
    </dgm:pt>
    <dgm:pt modelId="{5AF9A511-635E-4646-B64B-99DC9AEFEC9F}" type="pres">
      <dgm:prSet presAssocID="{D0564166-8D4A-44A1-AC90-FD07E88884E8}" presName="compositeA" presStyleCnt="0"/>
      <dgm:spPr/>
    </dgm:pt>
    <dgm:pt modelId="{6B42364D-8EF0-42C7-B035-58B3AA898AE1}" type="pres">
      <dgm:prSet presAssocID="{D0564166-8D4A-44A1-AC90-FD07E88884E8}" presName="textA" presStyleLbl="revTx" presStyleIdx="2" presStyleCnt="3">
        <dgm:presLayoutVars>
          <dgm:bulletEnabled val="1"/>
        </dgm:presLayoutVars>
      </dgm:prSet>
      <dgm:spPr/>
    </dgm:pt>
    <dgm:pt modelId="{225187CF-8A0F-4993-B43F-25E0340399FC}" type="pres">
      <dgm:prSet presAssocID="{D0564166-8D4A-44A1-AC90-FD07E88884E8}" presName="circleA" presStyleLbl="node1" presStyleIdx="2" presStyleCnt="3"/>
      <dgm:spPr/>
    </dgm:pt>
    <dgm:pt modelId="{069FF5B2-193B-4906-B05B-BD84D9CA5B49}" type="pres">
      <dgm:prSet presAssocID="{D0564166-8D4A-44A1-AC90-FD07E88884E8}" presName="spaceA" presStyleCnt="0"/>
      <dgm:spPr/>
    </dgm:pt>
  </dgm:ptLst>
  <dgm:cxnLst>
    <dgm:cxn modelId="{F7666D11-884B-484A-9799-11E9FB6407EE}" type="presOf" srcId="{C119CE05-82C1-4C50-BC4E-702CF107DBFE}" destId="{0D47C794-0D79-4D88-B9DD-3B154E9D7650}" srcOrd="0" destOrd="0" presId="urn:microsoft.com/office/officeart/2005/8/layout/hProcess11"/>
    <dgm:cxn modelId="{C1BEFB1F-60C2-4532-AF31-49DAA431F44C}" type="presOf" srcId="{D0564166-8D4A-44A1-AC90-FD07E88884E8}" destId="{6B42364D-8EF0-42C7-B035-58B3AA898AE1}" srcOrd="0" destOrd="0" presId="urn:microsoft.com/office/officeart/2005/8/layout/hProcess11"/>
    <dgm:cxn modelId="{F51E6C2C-4155-4F85-ADE2-7D37F37A3EEF}" srcId="{02A77D77-8A35-4320-9111-3EE2F5490DE0}" destId="{C119CE05-82C1-4C50-BC4E-702CF107DBFE}" srcOrd="1" destOrd="0" parTransId="{14A47D41-7054-4897-AAE4-3A48A437F8BA}" sibTransId="{4027306B-A9E3-4F5A-8CEB-A2025014681B}"/>
    <dgm:cxn modelId="{EA385D38-7B3A-4A32-88CB-C8C34D2CFCD9}" srcId="{02A77D77-8A35-4320-9111-3EE2F5490DE0}" destId="{D0564166-8D4A-44A1-AC90-FD07E88884E8}" srcOrd="2" destOrd="0" parTransId="{AAF6BAC5-53E6-43DE-977F-9A9E4F077BB1}" sibTransId="{B09D7AE5-C6E8-4038-93A9-CD910AE27805}"/>
    <dgm:cxn modelId="{78DA308C-84E0-45F4-94DB-A0EBEA8B0569}" type="presOf" srcId="{02A77D77-8A35-4320-9111-3EE2F5490DE0}" destId="{9D943E20-59C8-4740-9F1D-4ABF72D99309}" srcOrd="0" destOrd="0" presId="urn:microsoft.com/office/officeart/2005/8/layout/hProcess11"/>
    <dgm:cxn modelId="{282861AD-DAA5-4E76-95DA-B984B7985463}" type="presOf" srcId="{27E172A8-8549-4035-B97A-6A80B7429D2F}" destId="{430261C9-B95B-46CB-8CDD-F2FFCAC38EBC}" srcOrd="0" destOrd="0" presId="urn:microsoft.com/office/officeart/2005/8/layout/hProcess11"/>
    <dgm:cxn modelId="{5B2824F1-6116-48AA-8B7F-199D47C9921E}" srcId="{02A77D77-8A35-4320-9111-3EE2F5490DE0}" destId="{27E172A8-8549-4035-B97A-6A80B7429D2F}" srcOrd="0" destOrd="0" parTransId="{9C503201-2A4A-473F-AC57-7CAF729AB52F}" sibTransId="{C3D089ED-FC7E-4247-B50F-817121DBEC06}"/>
    <dgm:cxn modelId="{3E60136B-D732-4A01-A162-CA0E07662DA6}" type="presParOf" srcId="{9D943E20-59C8-4740-9F1D-4ABF72D99309}" destId="{4DC4CD95-1F2B-41C5-8A3F-A58EFC3E3A92}" srcOrd="0" destOrd="0" presId="urn:microsoft.com/office/officeart/2005/8/layout/hProcess11"/>
    <dgm:cxn modelId="{1737CF5B-D523-491B-A4B4-C801D90C479D}" type="presParOf" srcId="{9D943E20-59C8-4740-9F1D-4ABF72D99309}" destId="{2E85DC1C-98F9-4444-A367-E318C5E6D51B}" srcOrd="1" destOrd="0" presId="urn:microsoft.com/office/officeart/2005/8/layout/hProcess11"/>
    <dgm:cxn modelId="{14DDD25E-944C-458A-AF9E-92DBE2DBED16}" type="presParOf" srcId="{2E85DC1C-98F9-4444-A367-E318C5E6D51B}" destId="{663BA42B-EDA1-406F-A26A-BE7CEBB67B6D}" srcOrd="0" destOrd="0" presId="urn:microsoft.com/office/officeart/2005/8/layout/hProcess11"/>
    <dgm:cxn modelId="{ED86332A-845A-4C9A-8D2E-E6188A237106}" type="presParOf" srcId="{663BA42B-EDA1-406F-A26A-BE7CEBB67B6D}" destId="{430261C9-B95B-46CB-8CDD-F2FFCAC38EBC}" srcOrd="0" destOrd="0" presId="urn:microsoft.com/office/officeart/2005/8/layout/hProcess11"/>
    <dgm:cxn modelId="{3D3964AD-FE07-41B5-9FF0-9C2933E767B9}" type="presParOf" srcId="{663BA42B-EDA1-406F-A26A-BE7CEBB67B6D}" destId="{04AD5652-F536-4445-9B28-A0E6B34F4F34}" srcOrd="1" destOrd="0" presId="urn:microsoft.com/office/officeart/2005/8/layout/hProcess11"/>
    <dgm:cxn modelId="{EEDB72A7-E121-406A-8BAD-256528695EF9}" type="presParOf" srcId="{663BA42B-EDA1-406F-A26A-BE7CEBB67B6D}" destId="{A2CE496A-8902-4251-A230-C17A5A04F991}" srcOrd="2" destOrd="0" presId="urn:microsoft.com/office/officeart/2005/8/layout/hProcess11"/>
    <dgm:cxn modelId="{AC7E6289-C6B9-46AC-A195-8B92D474D2B8}" type="presParOf" srcId="{2E85DC1C-98F9-4444-A367-E318C5E6D51B}" destId="{95EDC634-6F9E-4CE9-9DBB-66F136E35DE3}" srcOrd="1" destOrd="0" presId="urn:microsoft.com/office/officeart/2005/8/layout/hProcess11"/>
    <dgm:cxn modelId="{B5DF7D8D-7A45-4BE5-A921-ED389EDB867D}" type="presParOf" srcId="{2E85DC1C-98F9-4444-A367-E318C5E6D51B}" destId="{3803E921-A827-4D76-8F48-93755EEFDE35}" srcOrd="2" destOrd="0" presId="urn:microsoft.com/office/officeart/2005/8/layout/hProcess11"/>
    <dgm:cxn modelId="{43437679-D5CE-4FB6-AFF5-7D05A0F915A6}" type="presParOf" srcId="{3803E921-A827-4D76-8F48-93755EEFDE35}" destId="{0D47C794-0D79-4D88-B9DD-3B154E9D7650}" srcOrd="0" destOrd="0" presId="urn:microsoft.com/office/officeart/2005/8/layout/hProcess11"/>
    <dgm:cxn modelId="{756D9354-732A-4A47-9642-254D395457AA}" type="presParOf" srcId="{3803E921-A827-4D76-8F48-93755EEFDE35}" destId="{BC578E0C-F3E3-4FE1-BC15-15D711A6DFED}" srcOrd="1" destOrd="0" presId="urn:microsoft.com/office/officeart/2005/8/layout/hProcess11"/>
    <dgm:cxn modelId="{038F3902-94F2-4A6E-9DAB-9F99DBC7676A}" type="presParOf" srcId="{3803E921-A827-4D76-8F48-93755EEFDE35}" destId="{77FCCB2F-76D1-467E-865F-8B89810CF0BC}" srcOrd="2" destOrd="0" presId="urn:microsoft.com/office/officeart/2005/8/layout/hProcess11"/>
    <dgm:cxn modelId="{09905046-3457-4588-89B6-DD0C7D41BD38}" type="presParOf" srcId="{2E85DC1C-98F9-4444-A367-E318C5E6D51B}" destId="{CB7D4D7F-9388-4A7F-A003-BCC7D0BB1FB7}" srcOrd="3" destOrd="0" presId="urn:microsoft.com/office/officeart/2005/8/layout/hProcess11"/>
    <dgm:cxn modelId="{DAC17D49-6802-4159-AFBF-E630CB46C8CC}" type="presParOf" srcId="{2E85DC1C-98F9-4444-A367-E318C5E6D51B}" destId="{5AF9A511-635E-4646-B64B-99DC9AEFEC9F}" srcOrd="4" destOrd="0" presId="urn:microsoft.com/office/officeart/2005/8/layout/hProcess11"/>
    <dgm:cxn modelId="{1027C9EC-0AA8-4FFB-A2AA-3C6F385D6882}" type="presParOf" srcId="{5AF9A511-635E-4646-B64B-99DC9AEFEC9F}" destId="{6B42364D-8EF0-42C7-B035-58B3AA898AE1}" srcOrd="0" destOrd="0" presId="urn:microsoft.com/office/officeart/2005/8/layout/hProcess11"/>
    <dgm:cxn modelId="{B8736E8B-C2A2-472D-845A-D7A7F7F8BF74}" type="presParOf" srcId="{5AF9A511-635E-4646-B64B-99DC9AEFEC9F}" destId="{225187CF-8A0F-4993-B43F-25E0340399FC}" srcOrd="1" destOrd="0" presId="urn:microsoft.com/office/officeart/2005/8/layout/hProcess11"/>
    <dgm:cxn modelId="{D111F322-284A-48C6-B29F-4D1D80067A02}" type="presParOf" srcId="{5AF9A511-635E-4646-B64B-99DC9AEFEC9F}" destId="{069FF5B2-193B-4906-B05B-BD84D9CA5B4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4AD6E5-4C74-49C8-97CA-2652E21F152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25DAEB3-F711-4337-8C61-CC334C08F82B}">
      <dgm:prSet phldrT="[Text]" custT="1"/>
      <dgm:spPr/>
      <dgm:t>
        <a:bodyPr/>
        <a:lstStyle/>
        <a:p>
          <a:r>
            <a:rPr lang="sr-Latn-CS" sz="2000" b="1" i="1" dirty="0"/>
            <a:t>Heteronomna moralnost</a:t>
          </a:r>
          <a:r>
            <a:rPr lang="sr-Latn-CS" sz="2000" b="1" dirty="0"/>
            <a:t> </a:t>
          </a:r>
          <a:r>
            <a:rPr lang="sr-Latn-CS" sz="2000" dirty="0"/>
            <a:t>(niži stepen,  poverenje u odrasle, poštovanje, besprekornost,...)</a:t>
          </a:r>
          <a:endParaRPr lang="en-US" sz="2000" dirty="0"/>
        </a:p>
      </dgm:t>
    </dgm:pt>
    <dgm:pt modelId="{F6C826DB-55A7-49D4-8C7B-2CF1822F4F3E}" type="parTrans" cxnId="{265B1AF5-74E6-47DD-B86D-FD3283BFAEB3}">
      <dgm:prSet/>
      <dgm:spPr/>
      <dgm:t>
        <a:bodyPr/>
        <a:lstStyle/>
        <a:p>
          <a:endParaRPr lang="en-US"/>
        </a:p>
      </dgm:t>
    </dgm:pt>
    <dgm:pt modelId="{C6AE7DD6-CF87-4FCF-BD67-A46BFCEFAF53}" type="sibTrans" cxnId="{265B1AF5-74E6-47DD-B86D-FD3283BFAEB3}">
      <dgm:prSet/>
      <dgm:spPr/>
      <dgm:t>
        <a:bodyPr/>
        <a:lstStyle/>
        <a:p>
          <a:endParaRPr lang="en-US"/>
        </a:p>
      </dgm:t>
    </dgm:pt>
    <dgm:pt modelId="{0E25CFD9-F287-4E3B-956E-73527A7A7B75}">
      <dgm:prSet phldrT="[Text]" custT="1"/>
      <dgm:spPr/>
      <dgm:t>
        <a:bodyPr/>
        <a:lstStyle/>
        <a:p>
          <a:r>
            <a:rPr lang="sr-Latn-CS" sz="2000" b="1" i="1" dirty="0"/>
            <a:t>Autonomna moralnost </a:t>
          </a:r>
          <a:r>
            <a:rPr lang="sr-Latn-CS" sz="2000" dirty="0"/>
            <a:t>(viši stepen, intencionalnost, relativnost, nezavisnost od sankcija), kritika, diskusija, , kontrola, objektivnost prosuđivanja, izgrađivanje </a:t>
          </a:r>
        </a:p>
        <a:p>
          <a:r>
            <a:rPr lang="sr-Latn-CS" sz="2000" dirty="0"/>
            <a:t>pojma pravde, moralna SVEST,...)</a:t>
          </a:r>
          <a:endParaRPr lang="en-US" sz="2000" dirty="0"/>
        </a:p>
      </dgm:t>
    </dgm:pt>
    <dgm:pt modelId="{E232E3AB-4098-4617-8F53-F42531AB5B18}" type="parTrans" cxnId="{DE11628B-07C6-40D9-A3C6-FDD6967B4611}">
      <dgm:prSet/>
      <dgm:spPr/>
      <dgm:t>
        <a:bodyPr/>
        <a:lstStyle/>
        <a:p>
          <a:endParaRPr lang="en-US"/>
        </a:p>
      </dgm:t>
    </dgm:pt>
    <dgm:pt modelId="{616F9C1E-9A6C-44FE-8C4E-A069DD79DFA9}" type="sibTrans" cxnId="{DE11628B-07C6-40D9-A3C6-FDD6967B4611}">
      <dgm:prSet/>
      <dgm:spPr/>
      <dgm:t>
        <a:bodyPr/>
        <a:lstStyle/>
        <a:p>
          <a:endParaRPr lang="en-US"/>
        </a:p>
      </dgm:t>
    </dgm:pt>
    <dgm:pt modelId="{E2D163F2-E913-4DFC-BAD8-641CB07DF431}" type="pres">
      <dgm:prSet presAssocID="{024AD6E5-4C74-49C8-97CA-2652E21F152B}" presName="arrowDiagram" presStyleCnt="0">
        <dgm:presLayoutVars>
          <dgm:chMax val="5"/>
          <dgm:dir/>
          <dgm:resizeHandles val="exact"/>
        </dgm:presLayoutVars>
      </dgm:prSet>
      <dgm:spPr/>
    </dgm:pt>
    <dgm:pt modelId="{9331DFD1-703A-4FE4-BE10-241209E91BB8}" type="pres">
      <dgm:prSet presAssocID="{024AD6E5-4C74-49C8-97CA-2652E21F152B}" presName="arrow" presStyleLbl="bgShp" presStyleIdx="0" presStyleCnt="1" custLinFactNeighborX="2794" custLinFactNeighborY="415"/>
      <dgm:spPr/>
    </dgm:pt>
    <dgm:pt modelId="{83F42765-F6C6-450A-A0E6-9C25D82E243F}" type="pres">
      <dgm:prSet presAssocID="{024AD6E5-4C74-49C8-97CA-2652E21F152B}" presName="arrowDiagram2" presStyleCnt="0"/>
      <dgm:spPr/>
    </dgm:pt>
    <dgm:pt modelId="{C80B6D66-E026-4C52-AE36-83CE058E3268}" type="pres">
      <dgm:prSet presAssocID="{125DAEB3-F711-4337-8C61-CC334C08F82B}" presName="bullet2a" presStyleLbl="node1" presStyleIdx="0" presStyleCnt="2"/>
      <dgm:spPr/>
    </dgm:pt>
    <dgm:pt modelId="{ACAFC0C6-8A20-45DD-8A0B-9EBE90989250}" type="pres">
      <dgm:prSet presAssocID="{125DAEB3-F711-4337-8C61-CC334C08F82B}" presName="textBox2a" presStyleLbl="revTx" presStyleIdx="0" presStyleCnt="2" custScaleX="128458" custScaleY="46623">
        <dgm:presLayoutVars>
          <dgm:bulletEnabled val="1"/>
        </dgm:presLayoutVars>
      </dgm:prSet>
      <dgm:spPr/>
    </dgm:pt>
    <dgm:pt modelId="{40E6C951-ACB3-4FBF-B878-B033F04C7382}" type="pres">
      <dgm:prSet presAssocID="{0E25CFD9-F287-4E3B-956E-73527A7A7B75}" presName="bullet2b" presStyleLbl="node1" presStyleIdx="1" presStyleCnt="2"/>
      <dgm:spPr/>
    </dgm:pt>
    <dgm:pt modelId="{322A9C1A-4011-4BF3-97EA-DDC78626A409}" type="pres">
      <dgm:prSet presAssocID="{0E25CFD9-F287-4E3B-956E-73527A7A7B75}" presName="textBox2b" presStyleLbl="revTx" presStyleIdx="1" presStyleCnt="2" custScaleX="188330">
        <dgm:presLayoutVars>
          <dgm:bulletEnabled val="1"/>
        </dgm:presLayoutVars>
      </dgm:prSet>
      <dgm:spPr/>
    </dgm:pt>
  </dgm:ptLst>
  <dgm:cxnLst>
    <dgm:cxn modelId="{21266E22-847B-4726-A153-8082DF47BB49}" type="presOf" srcId="{125DAEB3-F711-4337-8C61-CC334C08F82B}" destId="{ACAFC0C6-8A20-45DD-8A0B-9EBE90989250}" srcOrd="0" destOrd="0" presId="urn:microsoft.com/office/officeart/2005/8/layout/arrow2"/>
    <dgm:cxn modelId="{B1A4232A-AD05-4B99-9B92-4F38953141BD}" type="presOf" srcId="{024AD6E5-4C74-49C8-97CA-2652E21F152B}" destId="{E2D163F2-E913-4DFC-BAD8-641CB07DF431}" srcOrd="0" destOrd="0" presId="urn:microsoft.com/office/officeart/2005/8/layout/arrow2"/>
    <dgm:cxn modelId="{DE11628B-07C6-40D9-A3C6-FDD6967B4611}" srcId="{024AD6E5-4C74-49C8-97CA-2652E21F152B}" destId="{0E25CFD9-F287-4E3B-956E-73527A7A7B75}" srcOrd="1" destOrd="0" parTransId="{E232E3AB-4098-4617-8F53-F42531AB5B18}" sibTransId="{616F9C1E-9A6C-44FE-8C4E-A069DD79DFA9}"/>
    <dgm:cxn modelId="{24AA87F3-B1B0-4A27-8C81-ACCD0E282BB2}" type="presOf" srcId="{0E25CFD9-F287-4E3B-956E-73527A7A7B75}" destId="{322A9C1A-4011-4BF3-97EA-DDC78626A409}" srcOrd="0" destOrd="0" presId="urn:microsoft.com/office/officeart/2005/8/layout/arrow2"/>
    <dgm:cxn modelId="{265B1AF5-74E6-47DD-B86D-FD3283BFAEB3}" srcId="{024AD6E5-4C74-49C8-97CA-2652E21F152B}" destId="{125DAEB3-F711-4337-8C61-CC334C08F82B}" srcOrd="0" destOrd="0" parTransId="{F6C826DB-55A7-49D4-8C7B-2CF1822F4F3E}" sibTransId="{C6AE7DD6-CF87-4FCF-BD67-A46BFCEFAF53}"/>
    <dgm:cxn modelId="{7F83B444-6BC5-4802-BD75-26821C0B35E6}" type="presParOf" srcId="{E2D163F2-E913-4DFC-BAD8-641CB07DF431}" destId="{9331DFD1-703A-4FE4-BE10-241209E91BB8}" srcOrd="0" destOrd="0" presId="urn:microsoft.com/office/officeart/2005/8/layout/arrow2"/>
    <dgm:cxn modelId="{D08F628B-4A02-4A0F-9C40-739FAD7BD806}" type="presParOf" srcId="{E2D163F2-E913-4DFC-BAD8-641CB07DF431}" destId="{83F42765-F6C6-450A-A0E6-9C25D82E243F}" srcOrd="1" destOrd="0" presId="urn:microsoft.com/office/officeart/2005/8/layout/arrow2"/>
    <dgm:cxn modelId="{DA0A2915-6B64-441E-A76D-CF7397A00DC0}" type="presParOf" srcId="{83F42765-F6C6-450A-A0E6-9C25D82E243F}" destId="{C80B6D66-E026-4C52-AE36-83CE058E3268}" srcOrd="0" destOrd="0" presId="urn:microsoft.com/office/officeart/2005/8/layout/arrow2"/>
    <dgm:cxn modelId="{6B75DB82-917C-4FC3-A890-93104A99182E}" type="presParOf" srcId="{83F42765-F6C6-450A-A0E6-9C25D82E243F}" destId="{ACAFC0C6-8A20-45DD-8A0B-9EBE90989250}" srcOrd="1" destOrd="0" presId="urn:microsoft.com/office/officeart/2005/8/layout/arrow2"/>
    <dgm:cxn modelId="{513AADA5-42A4-4411-A0B6-850BB778D518}" type="presParOf" srcId="{83F42765-F6C6-450A-A0E6-9C25D82E243F}" destId="{40E6C951-ACB3-4FBF-B878-B033F04C7382}" srcOrd="2" destOrd="0" presId="urn:microsoft.com/office/officeart/2005/8/layout/arrow2"/>
    <dgm:cxn modelId="{DA006ECF-1489-405A-8EEB-73157772F4A5}" type="presParOf" srcId="{83F42765-F6C6-450A-A0E6-9C25D82E243F}" destId="{322A9C1A-4011-4BF3-97EA-DDC78626A409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B6F1DD-3AE8-4C3C-9354-798C690EA3F6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B4DB58-5E4B-4537-ABE6-49233C60E6A2}">
      <dgm:prSet phldrT="[Text]"/>
      <dgm:spPr/>
      <dgm:t>
        <a:bodyPr/>
        <a:lstStyle/>
        <a:p>
          <a:r>
            <a:rPr lang="sr-Latn-CS" dirty="0"/>
            <a:t>AUTONOMNA MORALNOST</a:t>
          </a:r>
          <a:endParaRPr lang="en-US" dirty="0"/>
        </a:p>
      </dgm:t>
    </dgm:pt>
    <dgm:pt modelId="{4071E539-3ADF-4F99-98EC-9E8786360392}" type="parTrans" cxnId="{99C18431-7764-4D8A-B862-14A8F5F36750}">
      <dgm:prSet/>
      <dgm:spPr/>
      <dgm:t>
        <a:bodyPr/>
        <a:lstStyle/>
        <a:p>
          <a:endParaRPr lang="en-US"/>
        </a:p>
      </dgm:t>
    </dgm:pt>
    <dgm:pt modelId="{E024370F-57C4-4395-9B4A-F036227EDEF2}" type="sibTrans" cxnId="{99C18431-7764-4D8A-B862-14A8F5F36750}">
      <dgm:prSet/>
      <dgm:spPr/>
      <dgm:t>
        <a:bodyPr/>
        <a:lstStyle/>
        <a:p>
          <a:endParaRPr lang="en-US"/>
        </a:p>
      </dgm:t>
    </dgm:pt>
    <dgm:pt modelId="{FE335A50-3B14-4CAD-8A80-CACD4D01C4C4}">
      <dgm:prSet phldrT="[Text]"/>
      <dgm:spPr/>
      <dgm:t>
        <a:bodyPr/>
        <a:lstStyle/>
        <a:p>
          <a:r>
            <a:rPr lang="sr-Latn-CS" dirty="0"/>
            <a:t>Svest o potrebi prihvatanja normi ponašanja</a:t>
          </a:r>
          <a:endParaRPr lang="en-US" dirty="0"/>
        </a:p>
      </dgm:t>
    </dgm:pt>
    <dgm:pt modelId="{723EEC39-A711-4007-9203-013AFEB0C725}" type="parTrans" cxnId="{D65B02FD-C97D-47DA-A9DB-A431EE3BD88A}">
      <dgm:prSet/>
      <dgm:spPr/>
      <dgm:t>
        <a:bodyPr/>
        <a:lstStyle/>
        <a:p>
          <a:endParaRPr lang="en-US"/>
        </a:p>
      </dgm:t>
    </dgm:pt>
    <dgm:pt modelId="{D2292756-C568-4C23-8880-B5EDB7A76935}" type="sibTrans" cxnId="{D65B02FD-C97D-47DA-A9DB-A431EE3BD88A}">
      <dgm:prSet/>
      <dgm:spPr/>
      <dgm:t>
        <a:bodyPr/>
        <a:lstStyle/>
        <a:p>
          <a:endParaRPr lang="en-US"/>
        </a:p>
      </dgm:t>
    </dgm:pt>
    <dgm:pt modelId="{CA6F396A-B762-460A-AE19-CCEF2D2AF67E}">
      <dgm:prSet phldrT="[Text]"/>
      <dgm:spPr/>
      <dgm:t>
        <a:bodyPr/>
        <a:lstStyle/>
        <a:p>
          <a:r>
            <a:rPr lang="sr-Latn-CS" dirty="0"/>
            <a:t>Potreba za saradnjom i ostvarivanjem uzajamne koristi</a:t>
          </a:r>
        </a:p>
        <a:p>
          <a:endParaRPr lang="en-US" dirty="0"/>
        </a:p>
      </dgm:t>
    </dgm:pt>
    <dgm:pt modelId="{5F79E23B-F9B4-411F-820E-B156B59FF027}" type="parTrans" cxnId="{3E53CBA1-705E-4BD8-9D41-915E20AFEAF2}">
      <dgm:prSet/>
      <dgm:spPr/>
      <dgm:t>
        <a:bodyPr/>
        <a:lstStyle/>
        <a:p>
          <a:endParaRPr lang="en-US"/>
        </a:p>
      </dgm:t>
    </dgm:pt>
    <dgm:pt modelId="{E0945325-C926-4C52-8F29-0ADE3EE5355D}" type="sibTrans" cxnId="{3E53CBA1-705E-4BD8-9D41-915E20AFEAF2}">
      <dgm:prSet/>
      <dgm:spPr/>
      <dgm:t>
        <a:bodyPr/>
        <a:lstStyle/>
        <a:p>
          <a:endParaRPr lang="en-US"/>
        </a:p>
      </dgm:t>
    </dgm:pt>
    <dgm:pt modelId="{8BECD878-D94F-4B09-B5CD-002245399F03}">
      <dgm:prSet phldrT="[Text]"/>
      <dgm:spPr/>
      <dgm:t>
        <a:bodyPr/>
        <a:lstStyle/>
        <a:p>
          <a:r>
            <a:rPr lang="sr-Latn-CS" dirty="0"/>
            <a:t>Relativno samostalno određivanje moralnih ciljeva (odstupanje kao “griža savesti”)</a:t>
          </a:r>
          <a:endParaRPr lang="en-US" dirty="0"/>
        </a:p>
      </dgm:t>
    </dgm:pt>
    <dgm:pt modelId="{56A773BF-A2C8-4826-B361-3F6FD0E9C3E3}" type="parTrans" cxnId="{34B5884B-0705-46C3-BEC3-35412DE248BD}">
      <dgm:prSet/>
      <dgm:spPr/>
      <dgm:t>
        <a:bodyPr/>
        <a:lstStyle/>
        <a:p>
          <a:endParaRPr lang="en-US"/>
        </a:p>
      </dgm:t>
    </dgm:pt>
    <dgm:pt modelId="{CEF75384-F5CC-4465-9AC9-6C520D56FA7F}" type="sibTrans" cxnId="{34B5884B-0705-46C3-BEC3-35412DE248BD}">
      <dgm:prSet/>
      <dgm:spPr/>
      <dgm:t>
        <a:bodyPr/>
        <a:lstStyle/>
        <a:p>
          <a:endParaRPr lang="en-US"/>
        </a:p>
      </dgm:t>
    </dgm:pt>
    <dgm:pt modelId="{2C759B31-B1BE-4239-8020-61C39B8657DF}">
      <dgm:prSet phldrT="[Text]"/>
      <dgm:spPr/>
      <dgm:t>
        <a:bodyPr/>
        <a:lstStyle/>
        <a:p>
          <a:r>
            <a:rPr lang="sr-Latn-CS" dirty="0"/>
            <a:t>Razvijanje i formiranje SAVESTI</a:t>
          </a:r>
        </a:p>
        <a:p>
          <a:r>
            <a:rPr lang="sr-Latn-CS" dirty="0"/>
            <a:t>(internalizacija moralnih postupaka)</a:t>
          </a:r>
          <a:endParaRPr lang="en-US" dirty="0"/>
        </a:p>
      </dgm:t>
    </dgm:pt>
    <dgm:pt modelId="{95364EA8-38FE-4715-A239-36F7E2B6C46A}" type="parTrans" cxnId="{6ABDFB00-3873-4449-91B7-2D25F69D25C0}">
      <dgm:prSet/>
      <dgm:spPr/>
      <dgm:t>
        <a:bodyPr/>
        <a:lstStyle/>
        <a:p>
          <a:endParaRPr lang="en-US"/>
        </a:p>
      </dgm:t>
    </dgm:pt>
    <dgm:pt modelId="{FAC61961-735A-4BF3-8695-F75B591FAB17}" type="sibTrans" cxnId="{6ABDFB00-3873-4449-91B7-2D25F69D25C0}">
      <dgm:prSet/>
      <dgm:spPr/>
      <dgm:t>
        <a:bodyPr/>
        <a:lstStyle/>
        <a:p>
          <a:endParaRPr lang="en-US"/>
        </a:p>
      </dgm:t>
    </dgm:pt>
    <dgm:pt modelId="{3D6E98B3-A9C1-41E2-94A3-22006DEF96EC}">
      <dgm:prSet phldrT="[Text]"/>
      <dgm:spPr/>
      <dgm:t>
        <a:bodyPr/>
        <a:lstStyle/>
        <a:p>
          <a:r>
            <a:rPr lang="sr-Latn-CS" dirty="0"/>
            <a:t>Smanjenje moći uticaja odraslih</a:t>
          </a:r>
          <a:endParaRPr lang="en-US" dirty="0"/>
        </a:p>
      </dgm:t>
    </dgm:pt>
    <dgm:pt modelId="{B781B21D-9D82-4638-B14B-74585C84C31E}" type="parTrans" cxnId="{2294C24D-7923-4E96-AB8A-58D18B681481}">
      <dgm:prSet/>
      <dgm:spPr/>
      <dgm:t>
        <a:bodyPr/>
        <a:lstStyle/>
        <a:p>
          <a:endParaRPr lang="en-US"/>
        </a:p>
      </dgm:t>
    </dgm:pt>
    <dgm:pt modelId="{F94FB655-47A3-408F-9247-01813891B9F4}" type="sibTrans" cxnId="{2294C24D-7923-4E96-AB8A-58D18B681481}">
      <dgm:prSet/>
      <dgm:spPr/>
      <dgm:t>
        <a:bodyPr/>
        <a:lstStyle/>
        <a:p>
          <a:endParaRPr lang="en-US"/>
        </a:p>
      </dgm:t>
    </dgm:pt>
    <dgm:pt modelId="{EF3B1CB3-4C01-4224-A60C-5DC240DE6577}">
      <dgm:prSet phldrT="[Text]"/>
      <dgm:spPr/>
      <dgm:t>
        <a:bodyPr/>
        <a:lstStyle/>
        <a:p>
          <a:r>
            <a:rPr lang="sr-Latn-CS" dirty="0"/>
            <a:t>Samostalnost u odlučivanju</a:t>
          </a:r>
          <a:endParaRPr lang="en-US" dirty="0"/>
        </a:p>
      </dgm:t>
    </dgm:pt>
    <dgm:pt modelId="{D2261DFA-CA8B-4A23-B0B2-8C7CC9B9065C}" type="parTrans" cxnId="{343BD404-6AF5-4F7E-AC38-CABC16BE4BB0}">
      <dgm:prSet/>
      <dgm:spPr/>
      <dgm:t>
        <a:bodyPr/>
        <a:lstStyle/>
        <a:p>
          <a:endParaRPr lang="en-US"/>
        </a:p>
      </dgm:t>
    </dgm:pt>
    <dgm:pt modelId="{095D81AD-A508-4B84-B401-DC327A5C4BD7}" type="sibTrans" cxnId="{343BD404-6AF5-4F7E-AC38-CABC16BE4BB0}">
      <dgm:prSet/>
      <dgm:spPr/>
      <dgm:t>
        <a:bodyPr/>
        <a:lstStyle/>
        <a:p>
          <a:endParaRPr lang="en-US"/>
        </a:p>
      </dgm:t>
    </dgm:pt>
    <dgm:pt modelId="{F00B82E3-FDAB-4F37-BCB2-2A1FD3B1CC8B}">
      <dgm:prSet phldrT="[Text]"/>
      <dgm:spPr/>
      <dgm:t>
        <a:bodyPr/>
        <a:lstStyle/>
        <a:p>
          <a:r>
            <a:rPr lang="sr-Latn-CS" dirty="0"/>
            <a:t>Izgrađivanje ličnih moralnih normi</a:t>
          </a:r>
          <a:endParaRPr lang="en-US" dirty="0"/>
        </a:p>
      </dgm:t>
    </dgm:pt>
    <dgm:pt modelId="{254F3345-C51E-47F7-95C7-3D1EF5001F9E}" type="parTrans" cxnId="{F0885A61-24CA-4FF4-B29F-5B6D96A75391}">
      <dgm:prSet/>
      <dgm:spPr/>
      <dgm:t>
        <a:bodyPr/>
        <a:lstStyle/>
        <a:p>
          <a:endParaRPr lang="en-US"/>
        </a:p>
      </dgm:t>
    </dgm:pt>
    <dgm:pt modelId="{23690F31-8003-4715-9CC9-A9D3BF0EAB59}" type="sibTrans" cxnId="{F0885A61-24CA-4FF4-B29F-5B6D96A75391}">
      <dgm:prSet/>
      <dgm:spPr/>
      <dgm:t>
        <a:bodyPr/>
        <a:lstStyle/>
        <a:p>
          <a:endParaRPr lang="en-US"/>
        </a:p>
      </dgm:t>
    </dgm:pt>
    <dgm:pt modelId="{348446CE-516B-42BA-B802-DCDF00A63552}" type="pres">
      <dgm:prSet presAssocID="{D4B6F1DD-3AE8-4C3C-9354-798C690EA3F6}" presName="composite" presStyleCnt="0">
        <dgm:presLayoutVars>
          <dgm:chMax val="1"/>
          <dgm:dir/>
          <dgm:resizeHandles val="exact"/>
        </dgm:presLayoutVars>
      </dgm:prSet>
      <dgm:spPr/>
    </dgm:pt>
    <dgm:pt modelId="{9A988EC5-2AFC-474E-9A1F-FAF8C0CD473D}" type="pres">
      <dgm:prSet presAssocID="{D4B6F1DD-3AE8-4C3C-9354-798C690EA3F6}" presName="radial" presStyleCnt="0">
        <dgm:presLayoutVars>
          <dgm:animLvl val="ctr"/>
        </dgm:presLayoutVars>
      </dgm:prSet>
      <dgm:spPr/>
    </dgm:pt>
    <dgm:pt modelId="{948484B2-E9C4-4832-8975-4C2A1FB6031C}" type="pres">
      <dgm:prSet presAssocID="{35B4DB58-5E4B-4537-ABE6-49233C60E6A2}" presName="centerShape" presStyleLbl="vennNode1" presStyleIdx="0" presStyleCnt="8"/>
      <dgm:spPr/>
    </dgm:pt>
    <dgm:pt modelId="{DE33AA5C-6EAC-4911-804B-62E7A4420D11}" type="pres">
      <dgm:prSet presAssocID="{FE335A50-3B14-4CAD-8A80-CACD4D01C4C4}" presName="node" presStyleLbl="vennNode1" presStyleIdx="1" presStyleCnt="8" custRadScaleRad="96589" custRadScaleInc="1354">
        <dgm:presLayoutVars>
          <dgm:bulletEnabled val="1"/>
        </dgm:presLayoutVars>
      </dgm:prSet>
      <dgm:spPr/>
    </dgm:pt>
    <dgm:pt modelId="{F3BA7803-7129-46BB-871B-09E24479261F}" type="pres">
      <dgm:prSet presAssocID="{CA6F396A-B762-460A-AE19-CCEF2D2AF67E}" presName="node" presStyleLbl="vennNode1" presStyleIdx="2" presStyleCnt="8">
        <dgm:presLayoutVars>
          <dgm:bulletEnabled val="1"/>
        </dgm:presLayoutVars>
      </dgm:prSet>
      <dgm:spPr/>
    </dgm:pt>
    <dgm:pt modelId="{B21A44AD-C123-40CC-AD4F-567CE4B79E53}" type="pres">
      <dgm:prSet presAssocID="{8BECD878-D94F-4B09-B5CD-002245399F03}" presName="node" presStyleLbl="vennNode1" presStyleIdx="3" presStyleCnt="8">
        <dgm:presLayoutVars>
          <dgm:bulletEnabled val="1"/>
        </dgm:presLayoutVars>
      </dgm:prSet>
      <dgm:spPr/>
    </dgm:pt>
    <dgm:pt modelId="{8BF5125C-00CF-4317-9A73-A1D07EDCA4BD}" type="pres">
      <dgm:prSet presAssocID="{2C759B31-B1BE-4239-8020-61C39B8657DF}" presName="node" presStyleLbl="vennNode1" presStyleIdx="4" presStyleCnt="8">
        <dgm:presLayoutVars>
          <dgm:bulletEnabled val="1"/>
        </dgm:presLayoutVars>
      </dgm:prSet>
      <dgm:spPr/>
    </dgm:pt>
    <dgm:pt modelId="{9C577B31-13D3-4698-8B6F-A2B07430C3F1}" type="pres">
      <dgm:prSet presAssocID="{3D6E98B3-A9C1-41E2-94A3-22006DEF96EC}" presName="node" presStyleLbl="vennNode1" presStyleIdx="5" presStyleCnt="8">
        <dgm:presLayoutVars>
          <dgm:bulletEnabled val="1"/>
        </dgm:presLayoutVars>
      </dgm:prSet>
      <dgm:spPr/>
    </dgm:pt>
    <dgm:pt modelId="{9C377B0C-B1DA-4297-889A-F2426011802F}" type="pres">
      <dgm:prSet presAssocID="{F00B82E3-FDAB-4F37-BCB2-2A1FD3B1CC8B}" presName="node" presStyleLbl="vennNode1" presStyleIdx="6" presStyleCnt="8">
        <dgm:presLayoutVars>
          <dgm:bulletEnabled val="1"/>
        </dgm:presLayoutVars>
      </dgm:prSet>
      <dgm:spPr/>
    </dgm:pt>
    <dgm:pt modelId="{1A56DF86-3084-47A8-BF57-4789B5068116}" type="pres">
      <dgm:prSet presAssocID="{EF3B1CB3-4C01-4224-A60C-5DC240DE6577}" presName="node" presStyleLbl="vennNode1" presStyleIdx="7" presStyleCnt="8">
        <dgm:presLayoutVars>
          <dgm:bulletEnabled val="1"/>
        </dgm:presLayoutVars>
      </dgm:prSet>
      <dgm:spPr/>
    </dgm:pt>
  </dgm:ptLst>
  <dgm:cxnLst>
    <dgm:cxn modelId="{6ABDFB00-3873-4449-91B7-2D25F69D25C0}" srcId="{35B4DB58-5E4B-4537-ABE6-49233C60E6A2}" destId="{2C759B31-B1BE-4239-8020-61C39B8657DF}" srcOrd="3" destOrd="0" parTransId="{95364EA8-38FE-4715-A239-36F7E2B6C46A}" sibTransId="{FAC61961-735A-4BF3-8695-F75B591FAB17}"/>
    <dgm:cxn modelId="{343BD404-6AF5-4F7E-AC38-CABC16BE4BB0}" srcId="{35B4DB58-5E4B-4537-ABE6-49233C60E6A2}" destId="{EF3B1CB3-4C01-4224-A60C-5DC240DE6577}" srcOrd="6" destOrd="0" parTransId="{D2261DFA-CA8B-4A23-B0B2-8C7CC9B9065C}" sibTransId="{095D81AD-A508-4B84-B401-DC327A5C4BD7}"/>
    <dgm:cxn modelId="{4D988613-45F3-4216-A914-E7430D274B69}" type="presOf" srcId="{8BECD878-D94F-4B09-B5CD-002245399F03}" destId="{B21A44AD-C123-40CC-AD4F-567CE4B79E53}" srcOrd="0" destOrd="0" presId="urn:microsoft.com/office/officeart/2005/8/layout/radial3"/>
    <dgm:cxn modelId="{D256F030-B245-44B1-96A4-5B71E81B7659}" type="presOf" srcId="{D4B6F1DD-3AE8-4C3C-9354-798C690EA3F6}" destId="{348446CE-516B-42BA-B802-DCDF00A63552}" srcOrd="0" destOrd="0" presId="urn:microsoft.com/office/officeart/2005/8/layout/radial3"/>
    <dgm:cxn modelId="{99C18431-7764-4D8A-B862-14A8F5F36750}" srcId="{D4B6F1DD-3AE8-4C3C-9354-798C690EA3F6}" destId="{35B4DB58-5E4B-4537-ABE6-49233C60E6A2}" srcOrd="0" destOrd="0" parTransId="{4071E539-3ADF-4F99-98EC-9E8786360392}" sibTransId="{E024370F-57C4-4395-9B4A-F036227EDEF2}"/>
    <dgm:cxn modelId="{4D11B240-46F1-4177-B6B9-6927ECEF7D45}" type="presOf" srcId="{2C759B31-B1BE-4239-8020-61C39B8657DF}" destId="{8BF5125C-00CF-4317-9A73-A1D07EDCA4BD}" srcOrd="0" destOrd="0" presId="urn:microsoft.com/office/officeart/2005/8/layout/radial3"/>
    <dgm:cxn modelId="{F0885A61-24CA-4FF4-B29F-5B6D96A75391}" srcId="{35B4DB58-5E4B-4537-ABE6-49233C60E6A2}" destId="{F00B82E3-FDAB-4F37-BCB2-2A1FD3B1CC8B}" srcOrd="5" destOrd="0" parTransId="{254F3345-C51E-47F7-95C7-3D1EF5001F9E}" sibTransId="{23690F31-8003-4715-9CC9-A9D3BF0EAB59}"/>
    <dgm:cxn modelId="{876CBF6A-3DB5-487E-BE1C-105CA6AF1509}" type="presOf" srcId="{35B4DB58-5E4B-4537-ABE6-49233C60E6A2}" destId="{948484B2-E9C4-4832-8975-4C2A1FB6031C}" srcOrd="0" destOrd="0" presId="urn:microsoft.com/office/officeart/2005/8/layout/radial3"/>
    <dgm:cxn modelId="{34B5884B-0705-46C3-BEC3-35412DE248BD}" srcId="{35B4DB58-5E4B-4537-ABE6-49233C60E6A2}" destId="{8BECD878-D94F-4B09-B5CD-002245399F03}" srcOrd="2" destOrd="0" parTransId="{56A773BF-A2C8-4826-B361-3F6FD0E9C3E3}" sibTransId="{CEF75384-F5CC-4465-9AC9-6C520D56FA7F}"/>
    <dgm:cxn modelId="{2294C24D-7923-4E96-AB8A-58D18B681481}" srcId="{35B4DB58-5E4B-4537-ABE6-49233C60E6A2}" destId="{3D6E98B3-A9C1-41E2-94A3-22006DEF96EC}" srcOrd="4" destOrd="0" parTransId="{B781B21D-9D82-4638-B14B-74585C84C31E}" sibTransId="{F94FB655-47A3-408F-9247-01813891B9F4}"/>
    <dgm:cxn modelId="{B936C975-B6C2-4D14-B8E4-9C4A14C35F81}" type="presOf" srcId="{FE335A50-3B14-4CAD-8A80-CACD4D01C4C4}" destId="{DE33AA5C-6EAC-4911-804B-62E7A4420D11}" srcOrd="0" destOrd="0" presId="urn:microsoft.com/office/officeart/2005/8/layout/radial3"/>
    <dgm:cxn modelId="{A7F9A784-39F3-42AF-B1D5-D21196449057}" type="presOf" srcId="{F00B82E3-FDAB-4F37-BCB2-2A1FD3B1CC8B}" destId="{9C377B0C-B1DA-4297-889A-F2426011802F}" srcOrd="0" destOrd="0" presId="urn:microsoft.com/office/officeart/2005/8/layout/radial3"/>
    <dgm:cxn modelId="{3E53CBA1-705E-4BD8-9D41-915E20AFEAF2}" srcId="{35B4DB58-5E4B-4537-ABE6-49233C60E6A2}" destId="{CA6F396A-B762-460A-AE19-CCEF2D2AF67E}" srcOrd="1" destOrd="0" parTransId="{5F79E23B-F9B4-411F-820E-B156B59FF027}" sibTransId="{E0945325-C926-4C52-8F29-0ADE3EE5355D}"/>
    <dgm:cxn modelId="{B6AEDBBB-A016-47BB-9B3B-3137CE20664C}" type="presOf" srcId="{CA6F396A-B762-460A-AE19-CCEF2D2AF67E}" destId="{F3BA7803-7129-46BB-871B-09E24479261F}" srcOrd="0" destOrd="0" presId="urn:microsoft.com/office/officeart/2005/8/layout/radial3"/>
    <dgm:cxn modelId="{42D3BDD8-70D7-4D72-B7C5-54B8664F570E}" type="presOf" srcId="{3D6E98B3-A9C1-41E2-94A3-22006DEF96EC}" destId="{9C577B31-13D3-4698-8B6F-A2B07430C3F1}" srcOrd="0" destOrd="0" presId="urn:microsoft.com/office/officeart/2005/8/layout/radial3"/>
    <dgm:cxn modelId="{34F72FFC-5696-4609-9B0E-C5F46DAC1452}" type="presOf" srcId="{EF3B1CB3-4C01-4224-A60C-5DC240DE6577}" destId="{1A56DF86-3084-47A8-BF57-4789B5068116}" srcOrd="0" destOrd="0" presId="urn:microsoft.com/office/officeart/2005/8/layout/radial3"/>
    <dgm:cxn modelId="{D65B02FD-C97D-47DA-A9DB-A431EE3BD88A}" srcId="{35B4DB58-5E4B-4537-ABE6-49233C60E6A2}" destId="{FE335A50-3B14-4CAD-8A80-CACD4D01C4C4}" srcOrd="0" destOrd="0" parTransId="{723EEC39-A711-4007-9203-013AFEB0C725}" sibTransId="{D2292756-C568-4C23-8880-B5EDB7A76935}"/>
    <dgm:cxn modelId="{08C90595-7FE2-4464-8A5A-36EB9AC3AC19}" type="presParOf" srcId="{348446CE-516B-42BA-B802-DCDF00A63552}" destId="{9A988EC5-2AFC-474E-9A1F-FAF8C0CD473D}" srcOrd="0" destOrd="0" presId="urn:microsoft.com/office/officeart/2005/8/layout/radial3"/>
    <dgm:cxn modelId="{07142FFA-4A2E-470A-8F4D-04F5612721F5}" type="presParOf" srcId="{9A988EC5-2AFC-474E-9A1F-FAF8C0CD473D}" destId="{948484B2-E9C4-4832-8975-4C2A1FB6031C}" srcOrd="0" destOrd="0" presId="urn:microsoft.com/office/officeart/2005/8/layout/radial3"/>
    <dgm:cxn modelId="{CFB88112-7E68-4592-A4AF-5D67937AB853}" type="presParOf" srcId="{9A988EC5-2AFC-474E-9A1F-FAF8C0CD473D}" destId="{DE33AA5C-6EAC-4911-804B-62E7A4420D11}" srcOrd="1" destOrd="0" presId="urn:microsoft.com/office/officeart/2005/8/layout/radial3"/>
    <dgm:cxn modelId="{AF3DF2ED-ECB2-4FE0-B68F-EF17078A2235}" type="presParOf" srcId="{9A988EC5-2AFC-474E-9A1F-FAF8C0CD473D}" destId="{F3BA7803-7129-46BB-871B-09E24479261F}" srcOrd="2" destOrd="0" presId="urn:microsoft.com/office/officeart/2005/8/layout/radial3"/>
    <dgm:cxn modelId="{C53D53C6-4620-4730-B3AA-2D7D4CEBD5D0}" type="presParOf" srcId="{9A988EC5-2AFC-474E-9A1F-FAF8C0CD473D}" destId="{B21A44AD-C123-40CC-AD4F-567CE4B79E53}" srcOrd="3" destOrd="0" presId="urn:microsoft.com/office/officeart/2005/8/layout/radial3"/>
    <dgm:cxn modelId="{1D3BF6D8-F560-48E5-8EE5-C4F915D14CBD}" type="presParOf" srcId="{9A988EC5-2AFC-474E-9A1F-FAF8C0CD473D}" destId="{8BF5125C-00CF-4317-9A73-A1D07EDCA4BD}" srcOrd="4" destOrd="0" presId="urn:microsoft.com/office/officeart/2005/8/layout/radial3"/>
    <dgm:cxn modelId="{7346D7BC-B06A-4C34-90D2-C01083605F1F}" type="presParOf" srcId="{9A988EC5-2AFC-474E-9A1F-FAF8C0CD473D}" destId="{9C577B31-13D3-4698-8B6F-A2B07430C3F1}" srcOrd="5" destOrd="0" presId="urn:microsoft.com/office/officeart/2005/8/layout/radial3"/>
    <dgm:cxn modelId="{68223269-2D1C-4316-87C2-F6ED33BFCA86}" type="presParOf" srcId="{9A988EC5-2AFC-474E-9A1F-FAF8C0CD473D}" destId="{9C377B0C-B1DA-4297-889A-F2426011802F}" srcOrd="6" destOrd="0" presId="urn:microsoft.com/office/officeart/2005/8/layout/radial3"/>
    <dgm:cxn modelId="{1B5C0FDC-BE56-4788-B0C9-1930EBB04F63}" type="presParOf" srcId="{9A988EC5-2AFC-474E-9A1F-FAF8C0CD473D}" destId="{1A56DF86-3084-47A8-BF57-4789B5068116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A7CC6AF-7610-4789-B773-65F04815506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D2C33C-5A4A-456C-B12B-57571A513D3B}">
      <dgm:prSet phldrT="[Text]" custT="1"/>
      <dgm:spPr/>
      <dgm:t>
        <a:bodyPr/>
        <a:lstStyle/>
        <a:p>
          <a:r>
            <a:rPr lang="sr-Latn-CS" sz="1800" b="1" dirty="0"/>
            <a:t>MORALNI RAZVOJ PREDŠKOLSKOG DETETA</a:t>
          </a:r>
        </a:p>
        <a:p>
          <a:r>
            <a:rPr lang="sr-Latn-CS" sz="1800" b="1" dirty="0"/>
            <a:t> (počeci moralnosti)</a:t>
          </a:r>
          <a:endParaRPr lang="en-US" sz="1800" b="1" dirty="0"/>
        </a:p>
      </dgm:t>
    </dgm:pt>
    <dgm:pt modelId="{1272296D-9DFE-48B9-96DE-F49AE1DBBFAA}" type="parTrans" cxnId="{6C35B874-490E-457E-981A-6462728674E5}">
      <dgm:prSet/>
      <dgm:spPr/>
      <dgm:t>
        <a:bodyPr/>
        <a:lstStyle/>
        <a:p>
          <a:endParaRPr lang="en-US"/>
        </a:p>
      </dgm:t>
    </dgm:pt>
    <dgm:pt modelId="{3444B5A1-6487-4829-92D5-320A0057589E}" type="sibTrans" cxnId="{6C35B874-490E-457E-981A-6462728674E5}">
      <dgm:prSet/>
      <dgm:spPr/>
      <dgm:t>
        <a:bodyPr/>
        <a:lstStyle/>
        <a:p>
          <a:endParaRPr lang="en-US"/>
        </a:p>
      </dgm:t>
    </dgm:pt>
    <dgm:pt modelId="{DAE46510-CA10-4A68-AE58-ACBE0EE62B50}">
      <dgm:prSet phldrT="[Text]"/>
      <dgm:spPr/>
      <dgm:t>
        <a:bodyPr/>
        <a:lstStyle/>
        <a:p>
          <a:r>
            <a:rPr lang="sr-Latn-CS" dirty="0"/>
            <a:t>Uticaj vršnjaka (grupe)</a:t>
          </a:r>
          <a:endParaRPr lang="en-US" dirty="0"/>
        </a:p>
      </dgm:t>
    </dgm:pt>
    <dgm:pt modelId="{08E63F7F-857C-46FB-9C38-5E732EB87C08}" type="parTrans" cxnId="{183F0058-C3B5-47AF-93B8-D2AB282853E0}">
      <dgm:prSet/>
      <dgm:spPr/>
      <dgm:t>
        <a:bodyPr/>
        <a:lstStyle/>
        <a:p>
          <a:endParaRPr lang="en-US"/>
        </a:p>
      </dgm:t>
    </dgm:pt>
    <dgm:pt modelId="{27046A73-F0FB-4DCB-B4E7-C15CFA357E71}" type="sibTrans" cxnId="{183F0058-C3B5-47AF-93B8-D2AB282853E0}">
      <dgm:prSet/>
      <dgm:spPr/>
      <dgm:t>
        <a:bodyPr/>
        <a:lstStyle/>
        <a:p>
          <a:endParaRPr lang="en-US"/>
        </a:p>
      </dgm:t>
    </dgm:pt>
    <dgm:pt modelId="{E5AF597A-F114-4F40-8278-218F03BB5335}">
      <dgm:prSet phldrT="[Text]"/>
      <dgm:spPr/>
      <dgm:t>
        <a:bodyPr/>
        <a:lstStyle/>
        <a:p>
          <a:r>
            <a:rPr lang="sr-Latn-CS" dirty="0"/>
            <a:t>Zajedničke igre i nova iskustva</a:t>
          </a:r>
          <a:endParaRPr lang="en-US" dirty="0"/>
        </a:p>
      </dgm:t>
    </dgm:pt>
    <dgm:pt modelId="{64A7BD32-5D4E-4376-81AD-43AA3BFA5276}" type="parTrans" cxnId="{0FCB023E-1FF8-4442-9024-81B8CF730629}">
      <dgm:prSet/>
      <dgm:spPr/>
      <dgm:t>
        <a:bodyPr/>
        <a:lstStyle/>
        <a:p>
          <a:endParaRPr lang="en-US"/>
        </a:p>
      </dgm:t>
    </dgm:pt>
    <dgm:pt modelId="{1D06056C-1845-41B8-B1C6-B785CC7F5CC9}" type="sibTrans" cxnId="{0FCB023E-1FF8-4442-9024-81B8CF730629}">
      <dgm:prSet/>
      <dgm:spPr/>
      <dgm:t>
        <a:bodyPr/>
        <a:lstStyle/>
        <a:p>
          <a:endParaRPr lang="en-US"/>
        </a:p>
      </dgm:t>
    </dgm:pt>
    <dgm:pt modelId="{4BA2691B-2741-4187-8EE6-E1934E6FBE42}">
      <dgm:prSet phldrT="[Text]"/>
      <dgm:spPr/>
      <dgm:t>
        <a:bodyPr/>
        <a:lstStyle/>
        <a:p>
          <a:r>
            <a:rPr lang="sr-Latn-CS" dirty="0"/>
            <a:t>Samokontrola i samodisciplina</a:t>
          </a:r>
          <a:endParaRPr lang="en-US" dirty="0"/>
        </a:p>
      </dgm:t>
    </dgm:pt>
    <dgm:pt modelId="{ECD51C43-7BF2-4630-BEEF-A18C6033C065}" type="parTrans" cxnId="{53B590FE-25B2-42F4-A843-92F7049B1D19}">
      <dgm:prSet/>
      <dgm:spPr/>
      <dgm:t>
        <a:bodyPr/>
        <a:lstStyle/>
        <a:p>
          <a:endParaRPr lang="en-US"/>
        </a:p>
      </dgm:t>
    </dgm:pt>
    <dgm:pt modelId="{886564F1-BA66-426B-9E1A-E0536ED402B7}" type="sibTrans" cxnId="{53B590FE-25B2-42F4-A843-92F7049B1D19}">
      <dgm:prSet/>
      <dgm:spPr/>
      <dgm:t>
        <a:bodyPr/>
        <a:lstStyle/>
        <a:p>
          <a:endParaRPr lang="en-US"/>
        </a:p>
      </dgm:t>
    </dgm:pt>
    <dgm:pt modelId="{C0367A33-F5AF-41C5-9987-0C3FCF3FA006}">
      <dgm:prSet phldrT="[Text]"/>
      <dgm:spPr/>
      <dgm:t>
        <a:bodyPr/>
        <a:lstStyle/>
        <a:p>
          <a:r>
            <a:rPr lang="sr-Latn-CS" dirty="0"/>
            <a:t>Prepoznavanje sopstvenih i potreba drugih</a:t>
          </a:r>
          <a:endParaRPr lang="en-US" dirty="0"/>
        </a:p>
      </dgm:t>
    </dgm:pt>
    <dgm:pt modelId="{0E722908-8239-462B-97FA-ECB2557345E0}" type="parTrans" cxnId="{A4C8722B-3B3E-44AF-B014-6CAF7ECD3B5B}">
      <dgm:prSet/>
      <dgm:spPr/>
      <dgm:t>
        <a:bodyPr/>
        <a:lstStyle/>
        <a:p>
          <a:endParaRPr lang="en-US"/>
        </a:p>
      </dgm:t>
    </dgm:pt>
    <dgm:pt modelId="{2C240891-F8EC-473A-8FD8-F8F7016FFB4F}" type="sibTrans" cxnId="{A4C8722B-3B3E-44AF-B014-6CAF7ECD3B5B}">
      <dgm:prSet/>
      <dgm:spPr/>
      <dgm:t>
        <a:bodyPr/>
        <a:lstStyle/>
        <a:p>
          <a:endParaRPr lang="en-US"/>
        </a:p>
      </dgm:t>
    </dgm:pt>
    <dgm:pt modelId="{B04061CD-AB41-4F2A-9BB4-C661ADD668FA}" type="pres">
      <dgm:prSet presAssocID="{DA7CC6AF-7610-4789-B773-65F04815506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30AFDEF-69D0-4DF4-AF3C-995C76CE7CD1}" type="pres">
      <dgm:prSet presAssocID="{23D2C33C-5A4A-456C-B12B-57571A513D3B}" presName="centerShape" presStyleLbl="node0" presStyleIdx="0" presStyleCnt="1" custScaleX="142691"/>
      <dgm:spPr/>
    </dgm:pt>
    <dgm:pt modelId="{85F53AAC-1454-457C-9607-459EB94C8C37}" type="pres">
      <dgm:prSet presAssocID="{08E63F7F-857C-46FB-9C38-5E732EB87C08}" presName="parTrans" presStyleLbl="bgSibTrans2D1" presStyleIdx="0" presStyleCnt="4"/>
      <dgm:spPr/>
    </dgm:pt>
    <dgm:pt modelId="{FE4157E2-EA19-458F-BC33-08C72BCACF49}" type="pres">
      <dgm:prSet presAssocID="{DAE46510-CA10-4A68-AE58-ACBE0EE62B50}" presName="node" presStyleLbl="node1" presStyleIdx="0" presStyleCnt="4">
        <dgm:presLayoutVars>
          <dgm:bulletEnabled val="1"/>
        </dgm:presLayoutVars>
      </dgm:prSet>
      <dgm:spPr/>
    </dgm:pt>
    <dgm:pt modelId="{E6CE6C3D-279A-4A75-9E88-24A9213B736D}" type="pres">
      <dgm:prSet presAssocID="{64A7BD32-5D4E-4376-81AD-43AA3BFA5276}" presName="parTrans" presStyleLbl="bgSibTrans2D1" presStyleIdx="1" presStyleCnt="4"/>
      <dgm:spPr/>
    </dgm:pt>
    <dgm:pt modelId="{BAEAAA33-793C-4F71-AFBB-24E0A0621939}" type="pres">
      <dgm:prSet presAssocID="{E5AF597A-F114-4F40-8278-218F03BB5335}" presName="node" presStyleLbl="node1" presStyleIdx="1" presStyleCnt="4">
        <dgm:presLayoutVars>
          <dgm:bulletEnabled val="1"/>
        </dgm:presLayoutVars>
      </dgm:prSet>
      <dgm:spPr/>
    </dgm:pt>
    <dgm:pt modelId="{F243FDB7-119E-40A2-80C1-1AB0B0F9173D}" type="pres">
      <dgm:prSet presAssocID="{ECD51C43-7BF2-4630-BEEF-A18C6033C065}" presName="parTrans" presStyleLbl="bgSibTrans2D1" presStyleIdx="2" presStyleCnt="4"/>
      <dgm:spPr/>
    </dgm:pt>
    <dgm:pt modelId="{5D725E95-BA4F-40C6-9876-21EE312ACA45}" type="pres">
      <dgm:prSet presAssocID="{4BA2691B-2741-4187-8EE6-E1934E6FBE42}" presName="node" presStyleLbl="node1" presStyleIdx="2" presStyleCnt="4">
        <dgm:presLayoutVars>
          <dgm:bulletEnabled val="1"/>
        </dgm:presLayoutVars>
      </dgm:prSet>
      <dgm:spPr/>
    </dgm:pt>
    <dgm:pt modelId="{B3DB98B7-C3F7-468E-B7D4-475C4BC2256E}" type="pres">
      <dgm:prSet presAssocID="{0E722908-8239-462B-97FA-ECB2557345E0}" presName="parTrans" presStyleLbl="bgSibTrans2D1" presStyleIdx="3" presStyleCnt="4"/>
      <dgm:spPr/>
    </dgm:pt>
    <dgm:pt modelId="{A04355B6-92EA-438A-9051-5B8034B80EC0}" type="pres">
      <dgm:prSet presAssocID="{C0367A33-F5AF-41C5-9987-0C3FCF3FA006}" presName="node" presStyleLbl="node1" presStyleIdx="3" presStyleCnt="4">
        <dgm:presLayoutVars>
          <dgm:bulletEnabled val="1"/>
        </dgm:presLayoutVars>
      </dgm:prSet>
      <dgm:spPr/>
    </dgm:pt>
  </dgm:ptLst>
  <dgm:cxnLst>
    <dgm:cxn modelId="{0B992F01-76CD-49C8-A795-92272F22D6B8}" type="presOf" srcId="{08E63F7F-857C-46FB-9C38-5E732EB87C08}" destId="{85F53AAC-1454-457C-9607-459EB94C8C37}" srcOrd="0" destOrd="0" presId="urn:microsoft.com/office/officeart/2005/8/layout/radial4"/>
    <dgm:cxn modelId="{3BAC921A-BE14-418B-A58B-CC32BBB6A3F1}" type="presOf" srcId="{0E722908-8239-462B-97FA-ECB2557345E0}" destId="{B3DB98B7-C3F7-468E-B7D4-475C4BC2256E}" srcOrd="0" destOrd="0" presId="urn:microsoft.com/office/officeart/2005/8/layout/radial4"/>
    <dgm:cxn modelId="{A4C8722B-3B3E-44AF-B014-6CAF7ECD3B5B}" srcId="{23D2C33C-5A4A-456C-B12B-57571A513D3B}" destId="{C0367A33-F5AF-41C5-9987-0C3FCF3FA006}" srcOrd="3" destOrd="0" parTransId="{0E722908-8239-462B-97FA-ECB2557345E0}" sibTransId="{2C240891-F8EC-473A-8FD8-F8F7016FFB4F}"/>
    <dgm:cxn modelId="{2CC3AE31-D994-4D4E-BDE1-B04BD8CD958C}" type="presOf" srcId="{23D2C33C-5A4A-456C-B12B-57571A513D3B}" destId="{D30AFDEF-69D0-4DF4-AF3C-995C76CE7CD1}" srcOrd="0" destOrd="0" presId="urn:microsoft.com/office/officeart/2005/8/layout/radial4"/>
    <dgm:cxn modelId="{0FCB023E-1FF8-4442-9024-81B8CF730629}" srcId="{23D2C33C-5A4A-456C-B12B-57571A513D3B}" destId="{E5AF597A-F114-4F40-8278-218F03BB5335}" srcOrd="1" destOrd="0" parTransId="{64A7BD32-5D4E-4376-81AD-43AA3BFA5276}" sibTransId="{1D06056C-1845-41B8-B1C6-B785CC7F5CC9}"/>
    <dgm:cxn modelId="{5A04A145-A2B1-4644-8781-A3B8A1CC62C1}" type="presOf" srcId="{64A7BD32-5D4E-4376-81AD-43AA3BFA5276}" destId="{E6CE6C3D-279A-4A75-9E88-24A9213B736D}" srcOrd="0" destOrd="0" presId="urn:microsoft.com/office/officeart/2005/8/layout/radial4"/>
    <dgm:cxn modelId="{44544B4C-9327-4D89-AAD6-F8459E85607E}" type="presOf" srcId="{E5AF597A-F114-4F40-8278-218F03BB5335}" destId="{BAEAAA33-793C-4F71-AFBB-24E0A0621939}" srcOrd="0" destOrd="0" presId="urn:microsoft.com/office/officeart/2005/8/layout/radial4"/>
    <dgm:cxn modelId="{6C35B874-490E-457E-981A-6462728674E5}" srcId="{DA7CC6AF-7610-4789-B773-65F048155065}" destId="{23D2C33C-5A4A-456C-B12B-57571A513D3B}" srcOrd="0" destOrd="0" parTransId="{1272296D-9DFE-48B9-96DE-F49AE1DBBFAA}" sibTransId="{3444B5A1-6487-4829-92D5-320A0057589E}"/>
    <dgm:cxn modelId="{183F0058-C3B5-47AF-93B8-D2AB282853E0}" srcId="{23D2C33C-5A4A-456C-B12B-57571A513D3B}" destId="{DAE46510-CA10-4A68-AE58-ACBE0EE62B50}" srcOrd="0" destOrd="0" parTransId="{08E63F7F-857C-46FB-9C38-5E732EB87C08}" sibTransId="{27046A73-F0FB-4DCB-B4E7-C15CFA357E71}"/>
    <dgm:cxn modelId="{AA123590-9DBB-45CC-812E-1378B3888C5C}" type="presOf" srcId="{C0367A33-F5AF-41C5-9987-0C3FCF3FA006}" destId="{A04355B6-92EA-438A-9051-5B8034B80EC0}" srcOrd="0" destOrd="0" presId="urn:microsoft.com/office/officeart/2005/8/layout/radial4"/>
    <dgm:cxn modelId="{11BC49BF-8891-433F-9A40-0F7F4E3ABF1A}" type="presOf" srcId="{DA7CC6AF-7610-4789-B773-65F048155065}" destId="{B04061CD-AB41-4F2A-9BB4-C661ADD668FA}" srcOrd="0" destOrd="0" presId="urn:microsoft.com/office/officeart/2005/8/layout/radial4"/>
    <dgm:cxn modelId="{7BA40ECC-8CB4-4BBE-A96F-24911E935809}" type="presOf" srcId="{4BA2691B-2741-4187-8EE6-E1934E6FBE42}" destId="{5D725E95-BA4F-40C6-9876-21EE312ACA45}" srcOrd="0" destOrd="0" presId="urn:microsoft.com/office/officeart/2005/8/layout/radial4"/>
    <dgm:cxn modelId="{135BB2DB-305F-49B6-BF6D-082707AD6F08}" type="presOf" srcId="{DAE46510-CA10-4A68-AE58-ACBE0EE62B50}" destId="{FE4157E2-EA19-458F-BC33-08C72BCACF49}" srcOrd="0" destOrd="0" presId="urn:microsoft.com/office/officeart/2005/8/layout/radial4"/>
    <dgm:cxn modelId="{DC0894E1-88AD-4EFC-B2C3-538F01F68612}" type="presOf" srcId="{ECD51C43-7BF2-4630-BEEF-A18C6033C065}" destId="{F243FDB7-119E-40A2-80C1-1AB0B0F9173D}" srcOrd="0" destOrd="0" presId="urn:microsoft.com/office/officeart/2005/8/layout/radial4"/>
    <dgm:cxn modelId="{53B590FE-25B2-42F4-A843-92F7049B1D19}" srcId="{23D2C33C-5A4A-456C-B12B-57571A513D3B}" destId="{4BA2691B-2741-4187-8EE6-E1934E6FBE42}" srcOrd="2" destOrd="0" parTransId="{ECD51C43-7BF2-4630-BEEF-A18C6033C065}" sibTransId="{886564F1-BA66-426B-9E1A-E0536ED402B7}"/>
    <dgm:cxn modelId="{04005FBC-95F5-477D-A947-D1BB94FD302E}" type="presParOf" srcId="{B04061CD-AB41-4F2A-9BB4-C661ADD668FA}" destId="{D30AFDEF-69D0-4DF4-AF3C-995C76CE7CD1}" srcOrd="0" destOrd="0" presId="urn:microsoft.com/office/officeart/2005/8/layout/radial4"/>
    <dgm:cxn modelId="{7F751076-9A83-4A3F-B1FD-470B81B15E7A}" type="presParOf" srcId="{B04061CD-AB41-4F2A-9BB4-C661ADD668FA}" destId="{85F53AAC-1454-457C-9607-459EB94C8C37}" srcOrd="1" destOrd="0" presId="urn:microsoft.com/office/officeart/2005/8/layout/radial4"/>
    <dgm:cxn modelId="{3B354A6C-D65F-4280-B8C1-2CE9DA366EDB}" type="presParOf" srcId="{B04061CD-AB41-4F2A-9BB4-C661ADD668FA}" destId="{FE4157E2-EA19-458F-BC33-08C72BCACF49}" srcOrd="2" destOrd="0" presId="urn:microsoft.com/office/officeart/2005/8/layout/radial4"/>
    <dgm:cxn modelId="{F8C617C5-0E1B-4DC3-89EC-A91F78D88B7D}" type="presParOf" srcId="{B04061CD-AB41-4F2A-9BB4-C661ADD668FA}" destId="{E6CE6C3D-279A-4A75-9E88-24A9213B736D}" srcOrd="3" destOrd="0" presId="urn:microsoft.com/office/officeart/2005/8/layout/radial4"/>
    <dgm:cxn modelId="{FAEAF6B3-E651-4086-9C87-95136829AD21}" type="presParOf" srcId="{B04061CD-AB41-4F2A-9BB4-C661ADD668FA}" destId="{BAEAAA33-793C-4F71-AFBB-24E0A0621939}" srcOrd="4" destOrd="0" presId="urn:microsoft.com/office/officeart/2005/8/layout/radial4"/>
    <dgm:cxn modelId="{2247D2E5-A120-424F-8E9C-D0388DF833C4}" type="presParOf" srcId="{B04061CD-AB41-4F2A-9BB4-C661ADD668FA}" destId="{F243FDB7-119E-40A2-80C1-1AB0B0F9173D}" srcOrd="5" destOrd="0" presId="urn:microsoft.com/office/officeart/2005/8/layout/radial4"/>
    <dgm:cxn modelId="{0FF3A060-CDDD-4BF7-B596-E3F886F7C4BC}" type="presParOf" srcId="{B04061CD-AB41-4F2A-9BB4-C661ADD668FA}" destId="{5D725E95-BA4F-40C6-9876-21EE312ACA45}" srcOrd="6" destOrd="0" presId="urn:microsoft.com/office/officeart/2005/8/layout/radial4"/>
    <dgm:cxn modelId="{2B745B5B-094B-4844-B125-7DDCBF658761}" type="presParOf" srcId="{B04061CD-AB41-4F2A-9BB4-C661ADD668FA}" destId="{B3DB98B7-C3F7-468E-B7D4-475C4BC2256E}" srcOrd="7" destOrd="0" presId="urn:microsoft.com/office/officeart/2005/8/layout/radial4"/>
    <dgm:cxn modelId="{9122ADA0-D83B-4250-BAB4-7FD788784C12}" type="presParOf" srcId="{B04061CD-AB41-4F2A-9BB4-C661ADD668FA}" destId="{A04355B6-92EA-438A-9051-5B8034B80EC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CD983-F9F0-4035-93CF-79E4D2DAB9BA}">
      <dsp:nvSpPr>
        <dsp:cNvPr id="0" name=""/>
        <dsp:cNvSpPr/>
      </dsp:nvSpPr>
      <dsp:spPr>
        <a:xfrm>
          <a:off x="2320337" y="176450"/>
          <a:ext cx="3501866" cy="121615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AA71D2-2B40-4E59-B751-C427A7F9B1EB}">
      <dsp:nvSpPr>
        <dsp:cNvPr id="0" name=""/>
        <dsp:cNvSpPr/>
      </dsp:nvSpPr>
      <dsp:spPr>
        <a:xfrm>
          <a:off x="3737371" y="3154394"/>
          <a:ext cx="678656" cy="43434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7B640-0719-4706-84CA-AAAF5C211F23}">
      <dsp:nvSpPr>
        <dsp:cNvPr id="0" name=""/>
        <dsp:cNvSpPr/>
      </dsp:nvSpPr>
      <dsp:spPr>
        <a:xfrm>
          <a:off x="2447924" y="3501866"/>
          <a:ext cx="3257550" cy="814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  <a:sp3d extrusionH="28000" prstMaterial="matte"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2700" kern="1200" dirty="0"/>
            <a:t>MORALNI RAZVOJ</a:t>
          </a:r>
          <a:endParaRPr lang="en-US" sz="2700" kern="1200" dirty="0"/>
        </a:p>
      </dsp:txBody>
      <dsp:txXfrm>
        <a:off x="2447924" y="3501866"/>
        <a:ext cx="3257550" cy="814387"/>
      </dsp:txXfrm>
    </dsp:sp>
    <dsp:sp modelId="{35B61C5B-67E5-4EC8-B094-D7BBA24F9125}">
      <dsp:nvSpPr>
        <dsp:cNvPr id="0" name=""/>
        <dsp:cNvSpPr/>
      </dsp:nvSpPr>
      <dsp:spPr>
        <a:xfrm>
          <a:off x="3593496" y="1486528"/>
          <a:ext cx="1221581" cy="12215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600" kern="1200" dirty="0"/>
            <a:t>Moralni principi</a:t>
          </a:r>
          <a:endParaRPr lang="en-US" sz="1600" kern="1200" dirty="0"/>
        </a:p>
      </dsp:txBody>
      <dsp:txXfrm>
        <a:off x="3772392" y="1665424"/>
        <a:ext cx="863789" cy="863789"/>
      </dsp:txXfrm>
    </dsp:sp>
    <dsp:sp modelId="{E4DE8585-C3BB-4AA2-ABDA-E62EAA79E1CA}">
      <dsp:nvSpPr>
        <dsp:cNvPr id="0" name=""/>
        <dsp:cNvSpPr/>
      </dsp:nvSpPr>
      <dsp:spPr>
        <a:xfrm>
          <a:off x="2719387" y="570071"/>
          <a:ext cx="1221581" cy="12215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600" kern="1200" dirty="0"/>
            <a:t>Moralne norme</a:t>
          </a:r>
          <a:endParaRPr lang="en-US" sz="1600" kern="1200" dirty="0"/>
        </a:p>
      </dsp:txBody>
      <dsp:txXfrm>
        <a:off x="2898283" y="748967"/>
        <a:ext cx="863789" cy="863789"/>
      </dsp:txXfrm>
    </dsp:sp>
    <dsp:sp modelId="{F2B67229-21F7-4F84-AEB3-17D1E6239871}">
      <dsp:nvSpPr>
        <dsp:cNvPr id="0" name=""/>
        <dsp:cNvSpPr/>
      </dsp:nvSpPr>
      <dsp:spPr>
        <a:xfrm>
          <a:off x="3968115" y="274720"/>
          <a:ext cx="1221581" cy="12215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600" kern="1200" dirty="0"/>
            <a:t>Propisi ponašanja</a:t>
          </a:r>
          <a:endParaRPr lang="en-US" sz="1600" kern="1200" dirty="0"/>
        </a:p>
      </dsp:txBody>
      <dsp:txXfrm>
        <a:off x="4147011" y="453616"/>
        <a:ext cx="863789" cy="863789"/>
      </dsp:txXfrm>
    </dsp:sp>
    <dsp:sp modelId="{B6B00355-A19A-453F-A6CC-F46086777743}">
      <dsp:nvSpPr>
        <dsp:cNvPr id="0" name=""/>
        <dsp:cNvSpPr/>
      </dsp:nvSpPr>
      <dsp:spPr>
        <a:xfrm>
          <a:off x="2176462" y="27146"/>
          <a:ext cx="3800475" cy="304038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544D4-C53C-4EA4-B43B-C14DACD13C06}">
      <dsp:nvSpPr>
        <dsp:cNvPr id="0" name=""/>
        <dsp:cNvSpPr/>
      </dsp:nvSpPr>
      <dsp:spPr>
        <a:xfrm>
          <a:off x="0" y="0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2400" kern="1200" dirty="0"/>
            <a:t>DRUŠTVENA ZAJEDNICA</a:t>
          </a:r>
          <a:endParaRPr lang="en-US" sz="2400" kern="1200" dirty="0"/>
        </a:p>
      </dsp:txBody>
      <dsp:txXfrm>
        <a:off x="35709" y="35709"/>
        <a:ext cx="3865988" cy="1147782"/>
      </dsp:txXfrm>
    </dsp:sp>
    <dsp:sp modelId="{8A0E0678-C5E9-4341-9555-AD9EDA5A308E}">
      <dsp:nvSpPr>
        <dsp:cNvPr id="0" name=""/>
        <dsp:cNvSpPr/>
      </dsp:nvSpPr>
      <dsp:spPr>
        <a:xfrm>
          <a:off x="457199" y="1422399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2400" b="1" kern="1200" dirty="0"/>
            <a:t>STANDARDI</a:t>
          </a:r>
          <a:endParaRPr lang="en-US" sz="2400" b="1" kern="1200" dirty="0"/>
        </a:p>
      </dsp:txBody>
      <dsp:txXfrm>
        <a:off x="492908" y="1458108"/>
        <a:ext cx="3860502" cy="1147782"/>
      </dsp:txXfrm>
    </dsp:sp>
    <dsp:sp modelId="{40D45F87-3548-4407-9D34-F4E12FAB8F69}">
      <dsp:nvSpPr>
        <dsp:cNvPr id="0" name=""/>
        <dsp:cNvSpPr/>
      </dsp:nvSpPr>
      <dsp:spPr>
        <a:xfrm>
          <a:off x="914399" y="2844799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2400" kern="1200" dirty="0"/>
            <a:t>PROCENA PRAVILNOSTI PONAŠANJA ČLANOVA ZAJEDNICE</a:t>
          </a:r>
          <a:endParaRPr lang="en-US" sz="2400" kern="1200" dirty="0"/>
        </a:p>
      </dsp:txBody>
      <dsp:txXfrm>
        <a:off x="950108" y="2880508"/>
        <a:ext cx="3860502" cy="1147782"/>
      </dsp:txXfrm>
    </dsp:sp>
    <dsp:sp modelId="{985E84BD-DBEA-49C5-8625-5842C80CC495}">
      <dsp:nvSpPr>
        <dsp:cNvPr id="0" name=""/>
        <dsp:cNvSpPr/>
      </dsp:nvSpPr>
      <dsp:spPr>
        <a:xfrm>
          <a:off x="438912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567428" y="924560"/>
        <a:ext cx="435864" cy="596341"/>
      </dsp:txXfrm>
    </dsp:sp>
    <dsp:sp modelId="{66EE7EB8-989A-4B9E-A5CA-845B8EC138FD}">
      <dsp:nvSpPr>
        <dsp:cNvPr id="0" name=""/>
        <dsp:cNvSpPr/>
      </dsp:nvSpPr>
      <dsp:spPr>
        <a:xfrm>
          <a:off x="484632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024628" y="2338832"/>
        <a:ext cx="435864" cy="5963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3BB78-A27F-4D12-ADA9-61FDA16E02D5}">
      <dsp:nvSpPr>
        <dsp:cNvPr id="0" name=""/>
        <dsp:cNvSpPr/>
      </dsp:nvSpPr>
      <dsp:spPr>
        <a:xfrm>
          <a:off x="1261" y="535795"/>
          <a:ext cx="1671608" cy="1671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600" kern="1200" dirty="0"/>
            <a:t>MORALNE NORME</a:t>
          </a:r>
          <a:endParaRPr lang="en-US" sz="1600" kern="1200" dirty="0"/>
        </a:p>
      </dsp:txBody>
      <dsp:txXfrm>
        <a:off x="246062" y="780596"/>
        <a:ext cx="1182006" cy="1182006"/>
      </dsp:txXfrm>
    </dsp:sp>
    <dsp:sp modelId="{62C88C57-D7E8-493A-9D79-12333382414E}">
      <dsp:nvSpPr>
        <dsp:cNvPr id="0" name=""/>
        <dsp:cNvSpPr/>
      </dsp:nvSpPr>
      <dsp:spPr>
        <a:xfrm>
          <a:off x="1808603" y="886833"/>
          <a:ext cx="969532" cy="96953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1937114" y="1257582"/>
        <a:ext cx="712510" cy="228034"/>
      </dsp:txXfrm>
    </dsp:sp>
    <dsp:sp modelId="{BB223882-DEAC-441D-88DD-D20F9D08EED4}">
      <dsp:nvSpPr>
        <dsp:cNvPr id="0" name=""/>
        <dsp:cNvSpPr/>
      </dsp:nvSpPr>
      <dsp:spPr>
        <a:xfrm>
          <a:off x="2913870" y="535795"/>
          <a:ext cx="1671608" cy="1671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600" kern="1200" dirty="0"/>
            <a:t>MORALNI PRINCIPI</a:t>
          </a:r>
          <a:endParaRPr lang="en-US" sz="1600" kern="1200" dirty="0"/>
        </a:p>
      </dsp:txBody>
      <dsp:txXfrm>
        <a:off x="3158671" y="780596"/>
        <a:ext cx="1182006" cy="1182006"/>
      </dsp:txXfrm>
    </dsp:sp>
    <dsp:sp modelId="{871FB0F8-C1E3-44B6-8317-9A7B5C3EC21D}">
      <dsp:nvSpPr>
        <dsp:cNvPr id="0" name=""/>
        <dsp:cNvSpPr/>
      </dsp:nvSpPr>
      <dsp:spPr>
        <a:xfrm>
          <a:off x="4721213" y="886833"/>
          <a:ext cx="969532" cy="969532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4849724" y="1086557"/>
        <a:ext cx="712510" cy="570084"/>
      </dsp:txXfrm>
    </dsp:sp>
    <dsp:sp modelId="{904ECA93-AA67-4067-81DC-594F95430CBF}">
      <dsp:nvSpPr>
        <dsp:cNvPr id="0" name=""/>
        <dsp:cNvSpPr/>
      </dsp:nvSpPr>
      <dsp:spPr>
        <a:xfrm>
          <a:off x="5826480" y="535795"/>
          <a:ext cx="1671608" cy="1671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600" b="1" kern="1200" dirty="0"/>
            <a:t>MORALNA SVEST</a:t>
          </a:r>
          <a:endParaRPr lang="en-US" sz="1600" b="1" kern="1200" dirty="0"/>
        </a:p>
      </dsp:txBody>
      <dsp:txXfrm>
        <a:off x="6071281" y="780596"/>
        <a:ext cx="1182006" cy="11820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4FBEE-6C43-4325-9845-982285AB6E98}">
      <dsp:nvSpPr>
        <dsp:cNvPr id="0" name=""/>
        <dsp:cNvSpPr/>
      </dsp:nvSpPr>
      <dsp:spPr>
        <a:xfrm>
          <a:off x="3625" y="1541161"/>
          <a:ext cx="2083288" cy="1718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CS" sz="2000" kern="1200" dirty="0"/>
            <a:t>Poznavanje moralnih principa</a:t>
          </a:r>
          <a:endParaRPr lang="en-US" sz="2000" kern="1200" dirty="0"/>
        </a:p>
      </dsp:txBody>
      <dsp:txXfrm>
        <a:off x="43167" y="1580703"/>
        <a:ext cx="2004204" cy="1270990"/>
      </dsp:txXfrm>
    </dsp:sp>
    <dsp:sp modelId="{E30FAEF7-701E-4125-9D8A-396DE7210F63}">
      <dsp:nvSpPr>
        <dsp:cNvPr id="0" name=""/>
        <dsp:cNvSpPr/>
      </dsp:nvSpPr>
      <dsp:spPr>
        <a:xfrm>
          <a:off x="1195916" y="2027753"/>
          <a:ext cx="2183209" cy="2183209"/>
        </a:xfrm>
        <a:prstGeom prst="leftCircularArrow">
          <a:avLst>
            <a:gd name="adj1" fmla="val 2635"/>
            <a:gd name="adj2" fmla="val 320299"/>
            <a:gd name="adj3" fmla="val 2095810"/>
            <a:gd name="adj4" fmla="val 9024489"/>
            <a:gd name="adj5" fmla="val 307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A24639-98B4-4CB5-9C32-07BBC535BC75}">
      <dsp:nvSpPr>
        <dsp:cNvPr id="0" name=""/>
        <dsp:cNvSpPr/>
      </dsp:nvSpPr>
      <dsp:spPr>
        <a:xfrm>
          <a:off x="466578" y="2891236"/>
          <a:ext cx="1851811" cy="736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700" kern="1200" dirty="0"/>
            <a:t>INTELEKTUALNA</a:t>
          </a:r>
          <a:endParaRPr lang="en-US" sz="1700" kern="1200" dirty="0"/>
        </a:p>
      </dsp:txBody>
      <dsp:txXfrm>
        <a:off x="488147" y="2912805"/>
        <a:ext cx="1808673" cy="693266"/>
      </dsp:txXfrm>
    </dsp:sp>
    <dsp:sp modelId="{1E350A45-7BAB-4D98-9E5F-155C9E4F6893}">
      <dsp:nvSpPr>
        <dsp:cNvPr id="0" name=""/>
        <dsp:cNvSpPr/>
      </dsp:nvSpPr>
      <dsp:spPr>
        <a:xfrm>
          <a:off x="2592292" y="1541161"/>
          <a:ext cx="2083288" cy="1718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CS" sz="2000" kern="1200" dirty="0"/>
            <a:t>Osećaj zadovoljstva ili nezadovoljstva za postupke</a:t>
          </a:r>
          <a:endParaRPr lang="en-US" sz="2000" kern="1200" dirty="0"/>
        </a:p>
      </dsp:txBody>
      <dsp:txXfrm>
        <a:off x="2631834" y="1948905"/>
        <a:ext cx="2004204" cy="1270990"/>
      </dsp:txXfrm>
    </dsp:sp>
    <dsp:sp modelId="{3FA89B2E-03F1-4E4A-A746-0451168C7FB8}">
      <dsp:nvSpPr>
        <dsp:cNvPr id="0" name=""/>
        <dsp:cNvSpPr/>
      </dsp:nvSpPr>
      <dsp:spPr>
        <a:xfrm>
          <a:off x="3767222" y="522265"/>
          <a:ext cx="2449407" cy="2449407"/>
        </a:xfrm>
        <a:prstGeom prst="circularArrow">
          <a:avLst>
            <a:gd name="adj1" fmla="val 2348"/>
            <a:gd name="adj2" fmla="val 283601"/>
            <a:gd name="adj3" fmla="val 19540888"/>
            <a:gd name="adj4" fmla="val 12575511"/>
            <a:gd name="adj5" fmla="val 27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49B27B-9054-49B3-85C6-1B077E378DCB}">
      <dsp:nvSpPr>
        <dsp:cNvPr id="0" name=""/>
        <dsp:cNvSpPr/>
      </dsp:nvSpPr>
      <dsp:spPr>
        <a:xfrm>
          <a:off x="3055245" y="1172959"/>
          <a:ext cx="1851811" cy="736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700" kern="1200" dirty="0"/>
            <a:t>EMOCIONALNA</a:t>
          </a:r>
          <a:endParaRPr lang="en-US" sz="1700" kern="1200" dirty="0"/>
        </a:p>
      </dsp:txBody>
      <dsp:txXfrm>
        <a:off x="3076814" y="1194528"/>
        <a:ext cx="1808673" cy="693266"/>
      </dsp:txXfrm>
    </dsp:sp>
    <dsp:sp modelId="{386BE57E-0AFD-4D83-B4ED-529B0FA72EBE}">
      <dsp:nvSpPr>
        <dsp:cNvPr id="0" name=""/>
        <dsp:cNvSpPr/>
      </dsp:nvSpPr>
      <dsp:spPr>
        <a:xfrm>
          <a:off x="5180959" y="1541161"/>
          <a:ext cx="2083288" cy="1718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CS" sz="2000" kern="1200" dirty="0"/>
            <a:t>Spremnost da se donesu odluke, u skladu sa normama</a:t>
          </a:r>
          <a:endParaRPr lang="en-US" sz="2000" kern="1200" dirty="0"/>
        </a:p>
      </dsp:txBody>
      <dsp:txXfrm>
        <a:off x="5220501" y="1580703"/>
        <a:ext cx="2004204" cy="1270990"/>
      </dsp:txXfrm>
    </dsp:sp>
    <dsp:sp modelId="{2D2C3080-A33E-4F0A-A5E1-BDF80338D769}">
      <dsp:nvSpPr>
        <dsp:cNvPr id="0" name=""/>
        <dsp:cNvSpPr/>
      </dsp:nvSpPr>
      <dsp:spPr>
        <a:xfrm>
          <a:off x="5643912" y="2891236"/>
          <a:ext cx="1851811" cy="736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700" kern="1200" dirty="0"/>
            <a:t>KONATIVNA</a:t>
          </a:r>
          <a:endParaRPr lang="en-US" sz="1700" kern="1200" dirty="0"/>
        </a:p>
      </dsp:txBody>
      <dsp:txXfrm>
        <a:off x="5665481" y="2912805"/>
        <a:ext cx="1808673" cy="6932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4CD95-1F2B-41C5-8A3F-A58EFC3E3A92}">
      <dsp:nvSpPr>
        <dsp:cNvPr id="0" name=""/>
        <dsp:cNvSpPr/>
      </dsp:nvSpPr>
      <dsp:spPr>
        <a:xfrm>
          <a:off x="0" y="731520"/>
          <a:ext cx="8153400" cy="97536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0261C9-B95B-46CB-8CDD-F2FFCAC38EBC}">
      <dsp:nvSpPr>
        <dsp:cNvPr id="0" name=""/>
        <dsp:cNvSpPr/>
      </dsp:nvSpPr>
      <dsp:spPr>
        <a:xfrm>
          <a:off x="3583" y="0"/>
          <a:ext cx="2364804" cy="975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800" kern="1200" dirty="0"/>
            <a:t>IMORALNOST</a:t>
          </a:r>
          <a:endParaRPr lang="en-US" sz="1800" kern="1200" dirty="0"/>
        </a:p>
      </dsp:txBody>
      <dsp:txXfrm>
        <a:off x="3583" y="0"/>
        <a:ext cx="2364804" cy="975360"/>
      </dsp:txXfrm>
    </dsp:sp>
    <dsp:sp modelId="{04AD5652-F536-4445-9B28-A0E6B34F4F34}">
      <dsp:nvSpPr>
        <dsp:cNvPr id="0" name=""/>
        <dsp:cNvSpPr/>
      </dsp:nvSpPr>
      <dsp:spPr>
        <a:xfrm>
          <a:off x="1064065" y="1097280"/>
          <a:ext cx="243840" cy="243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47C794-0D79-4D88-B9DD-3B154E9D7650}">
      <dsp:nvSpPr>
        <dsp:cNvPr id="0" name=""/>
        <dsp:cNvSpPr/>
      </dsp:nvSpPr>
      <dsp:spPr>
        <a:xfrm>
          <a:off x="2486627" y="1463040"/>
          <a:ext cx="2364804" cy="975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800" kern="1200" dirty="0"/>
            <a:t>Upoznavanje sa moralom grupe (pouke, identifikacija)</a:t>
          </a:r>
          <a:endParaRPr lang="en-US" sz="1800" kern="1200" dirty="0"/>
        </a:p>
      </dsp:txBody>
      <dsp:txXfrm>
        <a:off x="2486627" y="1463040"/>
        <a:ext cx="2364804" cy="975360"/>
      </dsp:txXfrm>
    </dsp:sp>
    <dsp:sp modelId="{BC578E0C-F3E3-4FE1-BC15-15D711A6DFED}">
      <dsp:nvSpPr>
        <dsp:cNvPr id="0" name=""/>
        <dsp:cNvSpPr/>
      </dsp:nvSpPr>
      <dsp:spPr>
        <a:xfrm>
          <a:off x="3547109" y="1097279"/>
          <a:ext cx="243840" cy="243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2364D-8EF0-42C7-B035-58B3AA898AE1}">
      <dsp:nvSpPr>
        <dsp:cNvPr id="0" name=""/>
        <dsp:cNvSpPr/>
      </dsp:nvSpPr>
      <dsp:spPr>
        <a:xfrm>
          <a:off x="4969672" y="0"/>
          <a:ext cx="2364804" cy="975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800" kern="1200" dirty="0"/>
            <a:t>Moralnost</a:t>
          </a:r>
          <a:endParaRPr lang="en-US" sz="1800" kern="1200" dirty="0"/>
        </a:p>
      </dsp:txBody>
      <dsp:txXfrm>
        <a:off x="4969672" y="0"/>
        <a:ext cx="2364804" cy="975360"/>
      </dsp:txXfrm>
    </dsp:sp>
    <dsp:sp modelId="{225187CF-8A0F-4993-B43F-25E0340399FC}">
      <dsp:nvSpPr>
        <dsp:cNvPr id="0" name=""/>
        <dsp:cNvSpPr/>
      </dsp:nvSpPr>
      <dsp:spPr>
        <a:xfrm>
          <a:off x="6030154" y="1097279"/>
          <a:ext cx="243840" cy="243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1DFD1-703A-4FE4-BE10-241209E91BB8}">
      <dsp:nvSpPr>
        <dsp:cNvPr id="0" name=""/>
        <dsp:cNvSpPr/>
      </dsp:nvSpPr>
      <dsp:spPr>
        <a:xfrm>
          <a:off x="0" y="178310"/>
          <a:ext cx="8153400" cy="509587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0B6D66-E026-4C52-AE36-83CE058E3268}">
      <dsp:nvSpPr>
        <dsp:cNvPr id="0" name=""/>
        <dsp:cNvSpPr/>
      </dsp:nvSpPr>
      <dsp:spPr>
        <a:xfrm>
          <a:off x="1677414" y="2934414"/>
          <a:ext cx="285369" cy="2853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AFC0C6-8A20-45DD-8A0B-9EBE90989250}">
      <dsp:nvSpPr>
        <dsp:cNvPr id="0" name=""/>
        <dsp:cNvSpPr/>
      </dsp:nvSpPr>
      <dsp:spPr>
        <a:xfrm>
          <a:off x="1443050" y="3657824"/>
          <a:ext cx="3403950" cy="101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11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2000" b="1" i="1" kern="1200" dirty="0"/>
            <a:t>Heteronomna moralnost</a:t>
          </a:r>
          <a:r>
            <a:rPr lang="sr-Latn-CS" sz="2000" b="1" kern="1200" dirty="0"/>
            <a:t> </a:t>
          </a:r>
          <a:r>
            <a:rPr lang="sr-Latn-CS" sz="2000" kern="1200" dirty="0"/>
            <a:t>(niži stepen,  poverenje u odrasle, poštovanje, besprekornost,...)</a:t>
          </a:r>
          <a:endParaRPr lang="en-US" sz="2000" kern="1200" dirty="0"/>
        </a:p>
      </dsp:txBody>
      <dsp:txXfrm>
        <a:off x="1443050" y="3657824"/>
        <a:ext cx="3403950" cy="1014487"/>
      </dsp:txXfrm>
    </dsp:sp>
    <dsp:sp modelId="{40E6C951-ACB3-4FBF-B878-B033F04C7382}">
      <dsp:nvSpPr>
        <dsp:cNvPr id="0" name=""/>
        <dsp:cNvSpPr/>
      </dsp:nvSpPr>
      <dsp:spPr>
        <a:xfrm>
          <a:off x="4306885" y="1634966"/>
          <a:ext cx="489204" cy="4892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2A9C1A-4011-4BF3-97EA-DDC78626A409}">
      <dsp:nvSpPr>
        <dsp:cNvPr id="0" name=""/>
        <dsp:cNvSpPr/>
      </dsp:nvSpPr>
      <dsp:spPr>
        <a:xfrm>
          <a:off x="3381179" y="1879568"/>
          <a:ext cx="4990471" cy="3373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219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2000" b="1" i="1" kern="1200" dirty="0"/>
            <a:t>Autonomna moralnost </a:t>
          </a:r>
          <a:r>
            <a:rPr lang="sr-Latn-CS" sz="2000" kern="1200" dirty="0"/>
            <a:t>(viši stepen, intencionalnost, relativnost, nezavisnost od sankcija), kritika, diskusija, , kontrola, objektivnost prosuđivanja, izgrađivanje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2000" kern="1200" dirty="0"/>
            <a:t>pojma pravde, moralna SVEST,...)</a:t>
          </a:r>
          <a:endParaRPr lang="en-US" sz="2000" kern="1200" dirty="0"/>
        </a:p>
      </dsp:txBody>
      <dsp:txXfrm>
        <a:off x="3381179" y="1879568"/>
        <a:ext cx="4990471" cy="33734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484B2-E9C4-4832-8975-4C2A1FB6031C}">
      <dsp:nvSpPr>
        <dsp:cNvPr id="0" name=""/>
        <dsp:cNvSpPr/>
      </dsp:nvSpPr>
      <dsp:spPr>
        <a:xfrm>
          <a:off x="2420763" y="1384618"/>
          <a:ext cx="3311872" cy="33118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2700" kern="1200" dirty="0"/>
            <a:t>AUTONOMNA MORALNOST</a:t>
          </a:r>
          <a:endParaRPr lang="en-US" sz="2700" kern="1200" dirty="0"/>
        </a:p>
      </dsp:txBody>
      <dsp:txXfrm>
        <a:off x="2905775" y="1869630"/>
        <a:ext cx="2341848" cy="2341848"/>
      </dsp:txXfrm>
    </dsp:sp>
    <dsp:sp modelId="{DE33AA5C-6EAC-4911-804B-62E7A4420D11}">
      <dsp:nvSpPr>
        <dsp:cNvPr id="0" name=""/>
        <dsp:cNvSpPr/>
      </dsp:nvSpPr>
      <dsp:spPr>
        <a:xfrm>
          <a:off x="3274063" y="128342"/>
          <a:ext cx="1655936" cy="16559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300" kern="1200" dirty="0"/>
            <a:t>Svest o potrebi prihvatanja normi ponašanja</a:t>
          </a:r>
          <a:endParaRPr lang="en-US" sz="1300" kern="1200" dirty="0"/>
        </a:p>
      </dsp:txBody>
      <dsp:txXfrm>
        <a:off x="3516569" y="370848"/>
        <a:ext cx="1170924" cy="1170924"/>
      </dsp:txXfrm>
    </dsp:sp>
    <dsp:sp modelId="{F3BA7803-7129-46BB-871B-09E24479261F}">
      <dsp:nvSpPr>
        <dsp:cNvPr id="0" name=""/>
        <dsp:cNvSpPr/>
      </dsp:nvSpPr>
      <dsp:spPr>
        <a:xfrm>
          <a:off x="4935930" y="867091"/>
          <a:ext cx="1655936" cy="16559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300" kern="1200" dirty="0"/>
            <a:t>Potreba za saradnjom i ostvarivanjem uzajamne koristi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5178436" y="1109597"/>
        <a:ext cx="1170924" cy="1170924"/>
      </dsp:txXfrm>
    </dsp:sp>
    <dsp:sp modelId="{B21A44AD-C123-40CC-AD4F-567CE4B79E53}">
      <dsp:nvSpPr>
        <dsp:cNvPr id="0" name=""/>
        <dsp:cNvSpPr/>
      </dsp:nvSpPr>
      <dsp:spPr>
        <a:xfrm>
          <a:off x="5352633" y="2692788"/>
          <a:ext cx="1655936" cy="16559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300" kern="1200" dirty="0"/>
            <a:t>Relativno samostalno određivanje moralnih ciljeva (odstupanje kao “griža savesti”)</a:t>
          </a:r>
          <a:endParaRPr lang="en-US" sz="1300" kern="1200" dirty="0"/>
        </a:p>
      </dsp:txBody>
      <dsp:txXfrm>
        <a:off x="5595139" y="2935294"/>
        <a:ext cx="1170924" cy="1170924"/>
      </dsp:txXfrm>
    </dsp:sp>
    <dsp:sp modelId="{8BF5125C-00CF-4317-9A73-A1D07EDCA4BD}">
      <dsp:nvSpPr>
        <dsp:cNvPr id="0" name=""/>
        <dsp:cNvSpPr/>
      </dsp:nvSpPr>
      <dsp:spPr>
        <a:xfrm>
          <a:off x="4185056" y="4156884"/>
          <a:ext cx="1655936" cy="16559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300" kern="1200" dirty="0"/>
            <a:t>Razvijanje i formiranje SAVESTI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300" kern="1200" dirty="0"/>
            <a:t>(internalizacija moralnih postupaka)</a:t>
          </a:r>
          <a:endParaRPr lang="en-US" sz="1300" kern="1200" dirty="0"/>
        </a:p>
      </dsp:txBody>
      <dsp:txXfrm>
        <a:off x="4427562" y="4399390"/>
        <a:ext cx="1170924" cy="1170924"/>
      </dsp:txXfrm>
    </dsp:sp>
    <dsp:sp modelId="{9C577B31-13D3-4698-8B6F-A2B07430C3F1}">
      <dsp:nvSpPr>
        <dsp:cNvPr id="0" name=""/>
        <dsp:cNvSpPr/>
      </dsp:nvSpPr>
      <dsp:spPr>
        <a:xfrm>
          <a:off x="2312407" y="4156884"/>
          <a:ext cx="1655936" cy="16559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300" kern="1200" dirty="0"/>
            <a:t>Smanjenje moći uticaja odraslih</a:t>
          </a:r>
          <a:endParaRPr lang="en-US" sz="1300" kern="1200" dirty="0"/>
        </a:p>
      </dsp:txBody>
      <dsp:txXfrm>
        <a:off x="2554913" y="4399390"/>
        <a:ext cx="1170924" cy="1170924"/>
      </dsp:txXfrm>
    </dsp:sp>
    <dsp:sp modelId="{9C377B0C-B1DA-4297-889A-F2426011802F}">
      <dsp:nvSpPr>
        <dsp:cNvPr id="0" name=""/>
        <dsp:cNvSpPr/>
      </dsp:nvSpPr>
      <dsp:spPr>
        <a:xfrm>
          <a:off x="1144830" y="2692788"/>
          <a:ext cx="1655936" cy="16559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300" kern="1200" dirty="0"/>
            <a:t>Izgrađivanje ličnih moralnih normi</a:t>
          </a:r>
          <a:endParaRPr lang="en-US" sz="1300" kern="1200" dirty="0"/>
        </a:p>
      </dsp:txBody>
      <dsp:txXfrm>
        <a:off x="1387336" y="2935294"/>
        <a:ext cx="1170924" cy="1170924"/>
      </dsp:txXfrm>
    </dsp:sp>
    <dsp:sp modelId="{1A56DF86-3084-47A8-BF57-4789B5068116}">
      <dsp:nvSpPr>
        <dsp:cNvPr id="0" name=""/>
        <dsp:cNvSpPr/>
      </dsp:nvSpPr>
      <dsp:spPr>
        <a:xfrm>
          <a:off x="1561533" y="867091"/>
          <a:ext cx="1655936" cy="16559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300" kern="1200" dirty="0"/>
            <a:t>Samostalnost u odlučivanju</a:t>
          </a:r>
          <a:endParaRPr lang="en-US" sz="1300" kern="1200" dirty="0"/>
        </a:p>
      </dsp:txBody>
      <dsp:txXfrm>
        <a:off x="1804039" y="1109597"/>
        <a:ext cx="1170924" cy="11709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AFDEF-69D0-4DF4-AF3C-995C76CE7CD1}">
      <dsp:nvSpPr>
        <dsp:cNvPr id="0" name=""/>
        <dsp:cNvSpPr/>
      </dsp:nvSpPr>
      <dsp:spPr>
        <a:xfrm>
          <a:off x="2305053" y="2573713"/>
          <a:ext cx="2889242" cy="2024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800" b="1" kern="1200" dirty="0"/>
            <a:t>MORALNI RAZVOJ PREDŠKOLSKOG DETETA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800" b="1" kern="1200" dirty="0"/>
            <a:t> (počeci moralnosti)</a:t>
          </a:r>
          <a:endParaRPr lang="en-US" sz="1800" b="1" kern="1200" dirty="0"/>
        </a:p>
      </dsp:txBody>
      <dsp:txXfrm>
        <a:off x="2728173" y="2870242"/>
        <a:ext cx="2043002" cy="1431766"/>
      </dsp:txXfrm>
    </dsp:sp>
    <dsp:sp modelId="{85F53AAC-1454-457C-9607-459EB94C8C37}">
      <dsp:nvSpPr>
        <dsp:cNvPr id="0" name=""/>
        <dsp:cNvSpPr/>
      </dsp:nvSpPr>
      <dsp:spPr>
        <a:xfrm rot="11700000">
          <a:off x="939094" y="2732881"/>
          <a:ext cx="1406129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4157E2-EA19-458F-BC33-08C72BCACF49}">
      <dsp:nvSpPr>
        <dsp:cNvPr id="0" name=""/>
        <dsp:cNvSpPr/>
      </dsp:nvSpPr>
      <dsp:spPr>
        <a:xfrm>
          <a:off x="1259" y="2070018"/>
          <a:ext cx="1923583" cy="1538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2300" kern="1200" dirty="0"/>
            <a:t>Uticaj vršnjaka (grupe)</a:t>
          </a:r>
          <a:endParaRPr lang="en-US" sz="2300" kern="1200" dirty="0"/>
        </a:p>
      </dsp:txBody>
      <dsp:txXfrm>
        <a:off x="46331" y="2115090"/>
        <a:ext cx="1833439" cy="1448722"/>
      </dsp:txXfrm>
    </dsp:sp>
    <dsp:sp modelId="{E6CE6C3D-279A-4A75-9E88-24A9213B736D}">
      <dsp:nvSpPr>
        <dsp:cNvPr id="0" name=""/>
        <dsp:cNvSpPr/>
      </dsp:nvSpPr>
      <dsp:spPr>
        <a:xfrm rot="14700000">
          <a:off x="2033084" y="1463670"/>
          <a:ext cx="1722840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AAA33-793C-4F71-AFBB-24E0A0621939}">
      <dsp:nvSpPr>
        <dsp:cNvPr id="0" name=""/>
        <dsp:cNvSpPr/>
      </dsp:nvSpPr>
      <dsp:spPr>
        <a:xfrm>
          <a:off x="1568661" y="202062"/>
          <a:ext cx="1923583" cy="1538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2300" kern="1200" dirty="0"/>
            <a:t>Zajedničke igre i nova iskustva</a:t>
          </a:r>
          <a:endParaRPr lang="en-US" sz="2300" kern="1200" dirty="0"/>
        </a:p>
      </dsp:txBody>
      <dsp:txXfrm>
        <a:off x="1613733" y="247134"/>
        <a:ext cx="1833439" cy="1448722"/>
      </dsp:txXfrm>
    </dsp:sp>
    <dsp:sp modelId="{F243FDB7-119E-40A2-80C1-1AB0B0F9173D}">
      <dsp:nvSpPr>
        <dsp:cNvPr id="0" name=""/>
        <dsp:cNvSpPr/>
      </dsp:nvSpPr>
      <dsp:spPr>
        <a:xfrm rot="17700000">
          <a:off x="3743424" y="1463670"/>
          <a:ext cx="1722840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25E95-BA4F-40C6-9876-21EE312ACA45}">
      <dsp:nvSpPr>
        <dsp:cNvPr id="0" name=""/>
        <dsp:cNvSpPr/>
      </dsp:nvSpPr>
      <dsp:spPr>
        <a:xfrm>
          <a:off x="4007105" y="202062"/>
          <a:ext cx="1923583" cy="1538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2300" kern="1200" dirty="0"/>
            <a:t>Samokontrola i samodisciplina</a:t>
          </a:r>
          <a:endParaRPr lang="en-US" sz="2300" kern="1200" dirty="0"/>
        </a:p>
      </dsp:txBody>
      <dsp:txXfrm>
        <a:off x="4052177" y="247134"/>
        <a:ext cx="1833439" cy="1448722"/>
      </dsp:txXfrm>
    </dsp:sp>
    <dsp:sp modelId="{B3DB98B7-C3F7-468E-B7D4-475C4BC2256E}">
      <dsp:nvSpPr>
        <dsp:cNvPr id="0" name=""/>
        <dsp:cNvSpPr/>
      </dsp:nvSpPr>
      <dsp:spPr>
        <a:xfrm rot="20700000">
          <a:off x="5154125" y="2732881"/>
          <a:ext cx="1406129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4355B6-92EA-438A-9051-5B8034B80EC0}">
      <dsp:nvSpPr>
        <dsp:cNvPr id="0" name=""/>
        <dsp:cNvSpPr/>
      </dsp:nvSpPr>
      <dsp:spPr>
        <a:xfrm>
          <a:off x="5574507" y="2070018"/>
          <a:ext cx="1923583" cy="1538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2300" kern="1200" dirty="0"/>
            <a:t>Prepoznavanje sopstvenih i potreba drugih</a:t>
          </a:r>
          <a:endParaRPr lang="en-US" sz="2300" kern="1200" dirty="0"/>
        </a:p>
      </dsp:txBody>
      <dsp:txXfrm>
        <a:off x="5619579" y="2115090"/>
        <a:ext cx="1833439" cy="1448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9A28-5928-4B4F-8BE7-BD8D2A2B7780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2D4-0D54-4783-90E6-513D32F28F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9A28-5928-4B4F-8BE7-BD8D2A2B7780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2D4-0D54-4783-90E6-513D32F28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9A28-5928-4B4F-8BE7-BD8D2A2B7780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2D4-0D54-4783-90E6-513D32F28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9A28-5928-4B4F-8BE7-BD8D2A2B7780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2D4-0D54-4783-90E6-513D32F28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9A28-5928-4B4F-8BE7-BD8D2A2B7780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2D4-0D54-4783-90E6-513D32F28F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9A28-5928-4B4F-8BE7-BD8D2A2B7780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2D4-0D54-4783-90E6-513D32F28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9A28-5928-4B4F-8BE7-BD8D2A2B7780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2D4-0D54-4783-90E6-513D32F28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9A28-5928-4B4F-8BE7-BD8D2A2B7780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2D4-0D54-4783-90E6-513D32F28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9A28-5928-4B4F-8BE7-BD8D2A2B7780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2D4-0D54-4783-90E6-513D32F28F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9A28-5928-4B4F-8BE7-BD8D2A2B7780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2D4-0D54-4783-90E6-513D32F28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9A28-5928-4B4F-8BE7-BD8D2A2B7780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E2D4-0D54-4783-90E6-513D32F28F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AA69A28-5928-4B4F-8BE7-BD8D2A2B7780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513E2D4-0D54-4783-90E6-513D32F28F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mina.kopas@pefja.kg.ac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</a:t>
            </a:r>
            <a:r>
              <a:rPr lang="sr-Latn-CS" dirty="0"/>
              <a:t>REDŠKOLSKA PEDAGOGIJA </a:t>
            </a:r>
            <a:r>
              <a:rPr lang="en-US" dirty="0"/>
              <a:t>(</a:t>
            </a:r>
            <a:r>
              <a:rPr lang="sr-Latn-CS" dirty="0"/>
              <a:t>2</a:t>
            </a:r>
            <a:r>
              <a:rPr lang="en-US" dirty="0"/>
              <a:t>)</a:t>
            </a:r>
            <a:r>
              <a:rPr lang="sr-Latn-CS" dirty="0"/>
              <a:t> (Moralni razvoj predškolske dece)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850064"/>
            <a:ext cx="8153400" cy="5007936"/>
          </a:xfrm>
        </p:spPr>
        <p:txBody>
          <a:bodyPr>
            <a:normAutofit/>
          </a:bodyPr>
          <a:lstStyle/>
          <a:p>
            <a:endParaRPr lang="sr-Latn-C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sr-Latn-CS" dirty="0"/>
              <a:t>Prof. dr Emina Kopas-Vukašinović</a:t>
            </a:r>
            <a:endParaRPr lang="en-US" dirty="0"/>
          </a:p>
          <a:p>
            <a:r>
              <a:rPr lang="sr-Latn-CS" dirty="0"/>
              <a:t>Fakultet pedagoških nauka Univerziteta u Kragujevcu, Jagodina</a:t>
            </a:r>
            <a:r>
              <a:rPr lang="en-US" dirty="0"/>
              <a:t> </a:t>
            </a:r>
          </a:p>
          <a:p>
            <a:r>
              <a:rPr lang="en-US" dirty="0"/>
              <a:t>E</a:t>
            </a:r>
            <a:r>
              <a:rPr lang="sr-Latn-RS" dirty="0"/>
              <a:t>-mail: </a:t>
            </a:r>
            <a:r>
              <a:rPr lang="sr-Latn-RS" dirty="0">
                <a:solidFill>
                  <a:schemeClr val="tx1"/>
                </a:solidFill>
                <a:hlinkClick r:id="rId2"/>
              </a:rPr>
              <a:t>e</a:t>
            </a:r>
            <a:r>
              <a:rPr lang="en-US" dirty="0">
                <a:solidFill>
                  <a:schemeClr val="tx1"/>
                </a:solidFill>
                <a:hlinkClick r:id="rId2"/>
              </a:rPr>
              <a:t>mina.kopas@pefja.kg.ac.rs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b="1" dirty="0"/>
              <a:t>Značaj socijalizacije za moralni razvoj predškolskog deteta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 Vaspitači treba da znaju...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/>
              <a:t>   VERBALNE POUKE BEZ ŽIVOTNOG ISKUSTVA I PRAKTIČNIH PRIMERA NE UTIČU KVALITETNO NA MORALNI RAZVOJ PREDŠKOLSKE DECE (</a:t>
            </a:r>
            <a:r>
              <a:rPr lang="sr-Latn-CS" b="1" dirty="0"/>
              <a:t>PRAZNO MORALISANJE</a:t>
            </a:r>
            <a:r>
              <a:rPr lang="sr-Latn-CS" dirty="0"/>
              <a:t>)</a:t>
            </a: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1295400" y="1676400"/>
            <a:ext cx="457200" cy="457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10" descr="ber0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929042"/>
            <a:ext cx="278608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/>
              <a:t>Kamenov, E. (1999): </a:t>
            </a:r>
            <a:r>
              <a:rPr lang="sr-Latn-CS" i="1" dirty="0"/>
              <a:t>Predškolska pedagogija</a:t>
            </a:r>
            <a:r>
              <a:rPr lang="sr-Latn-CS" dirty="0"/>
              <a:t>. Beograd: Zavod зa udžbenike i nastavna sredstva.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Uvodne konstatacije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Moral </a:t>
            </a:r>
            <a:r>
              <a:rPr lang="sr-Latn-CS" dirty="0"/>
              <a:t>= pravilno regulisanje odnosa među ljudima, sa ciljem usavršavanja ličnog života, , stvaranja dobra i lične sreće, postizanje opšteg dobra.</a:t>
            </a:r>
          </a:p>
          <a:p>
            <a:pPr>
              <a:buNone/>
            </a:pPr>
            <a:r>
              <a:rPr lang="sr-Latn-CS" dirty="0"/>
              <a:t> </a:t>
            </a:r>
            <a:r>
              <a:rPr lang="sr-Latn-CS" b="1" dirty="0"/>
              <a:t> </a:t>
            </a:r>
            <a:r>
              <a:rPr lang="sr-Latn-CS" dirty="0"/>
              <a:t>Moral je </a:t>
            </a:r>
            <a:r>
              <a:rPr lang="sr-Latn-CS" b="1" dirty="0"/>
              <a:t>uslovljen:</a:t>
            </a:r>
          </a:p>
          <a:p>
            <a:pPr marL="596646" indent="-514350">
              <a:buAutoNum type="alphaLcParenR"/>
            </a:pPr>
            <a:r>
              <a:rPr lang="sr-Latn-CS" dirty="0"/>
              <a:t>odnosima u društvu i</a:t>
            </a:r>
          </a:p>
          <a:p>
            <a:pPr marL="596646" indent="-514350">
              <a:buAutoNum type="alphaLcParenR"/>
            </a:pPr>
            <a:r>
              <a:rPr lang="sr-Latn-CS" dirty="0"/>
              <a:t>stepenom ekonomskog razvoja</a:t>
            </a:r>
          </a:p>
          <a:p>
            <a:pPr marL="596646" indent="-514350">
              <a:buNone/>
            </a:pPr>
            <a:r>
              <a:rPr lang="sr-Latn-CS" dirty="0"/>
              <a:t> Univerzalonost ili RELATIVNOST moralnih normi u društvu???</a:t>
            </a:r>
          </a:p>
          <a:p>
            <a:pPr marL="596646" indent="-514350">
              <a:buNone/>
            </a:pPr>
            <a:endParaRPr lang="sr-Latn-CS" dirty="0"/>
          </a:p>
          <a:p>
            <a:pPr marL="596646" indent="-514350">
              <a:buNone/>
            </a:pPr>
            <a:endParaRPr lang="sr-Latn-CS" dirty="0"/>
          </a:p>
          <a:p>
            <a:pPr>
              <a:buNone/>
            </a:pPr>
            <a:endParaRPr lang="sr-Latn-CS" i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dirty="0"/>
              <a:t>Šta je moralni razvoj?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/>
              <a:t>Postepeno prihvatanje moralnih normi, propisa ponašanja.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990600" y="2514600"/>
          <a:ext cx="8153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/>
              <a:t>Šta su moralne norme?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Latn-C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8080" cy="1676400"/>
          </a:xfrm>
        </p:spPr>
        <p:txBody>
          <a:bodyPr>
            <a:normAutofit fontScale="90000"/>
          </a:bodyPr>
          <a:lstStyle/>
          <a:p>
            <a:pPr algn="ctr"/>
            <a:br>
              <a:rPr lang="sr-Latn-CS" b="1" dirty="0"/>
            </a:br>
            <a:r>
              <a:rPr lang="sr-Latn-CS" b="1" dirty="0"/>
              <a:t>Šta je moralna svest?</a:t>
            </a:r>
            <a:br>
              <a:rPr lang="sr-Latn-CS" dirty="0"/>
            </a:br>
            <a:r>
              <a:rPr lang="sr-Latn-CS" dirty="0"/>
              <a:t>(osnova za vrednovanje ponašanja pojedinca, rezultat socijalizacije, pokretačka snaga društva)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3124200"/>
          <a:ext cx="749935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b="1" dirty="0"/>
              <a:t>Komponente moralne svesti (razvoj i njihova usklađenost)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sr-Latn-CS" sz="3200" b="1" dirty="0"/>
            </a:br>
            <a:r>
              <a:rPr lang="sr-Latn-CS" sz="3200" b="1" dirty="0"/>
              <a:t>Kako se stiče ( i razvija) </a:t>
            </a:r>
            <a:br>
              <a:rPr lang="sr-Latn-CS" sz="3200" b="1" dirty="0"/>
            </a:br>
            <a:r>
              <a:rPr lang="sr-Latn-CS" sz="3200" b="1" dirty="0"/>
              <a:t>moralna svest?</a:t>
            </a:r>
            <a:br>
              <a:rPr lang="sr-Latn-C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sr-Latn-CS" dirty="0"/>
              <a:t>Učenje uslovljavanjem (bihejviorističko shvatanje)</a:t>
            </a:r>
          </a:p>
          <a:p>
            <a:pPr>
              <a:buFont typeface="Wingdings" pitchFamily="2" charset="2"/>
              <a:buChar char="q"/>
            </a:pPr>
            <a:r>
              <a:rPr lang="sr-Latn-CS" dirty="0"/>
              <a:t>Učenje po modelu (psihoanalitičko shvatanje, internalizacija postupaka)</a:t>
            </a:r>
          </a:p>
          <a:p>
            <a:pPr>
              <a:buNone/>
            </a:pPr>
            <a:endParaRPr lang="sr-Latn-CS" dirty="0"/>
          </a:p>
          <a:p>
            <a:pPr>
              <a:buNone/>
            </a:pPr>
            <a:endParaRPr lang="sr-Latn-C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990600" y="3962400"/>
          <a:ext cx="81534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b="1" dirty="0"/>
              <a:t>Kako teče razvoj moralnosti?</a:t>
            </a:r>
            <a:br>
              <a:rPr lang="sr-Latn-CS" b="1" dirty="0"/>
            </a:br>
            <a:r>
              <a:rPr lang="sr-Latn-CS" b="1" dirty="0"/>
              <a:t> (Proces razvoja)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447800"/>
          <a:ext cx="8153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b="1" dirty="0"/>
              <a:t>Šta je autonomna moralnost?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AutoNum type="arabicPeriod"/>
            </a:pPr>
            <a:endParaRPr lang="sr-Latn-CS" dirty="0"/>
          </a:p>
          <a:p>
            <a:pPr marL="596646" indent="-514350">
              <a:buNone/>
            </a:pPr>
            <a:endParaRPr lang="sr-Latn-C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990600" y="990600"/>
          <a:ext cx="81534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151</TotalTime>
  <Words>409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Gill Sans MT</vt:lpstr>
      <vt:lpstr>Verdana</vt:lpstr>
      <vt:lpstr>Wingdings</vt:lpstr>
      <vt:lpstr>Wingdings 2</vt:lpstr>
      <vt:lpstr>Solstice</vt:lpstr>
      <vt:lpstr>PREDŠKOLSKA PEDAGOGIJA (2) (Moralni razvoj predškolske dece)</vt:lpstr>
      <vt:lpstr>Uvodne konstatacije</vt:lpstr>
      <vt:lpstr>Šta je moralni razvoj?</vt:lpstr>
      <vt:lpstr>Šta su moralne norme?</vt:lpstr>
      <vt:lpstr> Šta je moralna svest? (osnova za vrednovanje ponašanja pojedinca, rezultat socijalizacije, pokretačka snaga društva)</vt:lpstr>
      <vt:lpstr>Komponente moralne svesti (razvoj i njihova usklađenost)</vt:lpstr>
      <vt:lpstr> Kako se stiče ( i razvija)  moralna svest? </vt:lpstr>
      <vt:lpstr>Kako teče razvoj moralnosti?  (Proces razvoja)</vt:lpstr>
      <vt:lpstr>Šta je autonomna moralnost?</vt:lpstr>
      <vt:lpstr>Značaj socijalizacije za moralni razvoj predškolskog deteta</vt:lpstr>
      <vt:lpstr> Vaspitači treba da znaju...</vt:lpstr>
      <vt:lpstr>Literatura</vt:lpstr>
    </vt:vector>
  </TitlesOfParts>
  <Company>Pedagoski fakultet u Jagodini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PREDŠKOLSKA PEDAGOGIJA (4.semestar) (1.)</dc:title>
  <dc:creator>Stan</dc:creator>
  <cp:lastModifiedBy>Emina</cp:lastModifiedBy>
  <cp:revision>20</cp:revision>
  <dcterms:created xsi:type="dcterms:W3CDTF">2013-02-06T10:41:54Z</dcterms:created>
  <dcterms:modified xsi:type="dcterms:W3CDTF">2022-03-17T13:27:30Z</dcterms:modified>
</cp:coreProperties>
</file>