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3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59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0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9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9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7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6E1E625-EA30-40E8-8242-29798B3F15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2A07586-BA65-49DA-87A9-C2542802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715" y="754259"/>
            <a:ext cx="8825658" cy="2677648"/>
          </a:xfrm>
        </p:spPr>
        <p:txBody>
          <a:bodyPr/>
          <a:lstStyle/>
          <a:p>
            <a:r>
              <a:rPr lang="sr-Cyrl-RS" i="1" dirty="0" smtClean="0"/>
              <a:t>Бајковито путовање </a:t>
            </a:r>
            <a:br>
              <a:rPr lang="sr-Cyrl-RS" i="1" dirty="0" smtClean="0"/>
            </a:br>
            <a:r>
              <a:rPr lang="sr-Cyrl-RS" dirty="0" smtClean="0"/>
              <a:t>за предшколце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8993" y="4450810"/>
            <a:ext cx="4781007" cy="134909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sr-Cyrl-RS" dirty="0" smtClean="0"/>
              <a:t>Др Јелена Вељковић Мекић</a:t>
            </a:r>
          </a:p>
          <a:p>
            <a:pPr algn="just"/>
            <a:r>
              <a:rPr lang="sr-Cyrl-RS" dirty="0" smtClean="0"/>
              <a:t>Др драгана драгутиновић</a:t>
            </a:r>
          </a:p>
          <a:p>
            <a:pPr algn="just"/>
            <a:r>
              <a:rPr lang="sr-Cyrl-RS" dirty="0" smtClean="0"/>
              <a:t>Др бојана николић</a:t>
            </a:r>
          </a:p>
          <a:p>
            <a:pPr algn="just"/>
            <a:r>
              <a:rPr lang="sr-Cyrl-RS" dirty="0" smtClean="0"/>
              <a:t>Др емилија поповић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6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7"/>
    </mc:Choice>
    <mc:Fallback>
      <p:transition spd="slow" advTm="1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4. Жена исклесана из дрвета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3" y="2603500"/>
            <a:ext cx="4560127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5" y="3098441"/>
            <a:ext cx="2798307" cy="242641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05"/>
    </mc:Choice>
    <mc:Fallback>
      <p:transition spd="slow" advTm="6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5. Џек и чаробни пасуљ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7" y="2603500"/>
            <a:ext cx="4559119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809897"/>
            <a:ext cx="3683725" cy="5209903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6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18"/>
    </mc:Choice>
    <mc:Fallback>
      <p:transition spd="slow" advTm="5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6. Жива вода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9" y="2416628"/>
            <a:ext cx="4795771" cy="360317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06" y="1663488"/>
            <a:ext cx="3267234" cy="4356312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30"/>
    </mc:Choice>
    <mc:Fallback>
      <p:transition spd="slow" advTm="8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9" y="613953"/>
            <a:ext cx="3513907" cy="600891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26" y="705394"/>
            <a:ext cx="4507934" cy="5917474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"/>
    </mc:Choice>
    <mc:Fallback>
      <p:transition spd="slow" advTm="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Изложба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2" y="1828800"/>
            <a:ext cx="3516608" cy="48724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828800"/>
            <a:ext cx="6204857" cy="487244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6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87"/>
    </mc:Choice>
    <mc:Fallback>
      <p:transition spd="slow" advTm="4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796835"/>
            <a:ext cx="4872445" cy="50643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5" y="1711234"/>
            <a:ext cx="5441842" cy="4689566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6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3"/>
    </mc:Choice>
    <mc:Fallback>
      <p:transition spd="slow" advTm="1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337" y="679269"/>
            <a:ext cx="10267406" cy="5185954"/>
          </a:xfrm>
        </p:spPr>
        <p:txBody>
          <a:bodyPr/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Примарни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циљ </a:t>
            </a:r>
            <a:r>
              <a:rPr lang="sr-Cyrl-R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Бајковитог путовања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био је да деца формирају правилно језичко и ликовно усмерење, активан и ангажован однос према феномену уметности. Деца су била стимулисана да репродукују сопствене доживљаје, ставове и судове, да уочавају разлике и сличности у књижевним текстовима који потичу из различитих средина и да нова сазнања повежу са својим искуством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Дугорочни </a:t>
            </a: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циљ пројекта би био да деца развију културу гледања, слушања и говора у јавном простору на правилан начин. Надамо се да ће деца посредно усвојити и естетику медијског апарата и стећи практично разумевање аудитивних и визуелних садржаја. 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sr-Cyrl-R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Овај </a:t>
            </a:r>
            <a:r>
              <a:rPr lang="sr-Cyrl-R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пројекат представља креативни подстицај за самостално истраживање и реализацију нових форми и облика јавног ангажовања.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7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8"/>
    </mc:Choice>
    <mc:Fallback>
      <p:transition spd="slow" advTm="2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sr-Cyrl-RS" dirty="0" smtClean="0"/>
              <a:t>Хвала на пажњи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0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4"/>
    </mc:Choice>
    <mc:Fallback>
      <p:transition spd="slow" advTm="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653143"/>
            <a:ext cx="9843971" cy="3814354"/>
          </a:xfrm>
        </p:spPr>
        <p:txBody>
          <a:bodyPr/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 представља приказ пројекта </a:t>
            </a:r>
            <a:r>
              <a:rPr lang="sr-Cyrl-R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Бајковито путовање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који је реализован кроз  уметничке радионице са децом предшколског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узраста,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 њиховог упознавања са различитим културним наслеђем одабраних земаља, проширивања њиховог читалачког искуства и поспешивања дечјих говорних и ликовних стваралачких могућности.	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918857"/>
            <a:ext cx="9739468" cy="228600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 радионице су синкретичне и подразумевају корелацију књижевности, ликовних уметности и музике. Одржаване су једном недељно (9.10. ‒ 13. 11.2018.) у предшколској васпитној групи у ПУ „Чика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мај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у објекту „Првомајски цвет” у Пироту. Са децом су радиле др Јелена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ељковић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екић, филолог, др Драгана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рагутиновић и др Бојана Николић, професионални ликовни уметници и др Емилија </a:t>
            </a:r>
            <a:r>
              <a:rPr lang="sr-Cyrl-RS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sr-Cyrl-RS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оповић, методичар музичких уметности - уједно и аутори овог рада.</a:t>
            </a:r>
            <a:endParaRPr lang="en-US" cap="non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48"/>
    </mc:Choice>
    <mc:Fallback>
      <p:transition spd="slow" advTm="5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4"/>
            <a:ext cx="4671080" cy="3239829"/>
          </a:xfrm>
        </p:spPr>
        <p:txBody>
          <a:bodyPr/>
          <a:lstStyle/>
          <a:p>
            <a:r>
              <a:rPr lang="sr-Cyrl-RS" i="1" dirty="0" smtClean="0"/>
              <a:t>Бајковито путовање,</a:t>
            </a:r>
            <a:br>
              <a:rPr lang="sr-Cyrl-RS" i="1" dirty="0" smtClean="0"/>
            </a:br>
            <a:r>
              <a:rPr lang="sr-Cyrl-RS" dirty="0" smtClean="0"/>
              <a:t>Интерпретација народних бајки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3"/>
            <a:ext cx="3757545" cy="323982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sr-Cyrl-RS" dirty="0" smtClean="0"/>
              <a:t>Упознавање </a:t>
            </a:r>
            <a:r>
              <a:rPr lang="sr-Cyrl-RS" dirty="0" smtClean="0"/>
              <a:t>деце са народом и културом</a:t>
            </a:r>
          </a:p>
          <a:p>
            <a:pPr marL="457200" indent="-457200">
              <a:buAutoNum type="arabicPeriod"/>
            </a:pPr>
            <a:r>
              <a:rPr lang="sr-Cyrl-RS" dirty="0" smtClean="0"/>
              <a:t>Интерпретација бајке (читање и тумачење)</a:t>
            </a:r>
          </a:p>
          <a:p>
            <a:pPr marL="457200" indent="-457200">
              <a:buAutoNum type="arabicPeriod"/>
            </a:pPr>
            <a:r>
              <a:rPr lang="sr-Cyrl-RS" dirty="0" smtClean="0"/>
              <a:t>Дечје стваралачко изражавање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01"/>
    </mc:Choice>
    <mc:Fallback>
      <p:transition spd="slow" advTm="134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1. Аждаја и царев син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3" y="2603500"/>
            <a:ext cx="4560127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5" y="2603500"/>
            <a:ext cx="4560127" cy="34163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2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90"/>
    </mc:Choice>
    <mc:Fallback>
      <p:transition spd="slow" advTm="44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1. Аждаја и царев син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3" y="2603500"/>
            <a:ext cx="4560127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72" y="2603500"/>
            <a:ext cx="4566893" cy="34163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2"/>
    </mc:Choice>
    <mc:Fallback>
      <p:transition spd="slow" advTm="1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2. Чаробна кичица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3" y="2603500"/>
            <a:ext cx="4560127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64" y="2603500"/>
            <a:ext cx="3221510" cy="34163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4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9"/>
    </mc:Choice>
    <mc:Fallback>
      <p:transition spd="slow" advTm="7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2. Чаробна кичица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65" y="2603500"/>
            <a:ext cx="3400483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29" y="2603500"/>
            <a:ext cx="3508779" cy="34163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68"/>
    </mc:Choice>
    <mc:Fallback>
      <p:transition spd="slow" advTm="2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972698"/>
          </a:xfrm>
        </p:spPr>
        <p:txBody>
          <a:bodyPr/>
          <a:lstStyle/>
          <a:p>
            <a:r>
              <a:rPr lang="sr-Cyrl-RS" dirty="0" smtClean="0"/>
              <a:t>3. Чаробница која је људима мењала лица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3" y="2603500"/>
            <a:ext cx="4560127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5" y="2603500"/>
            <a:ext cx="4560127" cy="34163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0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3"/>
    </mc:Choice>
    <mc:Fallback>
      <p:transition spd="slow" advTm="4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7" b="24067"/>
          <a:stretch>
            <a:fillRect/>
          </a:stretch>
        </p:blipFill>
        <p:spPr>
          <a:xfrm>
            <a:off x="744584" y="685799"/>
            <a:ext cx="9731828" cy="521861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0"/>
    </mc:Choice>
    <mc:Fallback>
      <p:transition spd="slow" advTm="1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145</TotalTime>
  <Words>205</Words>
  <Application>Microsoft Office PowerPoint</Application>
  <PresentationFormat>Widescreen</PresentationFormat>
  <Paragraphs>22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Ion Boardroom</vt:lpstr>
      <vt:lpstr>Бајковито путовање  за предшколце</vt:lpstr>
      <vt:lpstr>Рад представља приказ пројекта Бајковито путовање који је реализован кроз  уметничке радионице са децом предшколског узраста, ради њиховог упознавања са различитим културним наслеђем одабраних земаља, проширивања њиховог читалачког искуства и поспешивања дечјих говорних и ликовних стваралачких могућности.  </vt:lpstr>
      <vt:lpstr>Бајковито путовање, Интерпретација народних бајки</vt:lpstr>
      <vt:lpstr>1. Аждаја и царев син</vt:lpstr>
      <vt:lpstr>1. Аждаја и царев син</vt:lpstr>
      <vt:lpstr>2. Чаробна кичица</vt:lpstr>
      <vt:lpstr>2. Чаробна кичица</vt:lpstr>
      <vt:lpstr>3. Чаробница која је људима мењала лица</vt:lpstr>
      <vt:lpstr>PowerPoint Presentation</vt:lpstr>
      <vt:lpstr>4. Жена исклесана из дрвета</vt:lpstr>
      <vt:lpstr>5. Џек и чаробни пасуљ</vt:lpstr>
      <vt:lpstr>6. Жива вода</vt:lpstr>
      <vt:lpstr>PowerPoint Presentation</vt:lpstr>
      <vt:lpstr>Изложба</vt:lpstr>
      <vt:lpstr>PowerPoint Presentation</vt:lpstr>
      <vt:lpstr> Примарни циљ Бајковитог путовања био је да деца формирају правилно језичко и ликовно усмерење, активан и ангажован однос према феномену уметности. Деца су била стимулисана да репродукују сопствене доживљаје, ставове и судове, да уочавају разлике и сличности у књижевним текстовима који потичу из различитих средина и да нова сазнања повежу са својим искуством.   Дугорочни циљ пројекта би био да деца развију културу гледања, слушања и говора у јавном простору на правилан начин. Надамо се да ће деца посредно усвојити и естетику медијског апарата и стећи практично разумевање аудитивних и визуелних садржаја.   Овај пројекат представља креативни подстицај за самостално истраживање и реализацију нових форми и облика јавног ангажовања. </vt:lpstr>
      <vt:lpstr>Хвала на пажњи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Бајковито путовање  за предшколце</dc:title>
  <dc:creator>Jelena</dc:creator>
  <cp:lastModifiedBy>Jelena</cp:lastModifiedBy>
  <cp:revision>10</cp:revision>
  <dcterms:created xsi:type="dcterms:W3CDTF">2021-05-04T11:28:45Z</dcterms:created>
  <dcterms:modified xsi:type="dcterms:W3CDTF">2021-05-05T06:24:58Z</dcterms:modified>
</cp:coreProperties>
</file>