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D19251-FB48-4B27-81DC-F04F0AD740C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9C3ECD-889C-4BB1-A9A2-D8D299B55F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ОБРАЗОВАЊЕ И НЕЈЕДНАКОСТИ (УЗРОЦИ, ОБЛИЦИ, ПОСЛЕДИЦЕ)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Весна Трифуновић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СОЦИОЛОГИЈА ОБРАЗОВАЊА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ОБРАЗОВАЊЕ И ДРУШТВЕНЕ НЕЈЕДНАКОСТИ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УЧЕСТВУЈЕ У РЕПРОДУКЦИЈИ ДРУШТВА, ОЧУВАЊУ ЊЕГОВЕ СТРУКТУРЕ, КЛАСНЕ, СЛОЈНЕ И ГРУПНЕ ДИФЕРЕНЦИЈАЦИЈЕ, ОДРЖАЊУ ВЛАДАЈУЋИХ ДРУШТВЕНИХ ОДНОСА, КОНЗЕРВИРАЊУ ИДЕОЛОШКЕ СВЕСТИ, ТРАДИЦИОНАЛНИХ НОРМИ И ВРЕДНОСТИ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ПОКАЗАТЕЉИ О УЧЕШЋУ ОБРАЗОВАЊА У СТРУКТУРНИМ ПРОМЕНАМА ДРУШТВА: 1) ДОПРИНОС ОБРАЗОВАЊА ДРУШТВЕНОЈ ПОКРЕТЉИВОСТИ, 2) ОДНОС ИЗМЕЂУ ОБРАЗОВАЊА И ДРУШТВЕНИХ НЕЈЕДНАКОСТИ, 3) УТИЦАЈ ОБРАЗОВАЊА НА КУЛТУРНЕ И ВРЕДНОСНЕ ПРОЦЕСЕ И ТЕНДЕНЦИЈЕ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ДОПРИНОС ОБРАЗОВАЊА ДРУШТВЕНОЈ ПОКРЕТЉИВОСТИ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ДРУШТВЕНА ПОКРЕТЉИВОСТ – КРЕТАЊЕ ПОЈЕДИНАЦА ИЛИ ДРУШТВЕНИХ ГРУПА У ДРУШТВЕНОМ ПРОСТОРУ КОЈЕ ПРОИСТИЧЕ ИЗ ОТВОРЕНОСТИ ДРУШТВЕНЕ СТРУКТУРЕ (ДОВОДИ ДО ПРОМЕНА ДРУШТВЕНОГ ПОЛОЖАЈА ЉУДИ, ПОБОЉШАЊА ИЛИ ПОГОРШАЊА ЊИХОВОГ МЕСТА У ДРУШТВУ), КОЈЕ ПРАТИ  ПРИХВАТАЊЕ ОДРЕЂЕНОГ СИСТЕМА ВРЕДНОСТИ 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ВРСТЕ ПОКРЕТЉИВОСТИ: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ВЕРТИКАЛНА ПОКРЕТЉИВОСТ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 ПОБОЉШАЊЕ ИЛИ ПОГОРШАЊЕ ДРУШТВЕНОГ ПОЛОЖАЈА, ПРЕЛАЗАК ИЗ ЈЕДНОГ СЛОЈА У ДРУГИ)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ХОРИЗОНТАЛНА ПОКРЕТЉИВОСТ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(ПРОМЕНА ДРУШТВЕНЕ УЛОГЕ ИЛИ ФУНКЦИЈЕ БЕЗ ПРОМЕНЕ ПОЛОЖАЈА)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ГЕНЕРАЦИЈСКА ПОКРЕТЉИВОСТ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(ПРОМЕНА ПОЛОЖАЈА УНУТАР ИЛИ ИЗМЕЂУ ГЕНЕРАЦИЈА)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РУШТВЕНА СТРАТИФИКАЦИЈА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ДРУШТВЕНО СТРУКТУРИРАН ОБЛИК ДРУШТВЕНИХ НЕЈЕДНАКОСТИ ГДЕ ПОСТОЈИ ХИЈЕРАРХИЈСКИ РАСПОРЕД  ДРУШТВЕНИХ СЛОЈЕВА  И КЛАСА С ОБЗИРОМ НА ДРУШТВЕНИ ПОЛОЖАЈ, МАТЕРИЈАЛНО БОГАТСТВО, ДРУШТВЕНУ МОЋ  И УГЛЕД КОЈИМ РАСПОЛАЖУ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ИМА ЗНАЧАЈНУ УЛОГУ У ДРУШТВЕНОЈ СЕЛЕКЦИЈИ ПОШТО ОД ЊЕГА ЗАВИСИ ПРИСТУП ПРОФЕСИОНАЛНОЈ СТРУКТУРИ  ДРУШТВА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САДРЖИ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СКАЛУ СОЦИЈАЛНЕ ДИСТАНЦЕ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(РАЗМАК ИЗМЕЂУ ПРИПАДНИКА РАЗЛИЧИТИХ ДРУШТВЕНИХ ГРУПА  ПОД УТИЦАЈЕМ ОБРАЗОВНЕ СЕЛЕКЦИЈЕ) И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  СОЦИЈАЛНЕ ДИСПЕРЗИЈЕ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(СОЦИЈАЛНА ПОКРЕТЉИВОСТ И ПРОМЕНА СТАТУСА ПРИПАДНИКА РАЗЛИЧИТИХ ДРУШТВЕНИХ ГРУПА ПОД УТИЦАЈЕМ СОЦИЈАЛНЕ СЕЛЕКЦИЈЕ)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ДРУШТВЕНЕ НЕЈЕДНАКОСТИ И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ДРУШТВЕНЕ НЕЈЕДНАКОСТИ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– ИЗРАЗ ДРУШТВЕНЕ СТРАТИФИКАЦИЈЕ КОЈА ОМОГУЋУЈЕ РАЗЛИЧИТО КОРИШЋЕЊЕ ДРУШТВЕНОГ БОГАТСТВА, РАЗЛИЧИТ ДРУШТВЕНИ ПОЛОЖАЈ И РАЗЛИЧИТО УЧЕШЋЕ У ДРУШТВЕНОМ ЖИВОТУ. ОНЕ СИ ИЗРАЗ ДРУШТВЕНИХ ОДНОСА КОЈИ ВИШИМ СЛОЈЕВИМА ОБЕЗБЕЂУЈУ ПОГОДНОСТИ И ПРИВИЛЕГИЈЕ, А ПРИПАДНИКЕ НИЖИХ СЛОЈЕВА ОГРАНИЧАВАЈУ У ЖИВОТНИМ МОГУЋНОСТИМА И ОСТВАРИВАЊУ ДРУШТВЕНИХ ШАНСИ 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ФУНКЦИОНАЛИСТИЧКО СХВАТАЊЕ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ОБЈАШЊАВА СОЦИЈАЛНЕ НЕЈЕДНАКОСТИ ИЗМЕЂУ КЛАСА ЗАСТУПЉЕНОШЋУ ТЗВ.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СИНДРОМА ЗА ПОСТИГНУЋЕМ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КОД ЊИХОВИХ ПРИПАДНИКА – МОТИВ ЗА ПОСТИГНУЋЕМ НИЈЕ САСТАВНИ ДЕО АСПИРАЦИЈА И МЕНТАЛИТЕТА НИЖИХ СЛОЈЕВА, ТАКО ДА ИХ РОДИТЕЉИ НЕ ПРЕНОСЕ СВОЈОЈ ДЕЦИ – ПРИПАДНИЦИ СРЕДЊИХ И ВИШИХ СЛОЈЕВА ИМАЈУ РАЗВИЈЕНУ МОТИВАЦИЈУ ДРУШТВЕНОГ УСПЕХА. ШТО ПРЕНОСЕ СВОЈОЈ ДЕЦИ КОЈА ЗБОГ ТОГА ПОСТИЖУ БОЉИ ШКОЛСКИ УСПЕХ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ПРИГОВОР: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ФУНКЦИОНАЛИЗАМ ЗАНЕМАРУЈЕ СОЦИЈАЛНУ ПОЗАДИНУ И ЧИНИОЦЕ КОЈИ УТИЧУ НА ИСПОЉАВАЊЕ ДРУШТВЕНЕ МОТИВАЦИЈЕ И АСПИРАЦИЈА – ОПРАВДАВА СОЦИЈАЛНЕ РАЗЛИКЕ ИЗМЕЂУ СЛОЈЕВА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ИНТЕРАКЦИОНИСТИЧКО СХВАТАЊЕ –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ИСТИЧЕ ЗНАЧАЈ МЕЂУЉУДСКОГ ОПШТЕЊА И АКТИВНОСТИ У ЗАУЗИМАЊУ ДРУШТВЕНОГ ПОЛОЖАЈА КРОЗ ДРУШТВЕНЕ ОДНОСЕ – У МЕЂУЉУДСКИМ ОДНОСИМА НАСТАЈУ РАЗЛИКЕ НА ОСНОВУ КОЈИХ СЕ ФОРМИРАЈУ СТАТУСНЕ ПОСЕБНОСТИ КОЈЕ СЕ ПРИЗНАЈУ И УЧВРШЋУЈУ У КОМУНИКАЦИЈИ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ПРИГОВОР: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МЕЂУСОБНА ИНТЕРАКЦИЈА ВИШЕ СУБЈЕКАТА МОГУ БИТИ ИЛУСТРАЦИЈА  МИКРО КЛИМЕ  У ОДРЂЕНОЈ СРЕДИНИ, АЛИ НЕ И ДОМИНАНТНИ ФАКТОРИ ОБРАЗОВНЕ ПРОМОЦИЈЕ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МАРКСИСТИЧКО СХВАТАЊЕ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ДРУШТВЕНА ДИФЕРЕНЦИЈАЦИЈА   СЕ НЕ ВРШИ НА ОСНОВУ ИНДИВИДУАЛНИХ СПОСОБНОСТИ И КВАЛИТЕТА, ВЕЋ ИМА КЛАСНО-СОЦИЈАЛНУ УСЛОВЉЕНОСТ – РЕЗУЛТАТ СУ ПОДЕЛЕ РАДА, НАЧИНА ПРОИЗВОДЊЕ  И ВЛАДАЈУЋИХ ДРУШТВЕНИХ ОДНОСА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КУЛТУРНЕ ВРЕДНОСТИ И НЕЈЕДНАКОСТИ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ЗАШТО ПРИПАДНИЦИ ВИШИХ ДРУШТВЕНИХ СЛОЈЕВА ПОСТИЖУ БОЉИ УСПЕХ У ОБРАЗОВАЊУ ОД ПРИПАДНИКА НИЖИХ СЛОЈЕВА?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УСПЕХ У ОБРАЗОВАЊУ ЗАВИСИ КАКО ОД ИНДИВИДУАЛНИХ ФАКТОРА (ФИЗИЧКОГ, ИНТЕЛЕКТУАЛНОГ РАЗВОЈА И РАЗВОЈА СПОСОБНОСТИ), ТАКО И ОД СОЦИЈАЛНИХ И КУЛТУРНИХ (СРЕДИНСКИХ) ФАКТОРА РАЗВОЈА ЛИЧНОСТИ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 УТИЦАЈЕМ ПОРОДИЧНИХ И КУЛТУРНИХ ФАКТОРА ДЕЦА ПОЧИЊУ ШКОЛОВАЊЕ СА РАЗЛИЧИТИМ ПРЕДИСПОЗИЦИЈАМА И РАЗЛИЧИТИМ СТЕПЕНОМ ЗРЕЛОСТИ  ЗА ОБРАЗОВАЊЕ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КУЛТУРНЕ РАЗЛИКЕ, ПОСЕБНО РАЗЛИЧИТИ ЈЕЗИЧКИ ОБРАСЦИ ИМАЈУ ЗА ПОСЛЕДИЦУ РАЗЛИЧИТ УСПЕХ У ОБРАЗОВАЊУ (Б. БЕРНШТАЈН)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ДРУШТВЕНА МОЋ И ОБРАЗОВАЊЕ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ДРУШТВЕНА МОЋ – СПОСОБНОСТ УТИЦАЈА НА ПОЈЕДИНЦЕ И ДРУШТВЕНЕ ГРУПЕ, НАМЕТАЊА ОДРЕЂЕНЕ ВОЉЕ И ПОНАШАЊА И ЊИХОВОГ СПРОВОЂЕЊА УПРКОС ОТПОРИМА КОЈИ МОГУ ПОСТОЈАТИ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АУТОРИТЕТ – ИЗРАЖАВАЊЕ МОЋИ КОЈУ ДРУГИ ПРИХВАТАЈУ (ПОЛИТИЧКИ, СТВАРАЛАЧКИ, НАУЧНИ АУТОРИТЕТ) ИЛИ МАНИФЕСТОВАЊЕ ДРУШТВЕНО ЗНАЧАЈНИХ СПОСОБНОСТИ И СВОЈСТАВА (МОРАЛНИ, ВЕРСКИ АУТОРИТЕТ ИТД.)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НАМЕТАЊЕ ДРУШТВЕНЕ МОЋИ, ДОМИНАЦИЈЕ И КОНТРОЛЕ, ПОСЕБНО ЈЕ ВАЖНО УЧЕШЋЕ ОБРАЗОВАЊА У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РЕПРОДУКЦИЈИ ИДЕОЛОГИЈЕ ВЛАДАЈУЋЕ КЛАСЕ  И ИЗГРАЂИВАЊЕ СВЕСТИ КОЈА ПОДРЖАВА  И ОПРАВДАВА ОВУ ИДЕОЛОГИЈУ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НЕЈЕДНАКОСТИ У ОБРАЗОВАЊУ</a:t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УЗРОЦИ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НЕЈЕДНАКОСТИ У ОБРАЗОВАЊУ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СУ ПОСЕБНА ВРСТА ДРУШТВЕНИХ НЕЈЕДНАКОСТИ ЧИЈИ СЕ ОБЛИЦИ И ЕФЕКТИ НЕПОСРЕДНО И ПОСРЕДНО МАНИФЕСТУЈУ У ОБРАЗОВАЊУ, ПОГАЂАЈУЋИ ВЕЛИКЕ ГРУПЕ ЊЕГОВИХ УЧЕСНИКА – ПОСТОЈЕ КОЛИКО И САМО ОБРАЗОВАЊЕ РЕПРОДУКУЈУЋИ ВИДОВЕ  ПОДЕЛЕ НА УМНИ И ФИЗИЧКИ РАД, КЛАСНЕ И СЛОЈНЕ РАЗЛИКЕ И ПРИЛАГОЂАВАЈУЋИ СВОЈЕ ОБЛИКЕ ВЛАДАЈУЋИМ ДРУШТВЕНИМ ОДНОСИМА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УЗРОЦИ НЕЈЕДНАКОСТИ У ОБРАЗОВАЊУ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ОБУХВАТАЈУ ДРУШТВЕНЕ НЕЈЕДНАКОСТИ КОЈЕ ПОТИЧУ ОД НЕЈЕДНАКЕ ДРУШТВЕНО-ЕКОНОМСКЕ ОСНОВЕ, РАЗЛИКА У ПРОИЗВОДНИМ, РЕГИОНАЛНИМ И КУЛТУРНИМ КАРАКТЕРИСТИКАМА И ОД СОЦИО-ЕКОНОМСКИХ МОГУЋНОСТИ ЗА СТИЦАЊЕ ОБРАЗОВАЊА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ДРУШТВЕНО-ЕКОНОМСКИ УСЛОВИ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СТЕПЕН ДРУШТВЕНО-ЕКОНОМСКЕ РАЗВИЈЕНОСТИ ЗЕМЉЕ И РЕГИОНА (ДЕИНДУСТРИЈАЛИЗАЦИЈА И ДЕАГРАРИЗАЦИЈА,  БДП)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СОЦИЈАЛНА СТРУКТУРА ДРУШТВА И ЊЕНА ОБЕЛЕЖЈА (СТЕПЕН УЧЕШЋА  СОЦИЈАЛНИХ СЛОЈЕВА У ОБРАЗОВАЊУ)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ПОРОДИЧНИ УСЛОВИ: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СОЦИЈАЛНО-ЕКОНОМСКЕ И МАТЕРИЈАЛНЕ ПОРОДИЧНЕ РАЗЛИКЕ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-ОБРАЗОВНЕ, КУЛТУРНЕ И ВРЕДНОСНЕ РАЗЛИКЕ ИЗМЕЂУ ПОРОДИЦА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НЕЈЕДНАКОСТИ У ОБРАЗОВАЊУ</a:t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ПОДРУЧЈА И ОБЛАСТИ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ПОДРУЧЈА И ОБЛИЦИ НЕЈЕДНАКОСТИ У ОБРАЗОВАЊУ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ПРЕДСТАВЉАЈУ СОЦИЈАЛНЕ НЕЈЕДНАКОСТИ КОЈЕ СЕ МОГУ ИДЕНТИФИКОВАТИ У ОБЛАСТИ ОБРАЗОВАЊА И КОЈЕ ДЕЛУЈУ ТОКОМ ШКОЛОВАЊА – МАНИФЕСТУЈУ СЕ У СИСТЕМУ ОБРАЗОВАЊА, АЛИ И У ДРУШТВЕНОМ ОКРУЖЕЊУ И ЊЕГОВИМ ОБРАЗОВНИМ ОБЕЛЕЖЈИМА. НАЈВАЖНИЈЕ СУ НЕЈЕДНАКОСТИ У РАЗВИЈЕНОСТИ МРЕЖЕ ОБРАЗОВНИХ УСТАНОВА И ОБУХВАТУ ОБРАЗОВАЊЕМ ПРИПАДНИКА ДРУШТВЕНИХ СЛОЈЕВА И ГРУПА ИТД.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ПОДРУЧЈА И ОБЛИЦИ НЕЈЕДНАКОСТИ У ОБРАЗОВАЊУ: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НЕЈЕДНАКОСТИ У ОБРАЗОВНОМ ОКРУЖЕЊУ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ОБУХВАТ СОЦИЈАЛНИХ СЛОЈЕВА ОБРАЗОВАЊЕМ,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СОЦИЈАЛНА СТРУКТУРА УЧЕНИКА И СТУДЕНАТА,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УСЛОВИ ЗА СТИЦАЊЕ ОБРАЗОВАЊА,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КОРИШЋЕЊЕ КОМПЕЗАТОРНИХ ОБЛИКА ОБРАЗОВНОГ СТАНДАРДА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НЕЈЕДНАКОСТИ У ОБРАЗОВНОМ СИСТЕМУ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МРЕЖИ ОБРАЗОВНИХ УСТАНОВА,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ОПРЕМЉЕНОСТИ И УСЛОВИМА РАДА ОБРАЗОВНИХ УСТАНОВА,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УСПЕХУ И ЕФИКАСНОСТИ ОБРАЗОВАЊА ПОД ДЕЈСТВОМ СОЦИЈАЛНИХ ФАКТОРА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НЕЈЕДНАКОСТИ У ОБРАЗОВАЊУ</a:t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ПОСЛЕДИЦЕ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ПОСЛЕДИЦЕ НЕЈЕДНАКОСТИ У ОБРАЗОВАЊУ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ОБУХВАТАЈУ ДРУШТВЕНЕ ЕФЕКТЕ ПРЕТХОДНИХ НЕЈЕДНАКОСТИ И ЊИХОВО ДЕЈСТВО НА ДРУШТВЕНЕ ПРОЦЕСЕ И ОДНОСЕ, ПОКРЕТЉИВОСТ И САМОРЕПРОДУКЦИЈУ У ДРУШТВУ- ПО СВОМ КАРАКТЕРУ МОГУ БИТИ ДРУШТВЕНЕ, ГРУПНЕ И ИНДИВИДУАЛНЕ ЈЕР ОДСЛИКАВАЈУ ЊИХОВЕ МОГУЋНОСТИ У РАЗВОЈУ, ДРУШТВЕНОЈ ПРОМОЦИЈИ И КОРИШЋЕЊУ ДРУШТВЕНИХ ДОБАРА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ПОСЛЕДИЦЕ НЕЈЕДНАКОСТИ У ОБРАЗОВАЊУ – ЕФЕКТИ НА ДРУШТВЕНЕ ПРОЦЕСЕ И ОДНОСЕ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ДРУШТВЕНЕ ПОСЛЕДИЦЕ НЕЈЕДНАКОСТИ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РЕПРОДУКОВАЊЕ ЕКОНОМСКИХ, РЕГИОНАЛНИХ И ДРУГИХ НЕЈЕДНАКОСТИ ИЗМЕЂУ СРЕДИНА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 СОЦИЈАЛНА САМОРЕПРОДУКЦИЈА СОЦИЈАЛНИХ СЛОЈЕВА,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РЕГИОНАЛНЕ И СЕКТОРСКЕ РАЗЛИКЕ У ОБЕЗБЕЂИВАЊУ КАДРОВА, ПРИМЕНИ ОБРАЗОВАЊА И НАУКЕ 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ГРУПНЕ И ИНДИВИДУАЛНЕ ПОСЛЕДИЦЕ НЕЈЕДНАКОСТИ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НЕЈЕДНАКЕ МЕЂУГЕНЕРАЦИЈСКЕ АСПИРАЦИЈЕ ПРЕМА ОБРАЗОВАЊУ И НАПРЕДОВАЊУ,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РАЗЛИЧИТЕ МОГУЋНОСТИ ЗА ДРУГЕ ПОТРЕБЕ (ЗБОГ ПОВЕЋАНИХ РАСХОДА ЗА ОБРАЗОВАЊЕ),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РАЗЛИЧИТЕ МОГУЋНОСТИ ЗА ЗАПОШЉАВАЊЕ ПРИПАДНИКА ДРУШТВЕНИХ СЛОЈЕВА И ГРУПА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ЛИТЕРАТУРА, ПИТАЊА, ПОДСЕТНИК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ЛИТЕРАТУРА: Ивановић, С. (2008).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оциологија образовања.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агодина: Учитељски факултет, стр. 149-202.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ПИТАЊА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Шта је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друштвена покретљивост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Наведите в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рсте друштвене покретљивости и објасните их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та је друштвена стратификација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та су друштвене неједнакости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Објасните шта је друштвена моћ и објасните шта је ауторитет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та су неједнакости у образовању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узроке неједнакости у образовању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подручја и облике неједнакости у образовању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 последице неједнакости у образовању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Социјална саморепродукција и образовање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ПОДСЕТНИК: Датум следећег сусрета –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18. 11. 2020. године у 13.30 часова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ПРЕДЛОГ ЗАДАТКА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1)Припремите и изведите емпиријско истраживање чији је предмет 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социјална структура студената на смеру  Учитељ на првој години студија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</TotalTime>
  <Words>1170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Весна Трифуновић СОЦИОЛОГИЈА ОБРАЗОВАЊА</vt:lpstr>
      <vt:lpstr>ОБРАЗОВАЊЕ И ДРУШТВЕНЕ НЕЈЕДНАКОСТИ</vt:lpstr>
      <vt:lpstr>ДРУШТВЕНЕ НЕЈЕДНАКОСТИ И ОБРАЗОВАЊЕ</vt:lpstr>
      <vt:lpstr>КУЛТУРНЕ ВРЕДНОСТИ И НЕЈЕДНАКОСТИ</vt:lpstr>
      <vt:lpstr>НЕЈЕДНАКОСТИ У ОБРАЗОВАЊУ УЗРОЦИ</vt:lpstr>
      <vt:lpstr>НЕЈЕДНАКОСТИ У ОБРАЗОВАЊУ ПОДРУЧЈА И ОБЛАСТИ</vt:lpstr>
      <vt:lpstr>НЕЈЕДНАКОСТИ У ОБРАЗОВАЊУ ПОСЛЕДИЦЕ</vt:lpstr>
      <vt:lpstr>ЛИТЕРАТУРА, ПИТАЊА, ПОДСЕТНИК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Трифуновић СОЦИОЛОГИЈА ОБРАЗОВАЊА</dc:title>
  <dc:creator>Vesna</dc:creator>
  <cp:lastModifiedBy>Vesna</cp:lastModifiedBy>
  <cp:revision>39</cp:revision>
  <dcterms:created xsi:type="dcterms:W3CDTF">2020-11-03T14:30:16Z</dcterms:created>
  <dcterms:modified xsi:type="dcterms:W3CDTF">2020-11-03T19:16:32Z</dcterms:modified>
</cp:coreProperties>
</file>