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CFB-CAC1-4552-9EE4-F20DDF4E442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DE9F0E-F3F0-47AE-8ED5-9648698158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CFB-CAC1-4552-9EE4-F20DDF4E442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9F0E-F3F0-47AE-8ED5-9648698158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1DE9F0E-F3F0-47AE-8ED5-9648698158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CFB-CAC1-4552-9EE4-F20DDF4E442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CFB-CAC1-4552-9EE4-F20DDF4E442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1DE9F0E-F3F0-47AE-8ED5-9648698158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CFB-CAC1-4552-9EE4-F20DDF4E442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DE9F0E-F3F0-47AE-8ED5-9648698158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2550CFB-CAC1-4552-9EE4-F20DDF4E442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9F0E-F3F0-47AE-8ED5-9648698158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CFB-CAC1-4552-9EE4-F20DDF4E442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1DE9F0E-F3F0-47AE-8ED5-9648698158D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CFB-CAC1-4552-9EE4-F20DDF4E442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1DE9F0E-F3F0-47AE-8ED5-964869815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CFB-CAC1-4552-9EE4-F20DDF4E442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DE9F0E-F3F0-47AE-8ED5-964869815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DE9F0E-F3F0-47AE-8ED5-9648698158D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CFB-CAC1-4552-9EE4-F20DDF4E442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1DE9F0E-F3F0-47AE-8ED5-9648698158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2550CFB-CAC1-4552-9EE4-F20DDF4E442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2550CFB-CAC1-4552-9EE4-F20DDF4E442C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DE9F0E-F3F0-47AE-8ED5-9648698158D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ИДЕОЛОШКИ УТИЦАЈИ НА ОБРАЗОВАЊЕ</a:t>
            </a:r>
          </a:p>
          <a:p>
            <a:r>
              <a:rPr lang="sr-Cyrl-RS" dirty="0" smtClean="0"/>
              <a:t>НОВЕ СПОСОБНОСТИ И ПОКРЕТЉИВОСТ РАДНЕ СНАГЕ</a:t>
            </a:r>
          </a:p>
          <a:p>
            <a:r>
              <a:rPr lang="sr-Cyrl-RS" dirty="0" smtClean="0"/>
              <a:t>ОБРАЗОВАЊЕ И КУЛТУРНЕ ПРОМЕНЕ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ВЕСНА ТРИФУНОВИЋ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СОЦИОЛОГИЈА ОБРАЗОВАЊА 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(3)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ИДЕОЛОШКИ УТИЦАЈИ НА ОБРАЗОВАЊЕ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НАЈВЕЋИ УТИЦАЈ НА ОДРЕЂИВАЊЕ ЦИЉЕВА ОБРАЗОВАЊА ИМАЈУ: ДРЖАВА, ПОЛИТИЧКЕ ПАРТИЈЕ, ПРОФЕСИОНАЛНЕ ОРГАНИЗАЦИЈЕ, ПРЕДУЗЕЋА, ПОРОДИЦА, СТРУЧНА ДРУШТВА ИТД.</a:t>
            </a:r>
          </a:p>
          <a:p>
            <a:pPr algn="just"/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ДРЖАВА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: ДОНОСИ И СПРОВОДИ ПРОПИСЕ (УСТАВ, ЗАКОНИ) КОЈИ ИЗРАЖАВАЈУ ОПШТИ ИНТЕРЕС ДРУШТВА – ДАЈЕ НОРМАТИВНУ ОСНОВУ НА КОЈОЈ ПОЧИВА СИСТЕМ ОБРАЗОВАЊА</a:t>
            </a:r>
          </a:p>
          <a:p>
            <a:pPr algn="just"/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ПОЛИТИЧКЕ ПАРТИЈЕ: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ПРЕДСТАВЉАЈУ ПРОИЗВОД ПОЛИТИЧКЕ БОРБЕ И  СРЕДСТВО ЗА ПРИДОБИЈАЊЕ ПРИСТАЛИЦА У ОСТВАРИВАЊУ ПАРТИКУЛАРНИХ ИНТЕРЕСА, У СВОЈИМ ПРОГРАМИМА ИЗНОСЕ ТЕЖЊЕ У ОБЛАСТИ ОБРАЗОВАЊА КОЈЕ ОСТВАРУЈУ ТЕК КАДА ОСВОЈЕ ВЛАСТ</a:t>
            </a:r>
          </a:p>
          <a:p>
            <a:pPr algn="just"/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ПРОФЕСИОНАЛНЕ ОРГАНИЗАЦИЈЕ И ПРЕДУЗЕЋА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: УЧЕСТВУЈУ У ОДРЕЂИВАЊУ СПЕЦИФИЧНИХ ЦИЉЕВА ОБРАЗОВАЊА КОЈИ СУ У ФУНКЦИЈИ ЊИХОВИХ ПРОФЕСИОНАЛНИХ ПОТРЕБА (РАЗНЕ ВРСТЕ СТРУЧНОГ И СПЕЦИЈАЛИСТИЧКОГ ОБРАЗОВАЊА)</a:t>
            </a:r>
          </a:p>
          <a:p>
            <a:pPr algn="just"/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ПОРОДИЦА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: УТИЧЕ НА ИЗБОР И НАМЕТАЊЕ ОБРАЗАЦА И МОДЕЛА ПОНАШАЊА У ТОКУ СОЦИЈАЛИЗАЦИЈЕ ЛИЧНОСТИ ИЛИ ИЗБОРУ ПОЗИВА КОЈИ ОДГОВАРА ПОРОДИЧНИМ ТЕЖЊАМА</a:t>
            </a:r>
            <a:endParaRPr lang="en-US" sz="16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ИДЕОЛОШКИ УТИЦАЈИ НА ОБРАЗОВАЊЕ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НОСИОЦИ ПОЛИТИЧКЕ И ИДЕОЛОШКЕ МОЋИ ИМАЈУ УТИЦАЈ НА НОРМАТИВНО (ЗАКОНСКО), ОРГАНИЗАЦИОНО И ПРОГРАМСКО УРЕЂИВАЊЕ СИСТЕМА ОБРАЗОВАЊА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ИДЕОЛОШКИ ЧИНИОЦИ УТИЧУ НА ДИРЕКТАН И, ЧЕШЋЕ, ИНДИРЕКТАН НАЧИН КОД НАМЕТАЊА ОБРАЗОВНИХ </a:t>
            </a:r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ЦИЉЕВА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ОБЛИКОВАЊА МОДЕЛА ЛИЧНОСТИ</a:t>
            </a: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И ОДРЕЂИВАЊА </a:t>
            </a:r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САДРЖАЈА ПРОГРАМА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НИВОА ЗНАЊА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КОЈА ЋЕ СЕ СТИЦАТИ</a:t>
            </a:r>
          </a:p>
          <a:p>
            <a:pPr algn="just"/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ИДЕОЛОГИЈА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ЈЕ ОБЛИК ДРУШТВЕНЕ СВЕСТИ, СКУП СТАВОВА И СХВАТАЊА КОЈИМА СЕ ОБЈАШЊАВА, ТУМАЧИ И ОПРАВДАВА ПОСТОЈЕЋИ ДРУШТВЕНИ ПОРЕДАК, ИЗРАЖАВА УТИЦАЈ ДОМИНАНТНИХ ДРУШТВЕНИХ ГРУПА НА ОБЛИКОВАЊЕ СЛИКЕ О ДРУШТВУ ПРЕКО ЈАВНОГ МНЕЊА, ПОЛИТИЧКОГ ДЕЛОВАЊА И ПОСРЕДСТВОМ ВАСПИТНИХ ИНСТИТУЦИЈА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ОБРАЗОВАЊЕ УЧЕСТВУЈЕ У ПРОЦЕСУ ИНДОКТРИНАЦИЈЕ – ШИРЕЊУ ИДЕОЛОШКИХ УТИЦАЈА И ОБЛИКОВАЊУ ДРУШТВЕНЕ СВЕСТИ</a:t>
            </a:r>
          </a:p>
          <a:p>
            <a:pPr algn="just"/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ИНДОКТРИНАЦИЈА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(ЛАТ. 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octrinare -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подучавати) ОЗНАЧАВА ШИРЕЊЕ И УСВАЈАЊЕ ОДРЕЂЕНОГ СИСТЕМА ИДЕЈА, СТАВОВА И ПОГЛЕДА КОЈИ ЈЕ У ВЕЗИ СА ДРУШТВЕНИМ СИСТЕМОМ ВРЕДНОСТИ И ЦИЉЕВИМА ВЛАДАЈУЋЕ ИДЕОЛОГИЈЕ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ОБРАЗОВАЊЕ СЕ КОРИСТИ КАО СРЕДСТВО ЗА ОДРЖАВАЊЕ КЛАСНИХ ДРУШТВЕНИХ ОДНОСА И ЗА ОПРАВДАВАЊЕ КЛАСНИХ НЕЈЕДНАКОСТИ И ПРОТИВРЕЧНОСТИ –  ФОРМИРА СВЕСТ  МЛАДИХ У СКЛАДУ СА ЊИХОВОМ БУДУЋОМ РАДНОМ УЛОГОМ (УЛОГОМ ЕКСПЛОАТИСАНИХ, УЛОГОМ НОСИЛАЦА ЕКСПЛОАТАЦИЈЕ, УЛОГОМ НОСИЛАЦА КЛАСНЕ РЕПРЕСИЈЕ...)</a:t>
            </a:r>
          </a:p>
          <a:p>
            <a:pPr algn="just"/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КОНФОРМИЗАМ (</a:t>
            </a:r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conformare</a:t>
            </a:r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бити у складу</a:t>
            </a:r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ОЗНАЧАВА ПОНАШАЊЕ  И АКТИВНОСТИ ЉУДИ КОЈЕ СУ САГЛАСНЕ НОРМАМА И ОЧЕКИВАНИМ ПОНАШАЊИМА ОДРЕЂЕНЕ ГРУПЕ ИЛИ ЗАЈЕДНИЦЕ - ПОНАШАЊЕ ПОЈЕДИНЦА  КОЈЕ НЕ ШТРЧИ  И НЕ ОДСТУПА ОД ПОНАШАЊА ВЕЋИНЕ  (БИТИ КАО ДРУГИ)</a:t>
            </a:r>
          </a:p>
          <a:p>
            <a:pPr algn="just"/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ОВЕ СПОСОБНОСТИ И ПОКРЕТЉИВОСТ РАДНЕ СНАГЕ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РОМЕНЕ У ОБЛАСТИ ТЕХНОЛОГИЈЕ И У ПРОЦЕСУ РАДА УТИЧУ НА СТВАРАЊЕ НОВИХ ПОСЛОВА И ЗАНИМАЊА ( У РАЗВИЈЕНИМ ЗЕМЉАМА ЈЕ СТВОРЕНО ВИШЕ МИЛИОНА НОВИХ ПОСЛОВА – НЕМАНУЕЛНЕ, НЕМАТЕРИЈАЛНЕ И ИНТЕЛЕКТУАЛНЕ УСЛУГЕ ИЛИ НОВА ПОДРУЧЈА РАДА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ПРОМЕНЕ У ПРОЦЕСУ РАДА ЗАХТЕВАЈУ НОВЕ РАДНЕ ВЕШТИНЕ И СПОСОБНОСТИ, НОВА ЗНАЊА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ИСТИЧУ СЕ НОВЕ СПОСОБНОСТИ РАДНЕ СНАГЕ: ИНИЦИЈАТИВА, КООПЕРАТИВНОСТ, РАД У ГРУПИ, КОМУНИКАТИВНОСТ, РЕШАВАЊЕ ПРОБЛЕМА, РАЗУМЕВАЊЕ, ВРЕДНОВАЊЕ, ОДЛУЧИВАЊЕ, КОРИШЋЕЊЕ ИНФОРМАЦИЈА, ПЛАНИРАЊЕ, УЧЕЊЕ ВЕШТИНА И РАЗВОЈ СПОСОБНОСТИ, МУЛТИКУЛТУРАЛНЕ ВЕШТИНЕ</a:t>
            </a:r>
          </a:p>
          <a:p>
            <a:pPr algn="just"/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ЗАСТАРЕВАЊЕ ЗНАЊА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– НАУЧНИ И ТЕХНИЧКИ ПРОГРЕС И НОВЕ ТЕХНОЛОГИЈЕ ДОВОДИ ДО ЗАОСТАЈАЊА СТРУЧНИХ, СПЕЦИЈАЛИСТИЧКИХ И УПРАВЉАЧКИХ КОМПЕТЕНТНОСТИ ПОЈЕДИНАЦА ОД ТРЕНУТНИХ ДОСТИГНУЋА У ОДРЕЂЕНОЈ ПРОФЕСИЈИ</a:t>
            </a:r>
          </a:p>
          <a:p>
            <a:pPr algn="just"/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МИГРАЦИЈА СТРУЧНЕ РАДНЕ СНАГЕ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(“ОДЛИВ МОЗГОВА”) </a:t>
            </a:r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ОДЛИВ СТРУЧНИХ И ОБРАЗОВАНИХ КАДРОВА У ДРУГЕ ЗЕМЉЕ (ИЗ НЕРАЗВИЈЕНИХ У РАЗВИЈЕНЕ)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ОБРАЗОВАЊЕ И КУЛТУРНЕ ПРОМЕНЕ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КУЛТУРА – УКУПНОСТ ЉУДСКИХ ДОСТИГНУЋА ИЛИ СВЕУКУПНОСТ НАЧИНА ЖИВЉЕЊА ОДРЕЂЕЊЕ ЉУДСКЕ СКУПИНЕ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У ОСНОВИ КУЛТУРНИХ ПРОЦЕСА СЕ НАЛАЗИ ОЧУВАЊЕ, ПРЕНОШЕЊЕ, ПРЕРАДА И СТВАРАЊЕ НОВИХ ДЕЛА, ДОБАРА И ВРЕДНОСТИ, А НАЈВАЖНИЈИ КРИТЕРИЈУМ ЗА ЊИХОВУ ПРОЦЕНУ ЈЕ  У КОЈОЈ  “МЕРИ”  ДОПРИНОСЕ ЗАДОВОЉАВАЊУ ЉУДСКИХ ПОТРЕБА, ПОДИЗАЊУ КВАЛИТЕТА ЖИВОТА И ХУМАНИЗАЦИЈИ ДРУШТВЕНЕ ЗАЈЕДНИЦЕ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КУЛТУРНА ОСНОВА – НАЈВАЖНИЈЕ ТЕКОВИНЕ И СИСТЕМ КУЛТУРНИХ ВРЕДНОСТИ КОЈЕ УТИЧУ НА ПОНАШАЊЕ ЉУДИ И НА ЊИХОВЕ АКТИВНОСТИ И ОДНОСЕ У ДРУШТВУ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ОБРАЗОВАЊЕ (И ШКОЛА) СУ ЗНАЧАЈНА СРЕДСТВА СОЦИЈАЛИЗАЦИЈЕ – ИМАЈУ ВАЖНУ УЛОГУ У ПРЕНОШЕЊУ И РАЗВИЈАЊУ КУЛТУРНИХ ВРЕДНОСТИ</a:t>
            </a:r>
          </a:p>
          <a:p>
            <a:pPr algn="just"/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СОЦИЈАЛИЗАЦИЈА КУЛТУРЕ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– НАЧИН ГЕНЕРАЦИЈСКОГ ПРЕНОШЕЊА КУЛТУРНИХ ВРЕДНОСТИ, ЊИХОВОГ УСВАЈАЊА И  ОЧУВАЊА ОД СТРАНЕ НОВИХ ГЕНЕРАЦИЈА, ЊИХОВОГ ТЕРИТОРИЈАЛНОГ ШИРЕЊА И ПОДРУШТВЉАВАЊА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ОБРАЗОВАЊЕ СВОЈИМ ПРОГРАМОМ И НАЧИНОМ РЕАЛИЗАЦИЈЕ ПРЕНОСИ КУЛТУРУ И ВРЕДНОСТИ И МОЖЕ ДА ПОДСТИЧЕ СТВАРАЛАШТВО МЛАДИХ</a:t>
            </a:r>
          </a:p>
          <a:p>
            <a:pPr algn="just"/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ЕНКУЛТУРАЦИЈА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(КУЛТУРНИ КОНТАКТ ПОЈЕДИНЦА И ДРУШТВЕНИХ ГРУПА ПРИПАДНИКА РАЗЛИЧИТИХ КУЛТУРА) И </a:t>
            </a:r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АКУЛТУРАЦИЈА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(МЕЂУСОБНИ УТИЦАЈ РАЗЛИЧИТИХ КУЛТУРА И ЊИХОВОГ ПОСТЕПЕНО МЕЊАЊЕ ПОД ОВИМ УТИЦАЈЕМ)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УЛОГА ОБРАЗОВАЊА У ШИРЕЊУ КУЛТУРЕ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ОБРАЗОВАЊЕ ЈЕ ЈЕДАН ОД НАЈЗНАЧАЈНИЈИХ ЧИНИЛАЦА ТРАНСМИСИЈЕ (ПРЕНОШЕЊА) КУЛТУРНИХ ВРЕДНОСТИ, НОРМИ И ТЕКОВИНА НА НОВЕ ЧЛАНОВЕ ДРУШТВА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ЗА РАЗУМЕВАЊЕ </a:t>
            </a:r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ОДНОСА ИЗМЕЂУ ОБРАЗОВАЊА И КУЛТУРЕ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ТРЕБА ИМАТИ У ВИДУ: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1) КУЛТУРНЕ ВРЕДНОСТИ КОЈЕ ОБРАЗОВАЊЕ ПРЕНОСИ (УНИВЕРЗАЛНЕ, НАЦИОНАЛНЕ, КЛАСНЕ, ВРЕДНОСТИ ЛОКАЛНЕ СРЕДИНЕ)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2) НАЧИН ПРЕНОШЕЊА КУЛТУРЕ (НАСТАВА И ПРОГРАМ ПОЈЕДИНИХ ПРЕДМЕТА, ВАННАСТАВНЕ АКТИВНОСТИ, АНГАЖОВАЊЕ ВАН ОБРАЗОВАЊА)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3) ЕФЕКТЕ КУЛТУРНЕ ТРАНСМИСИЈЕ (ДРУШТВЕНИ, ОБРАЗОВНО-КУЛТУРНИ, ИНДИВИДУАЛНИ)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КУЛТУРНА ФУНКЦИЈА ШКОЛЕ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ОБУХВАТА САДРЖАЈЕ И ДЕЛАТНОСТИ КОЈЕ ПОВЕЗУЈУ ШКОЛУ И ДРУШТВЕНУ СРЕДИНУ 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МОДЕЛ ШКОЛЕ КАО ИНТЕГРАТИВНЕ КУЛТУРНЕ УСТАНОВЕ ИЛИ ШКОЛЕ КАО СРЕДИШТА КУЛТУРЕ НИЈЕ СЕ ОСТВАРИО У ПРАКСИ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МАСОВНИ МЕДИЈИ И ОБРАЗОВАЊЕ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МАСОВНО ДРУШТВО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(УРБАНИЗАЦИЈА И ИНДУСТРИЈАЛИЗАЦИЈА), </a:t>
            </a:r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МАСОВНА КУЛТУРА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(СИМПЛИФИКАЦИЈА И СТАНДАРДИЗАЦИЈА САДРЖАЈА, ХОМОГЕНИЗАЦИЈА ПУБЛИКЕ), </a:t>
            </a:r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МАСОВНИ МЕДИЈИ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(МОГУЋНОСТ УТИЦАЈА НА ВЕЛИКЕ МАСЕ, ВЕЛИКОМ БРЗИНОМ У ИСТОМ ТРЕНУТКУ, ПРЕ СВЕГА, ДЕЛОВАЊЕМ ЕЛЕКТРОНСКИХ МЕДИЈА)</a:t>
            </a:r>
          </a:p>
          <a:p>
            <a:pPr algn="just"/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ОБРАЗОВНЕ ФУНКЦИЈЕ МАСОВНИХ МЕДИЈА: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ТРАНСМИСИОНА ОБРАЗОВНА ФУНКЦИЈА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ПРОГРАМОМ (ПРЕНОСИ САДРЖАЈЕ У ВЕЗИ СА ШКОЛСКИМ ПРОГРАМОМ)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ДОПУНСКА ОБРАЗОВНА ФУНКЦИЈА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(ПРЕНОСИ САДРЖАЈЕ КОЈИ НИСУ У ВЕЗИ СА ШКОЛСКИМ ПРОГРАМОМ АЛИ ИМАЈУ ОБРАЗОВНО-ВАСПИТНИ ЗНАЧАЈ)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КУЛТУРНО-ЗАБАВНА И РЕКРЕАТИВНА ФУНКЦИЈА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(РАЗНОРОДНИ ПРОГРАМИ И САДРЖАЈИ НАМЕЊЕНЕ ЗАБАВИ И КОРИШЋЕЊУ У ТЗВ. СЛОБОДНОМ ВРЕМЕНУ)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СТРУЧНО-ИСТРАЖИВАЧКА И ИНОВАТИВНА ФУНКЦИЈА МЕДИЈА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(СТРУЧНЕ ПУБЛИКАЦИЈЕ КОЈЕ ДОПРИНОСЕ УНАПРЕЂИВАЊУ СТРУЧНОГ РАДА У ОБРАЗОВАЊУ И ВАСПИТАЊУ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КУЛТУРА МЛАДИХ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МАСОВНИ МЕДИЈИ ИМАЈУ ЗНАЧАЈНУ УЛОГУ У УСМЕРАВАЊУ ИНТЕРЕСОВАЊА МЛАДИХ, У ЊИХОВОЈ СОЦИЈАЛИЗАЦИЈИ И ОБРАЗОВНИМ ПОТРЕБАМА – УТИЧУ НА ФОРМИРАЊЕ УКУСА, СТИЛА ЖИВОТА И И ВРЕДНОСНИХ ОРИЈЕНТАЦИЈА МЛАДИХ НА ПОТРОШЊУ, МАТЕРИЈАЛНЕ ВРЕДНОСТИ И ГРУПНО ПРИПАДАЊЕ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КУЛТУРНА ПОТРОШЊА МЛАДИХ У СЛОБОДНОМ ВРЕМЕНУ ПРЕДСТАВЉА ОБЛИК ТРАЖЕЊА И ИСПОЉАВАЊА СОПСТВЕНОГ ИДЕНТИТЕТА И ЊИХОВО ВЕЗИВАЊЕ ЗА НОВЕ ОБЛИКЕ КУЛТУРНОГ ИЗРАЖАВАЊА (МУЗИКА, ОДЕВАЊЕ, ПОНАШАЊЕ ИТД.)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ЗА ОМЛАДИНСКЕ ПОТКУЛТУРЕ ЈЕ КАРАКТЕРИСТИЧНА </a:t>
            </a:r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ПРОМОЦИЈА ХЕДОНИСТИЧКИХ ВРЕНОСТИ, ОБЛИКА ЗАБАВЕ И РАЗОНОДЕ И ПОТРОШАЧКЕ ОРИЈЕНТАЦИЈЕ МЛАДИХ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- МЛАДИ СУ НАЈМАСОВНИЈИ ПОТРОШАЧИ И НАЈЗАХВАЛНИЈА ПУБЛИКА НОВИХ ТРЕНДОВА, ЗВЕЗДА И ИДОЛА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ОМЛАДИНСКЕ ПОТКУЛТУРЕ ПРЕДСТАВЉАЈУ ПОСЕБНЕ ОБЛИКЕ ПОНАШАЊА И ЖИВОТНИХ СТИЛОВА КОЈИ СЕ ВРЕДНОСНО РАЗЛИКУЈУ ОД СТАНДАРДНИХ И ДОМИНАНТНИХ МОДЕЛА КУЛТУРЕ</a:t>
            </a:r>
          </a:p>
          <a:p>
            <a:pPr algn="just"/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ТРИ ГЛАВНЕ ОБЛАСТИ ЖИВОТА КОЈЕ ОДРЕЂУЈУ ГЕНЕРАЦИЈСКЕ СПЕЦИФИЧНОСТИ ОМЛАДИНСКЕ ПОТКУЛТУРЕ СУ </a:t>
            </a:r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ОБРАЗОВАЊЕ, РАД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sr-Cyrl-RS" sz="1600" u="sng" dirty="0" smtClean="0">
                <a:latin typeface="Times New Roman" pitchFamily="18" charset="0"/>
                <a:cs typeface="Times New Roman" pitchFamily="18" charset="0"/>
              </a:rPr>
              <a:t>ДОКОЛИЦА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ЛИТЕРАТУРА, ПИТАЊА, ПОДСЕТНИК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Ивановић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, С. (2008).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RS" sz="1600" i="1" dirty="0" smtClean="0">
                <a:latin typeface="Times New Roman" pitchFamily="18" charset="0"/>
                <a:cs typeface="Times New Roman" pitchFamily="18" charset="0"/>
              </a:rPr>
              <a:t>оциологија образовања.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агодина: Учитељски факултет, стр.90-94; стр.104-108; стр.128-147.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ПИТАЊА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1) Објасните шта </a:t>
            </a:r>
            <a:r>
              <a:rPr lang="sr-Cyrl-RS" sz="1600" smtClean="0">
                <a:latin typeface="Times New Roman" pitchFamily="18" charset="0"/>
                <a:cs typeface="Times New Roman" pitchFamily="18" charset="0"/>
              </a:rPr>
              <a:t>је индоктринација</a:t>
            </a:r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2) Објасните шта је конформизам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3) Наведите нове способности радне снаге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4) Објасните појаву застаревања знања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5) Објасните појаву миграције радне снаге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6) Објасните шта је социјализација културе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7)  Наведите и објасните образовне функције масовних медија 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8) Шта представљају и које су основне карактеристике омладинске поткултуре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 ПОДСЕТНИК: Датум следећег предавања је </a:t>
            </a:r>
            <a:r>
              <a:rPr lang="sr-Cyrl-RS" sz="1600" b="1" dirty="0" smtClean="0">
                <a:latin typeface="Times New Roman" pitchFamily="18" charset="0"/>
                <a:cs typeface="Times New Roman" pitchFamily="18" charset="0"/>
              </a:rPr>
              <a:t>04.11.2020. у 13.30 часова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ПРЕДЛОГ ЗАДАТАКА</a:t>
            </a:r>
          </a:p>
          <a:p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1) Предложити садржаје и активности које би школа могла да пренесе и организује у циљу развијања културног идентитета ученика</a:t>
            </a:r>
          </a:p>
          <a:p>
            <a:endParaRPr lang="sr-Cyrl-R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165</TotalTime>
  <Words>1176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ВЕСНА ТРИФУНОВИЋ СОЦИОЛОГИЈА ОБРАЗОВАЊА  (3)</vt:lpstr>
      <vt:lpstr>ИДЕОЛОШКИ УТИЦАЈИ НА ОБРАЗОВАЊЕ</vt:lpstr>
      <vt:lpstr>ИДЕОЛОШКИ УТИЦАЈИ НА ОБРАЗОВАЊЕ</vt:lpstr>
      <vt:lpstr>НОВЕ СПОСОБНОСТИ И ПОКРЕТЉИВОСТ РАДНЕ СНАГЕ</vt:lpstr>
      <vt:lpstr>ОБРАЗОВАЊЕ И КУЛТУРНЕ ПРОМЕНЕ</vt:lpstr>
      <vt:lpstr>УЛОГА ОБРАЗОВАЊА У ШИРЕЊУ КУЛТУРЕ</vt:lpstr>
      <vt:lpstr>МАСОВНИ МЕДИЈИ И ОБРАЗОВАЊЕ</vt:lpstr>
      <vt:lpstr>КУЛТУРА МЛАДИХ</vt:lpstr>
      <vt:lpstr>ЛИТЕРАТУРА, ПИТАЊА, ПОДСЕТНИК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ВЕСНА ТРИФУНОВИЋ СОЦИОЛОГИЈА ОБРАЗОВАЊА  (3)</dc:title>
  <dc:creator>Vesna</dc:creator>
  <cp:lastModifiedBy>Vesna</cp:lastModifiedBy>
  <cp:revision>24</cp:revision>
  <dcterms:created xsi:type="dcterms:W3CDTF">2020-10-20T22:55:12Z</dcterms:created>
  <dcterms:modified xsi:type="dcterms:W3CDTF">2020-10-21T01:40:57Z</dcterms:modified>
</cp:coreProperties>
</file>