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74C3FF-FDBF-4988-8F13-0FA5AA630010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93B3DE-AA1C-4EC3-843F-E3F7031E6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ОБРАЗОВАЊЕ И ДРУШТВЕНА СРЕДИНА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Весна Трифуновић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СОЦИОЛОГИЈА ОБРАЗОВАЊА (5)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ПОЈАМ ДРУШТВЕНЕ СРЕДИНЕ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ДРУШТВЕНА СРЕДИНА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– ДРУШТВЕНИ И ПРИРОДНИ ЧИНИОЦИ КОЈИ ОКРУЖУЈУ ЧОВЕКА И УТИЧУ НА ЊЕГОВ РАЗВОЈ, АКТИВНОСТИ И ПОНАШАЊЕ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ОДЛИКЕ ДРУШТВЕНЕ СРЕДИНЕ – ЛОКАЛНЕ ИЛИ ГЛОБАЛНЕ, СЕОСКЕ ИЛИ ГРАДСКЕ, ОТВОРЕНЕ ИЛИ ЗАТВОРЕНЕ ИТД.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ДРУШТВЕНА СРЕДИНА И ОБРАЗОВАЊЕ: ЗНАЧАЈНИ СУ ОНИ ОБЛИЦИ ДРУШТВЕНЕ СРЕДИНЕ И ОНИ ЧИНИОЦИ КОЈИ ИМАЈУ НЕПОСРЕДНО ДЕЈСТВО НА ОБРАЗОВАЊЕ – НЕПОСРЕДАН УТИЦАЈ ИМАЈУ ДРУШТВЕНЕ ГРУПЕ, ЛОКАЛНЕ ДРУШТВЕНЕ УСТАНОВЕ И ДРУШТВЕНЕ ИНСТИТУЦИЈЕ КОЈЕ ПОСТОЈЕ У ЛОКАЛНОЈ ЗАЈЕДНИЦИ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ЛОКАЛНА ЗАЈЕДНИЦА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СКУП ДРУШТВЕНИХ ГРУПА И ИНСТИТУЦИЈА У КОЈОЈ СУ ЉУДИ МЕЂУСОБНО ПОВЕЗАНИ НА ОСНОВУ УЛОГА КОЈЕ ОБАВЉАЈУ И ТЕРИТОРИЈАЛНЕ БЛИЗИНЕ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ЛОКАЛНА ЗАЈЕДНИЦА ИМА ОДРЕЂЕНЕ ДРУШТВЕНЕ ФУНКЦИЈЕ ВЕЗАНЕ ЗА ОРГАНИЗАЦИЈУ ДРУШТВА И ЗАДОВОЉАВАЊЕ ОДРЕЂЕНИХ ДРУШТВЕНИХ ПОТРЕБА – У ЊОЈ СЕ ОДВИЈАЈА НАЈВЕЋИ БРОЈ СВАКОДНЕВНИХ МЕЂУЉУДСКИХ КОМУНИКАЦИЈА И ОДНОСА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ПРИМАРНЕ ГРУПЕ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ДРУШТВЕНЕ ГРУПЕ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- ЗАЈЕДНИЦЕ ПОЈЕДИНАЦА КОЈИ СУ ПОВЕЗАНИ МЕЂУСОБНИМ ОДНОСИМА, КОЈИ ОБАВЉАЈУ ОДРЕЂЕНЕ УЛОГЕ, ПРИХВАТАЈУ ЗАЈЕДНИЧКЕ ВРЕДНОСТИ И НОРМЕ И ТЕЖЕ СВОЈИМ АКТИВНОСТИМА ПОСТИЗАЊУ ОДРЕЂЕНИХ ЦИЉЕВА ЗБОГ КОЈИХ СУ ГРУПЕ И ОРГАНИЗОВАНЕ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ДРУШТВЕНЕ ГРУПЕ СУ СЛОЖЕНИ ОБЛИЦИ ОРГАНИЗОВАЊА ЉУДИ СА СПЕЦИФИЧНОМ УЛОГОМ У УКУПНОЈ ДРУШТВЕНОЈ ОРГАНИЗАЦИЈИ – СВАКА ГРУПА У ОСНОВИ ИМА ЈЕДНУ ИЛИ ВИШЕ ФУНКЦИЈА КОЈЕ ОДРЕЂУЈУ ЊЕНО МЕСТО У ДРУШТВУ, ОДНОС ПРЕМА ДРУГИМ ГРУПАМА И УСТАНОВАМА И ЊИХОВИМ АКТИВНОСТИМА 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УКОЛИКО СУ ОДНОСИ У ГРУПИ ЗАСНОВАНИ НА ДУГОТРАЈНИМ, СТАБИЛНИМ И ДРУШТВЕНО УКОРЕЊЕНИМ ПРАВИЛИМА, НОРМАМА, ОБИЧАЈИМА И ВРЕДНОСТИМА, ОНДА СЕ ОВАКВИ ОБЛИЦИ УДРУЖИВАЊА НАЗИВАЈУ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ИНСТИТУЦИЈЕ ИЛИ УСТАНОВЕ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ГРУПЕ КОЈЕ ИМАЈУ НЕПОСРЕДНИЈИ УТИЦАЈ НА ОБРАЗОВАЊЕ (ВАСПИТАЊЕ И РАЗВОЈ ПОЈЕДИНЦА): ПОРОДИЦА, ШКОЛА, СРОДНИЧКЕ ГРУПЕ, СУСЕДСКЕ ГРУПЕ И ДРУГЕ, МОГУ УТИЦАТИ НА ПОЈЕДИНЦЕ, ПОДСТИЦАТИ И УСМЕРАВАТИ ЊИХОВЕ АСПИРАЦИЈЕ И АКТИВНОСТИ И ПРУЖАТИ ПОМОЋ У ЗАДОВОЉАВАЊУ ОДРЕЂЕНИХ ПОТРЕБА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ПОРОДИЦА, ШКОЛА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ПОРОДИЦА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-  ПРИМАРНА ДРУШТВЕНА ГРУПА КОЈА ПОРЕД ДРУГИХ ФУНКЦИЈА ИМА И ВАСПИТНУ – ОБУХВАТА ОДНОСЕ ИЗМЕЂУ РОДИТЕЉА И ДЕЦЕ И УЧЕШЋЕ ЧЛАНОВА ПОРОДИЦЕ У ЊИХОВОМ УЗДИЗАЊУ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САВРЕМЕНА ПОРОДИЦА – ГРУПНИ ПРИТИСАК НА ПОЈЕДИНЦА СЛАБИ, СТРОГА ПРАВИЛА ПОНАШАЊА И ПОДРЕЂЕНОСТ ПОЈЕДИНЦА ГРУПИ СУ ПОТИСНУТИ – ПОРОДИЧНИ ОДНОСИ СЕ ЗАСНИВАЈУ НА УЗАЈАМНОМ РАЗУМЕВАЊУ, УВАЖАВАЊУ, ТОЛЕРАНЦИЈИ И НАГЛАЖЕНОМ ЗАЛАГАЊУ ДА СЕ ПОДМИРЕ ПОТРЕБЕ ДЕЦЕ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ПОВЕЗИВАЊЕ ПОРОДИЦЕ СА ДРУГИМ УСТАНОВАМА КОЈЕ СЕ БАВЕ ВАСПИТАЊЕМ ДЕЦЕ И, ПОСЕБНО, УСПОСТАВЉАЊЕ КОМПЛЕМЕНТАРНИХ ОДНОСА СА ШКОЛОМ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МОГУ СЕ ЈАВИТИ РАЗЛИКЕ ИЗМЕЂУ ВРЕДНОСТИ КОЈЕ НАМЕЋЕ ПОРОДИЦА, МОДЕЛА КОЈИ ОДРЕЂУЈЕ ШКОЛА И ЛИЧНОГ ИСКУСТВА ПОЈЕДИНЦА – ПРОТИВУРЕЧНИ ОДНОСИ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ВИШЕ “БРИНЕ” О ГРУПНИМ И КОЛЕКТИВНИМ ОБЛИЦИМА СОЦИЈАЛНИХ ОДНОСА -  ПОРОДИЦА “БРИНЕ” О  ПОЈЕДИНЦУ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САРАДЊА ШКОЛЕ И ПОРОДИЦЕ – ПОВРЕМЕНИ КОНТАКТИ ПОВЕЗАНИ СА УСПЕХОМ И ПОНАШАЊЕМ УЧЕНИКА И РЕШАВАЊЕМ ВАСПИТНИХ ПРОБЛЕМА, МЕЂУТИМ, ЊИХОВ ОБИМ И ИНТЕНЗИТЕТ СЛАБЕ СА НИВООМ ОБРАЗОВАЊА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ОБРАЗОВАЊЕ И ДРУШТВЕНА СРЕДИНА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ЦИЉ САРАДЊЕ: КОМПЛЕМЕНТАРНО ПОЗИТИВНО ДЕЛОВАЊЕ НА ЛИЧНОСТ – НЕМАЈУ СВИ ЧИНИОЦИ ДРУШТВЕНЕ СРЕДИНЕ ПОДЈЕДНАКО ЗНАЧАЈНУ УЛОГУ, НИТИ ЈЕ ЊИХОВ УТИЦАЈ КОМПЛЕМЕНТАРАН ДЕЛОВАЊУ ШКОЛЕ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ОДНОС ШКОЛЕ И ДРУШТВЕНЕ СРЕДИНЕ: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КАКАКВ ЈЕ СТЕПЕН УСКЛАЋЕНОСТИ ОБРАЗОВНО-ВАСПИТНИХ УТИЦАЈА ШКОЛЕ И ДРУШТВЕНИХ ИНСТИТУЦИЈА И ГРУПА И КАКО СЕ ОСТВАРУЈЕ ЊИХОВА ИНТЕРАКЦИЈА У РАЗВОЈУ ПОЈЕДИНЦА И ОСТВАРИВАЊУ ОБРАЗОВНИХ ЦИЉЕВА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КАКАВ ЈЕ УТИЦАЈ СОЦИЈАЛНИХ ФАКТОРА НА ОБРАЗОВАЊЕ И КОЛИКА ЈЕ УЛОГА ШКОЛЕ У УБЛАЖАВАЊУ НЕГАТИВНИХ ПОСЛЕДИЦА СОЦИЈАЛНИХ ФАКТОРА У РАЗВОЈУ ПОЈЕДИНЦА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КОЈЕ АКТИВНОСТИ, САДРЖАЈИ И ОБЛИЦИ ОДНОСА ПОСТОЈЕ ИЗМЕЂУ ШКОЛЕ И ДРУШТВЕНЕ СРЕДИНЕ И КАКВИ СУ ЊИХОВИ ЕФЕКТИ У ОБРАЗОВАЊУ И У ДРУШТВЕНОЈ СРЕДИНИ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4) КАКВО ЈЕ УЧЕШЋЕ ДРУШТВЕНЕ СРЕДИНЕ У ОБЕЗБЕЂИВАЊУ УСЛОВА ЗА РАД ШКОЛА, У ЊИХОВОМ УПРАВЉАЊУ И РАЗВОЈУ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ВРСТЕ ОДНОСА ИЗМЕЂУ ШКОЛЕ И ОКРУЖЕЊА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ОДНОС ДИРЕКТИВНЕ ЗАВИСНОСТИ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 У СЛУЧАЈЕВИМА КАДА ШКОЛА ИМА УНАПРЕД УТВРЂЕНЕ СВЕ ЕЛЕМЕНТЕ РЕЛЕВАНТНЕ ЗА ЊЕН РАД (ЦИЉЕВЕ, ПРОГРАМ, ОРГАНИЗАЦИЈУ, СТАНДАРДЕ, СРЕДСТВА, УСЛОВЕ ЗА НАСТАВНИКЕ ИТД.); ДЕЛУЈЕ ПРЕМА ПРОПИСАНИМ НОРМАМА И ЊЕН РАД ПОДЛЕЖЕ ДРУШТВЕНОЈ КОНТРОЛИ.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ПРЕДНОСТИ: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УНАПРЕД СУ ПОЗНАТИ И УТВРЂЕНИ СВИ ЕЛЕМЕНТИ ОБРАЗОВАЊА.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НЕДОСТАЦИ: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ШКОЛА НЕМА САМОСТАЛНОСТ ЗА КРЕИРАЊЕ ОБРАЗОВНОГ ПРОЦЕСА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ПАРТНЕРСКИ ОДНОС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-  У СЛУЧАЈЕВИМА КАДА ОБРАЗОВАЊЕ ОБЕЗБЕЂУЈЕ СТРУЧНЕ КАДРОВЕ ПОТРЕБНЕ ПРИВРЕДИ И ДРУШТВУ И ДА ПОДСТАКНЕ ДОПРИНОС РАЗВОЈУ ПРИВРЕДЕ, ПРОДУКТИВНОСТИ РАДА И ДОБИТИ.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ПРЕДНОСТИ: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НЕПОСРЕДНО СЕ САГЛЕДАВАЈУ ПОТРЕБЕ И ВРШИ УСКЛАЂИВАЊЕ ОБРАЗОВАЊА СА ПРОМЕНАМА У ПРОИЗВОДЊИ.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НЕДОСТАЦИ: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ОПАСНОСТ ОД ПОДРЕЂИВАЊА ОБРАЗОВАЊА ПОТРЕБАМА ПРИВРЕДЕ И ПРОИЗВОДЊЕ, А ЗАНЕМАРИВАЊЕ ДРУГИХ ОПШТИХ ЦИЉЕВА ОБРАЗОВАЊА, ИНДИВИДУАЛНИХ ПОТРЕБА И ИНТЕРЕСА. </a:t>
            </a:r>
          </a:p>
          <a:p>
            <a:pPr algn="just"/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ОДНОС АУТОНОМНОСТИ ШКОЛЕ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– ПРОГРАМСКА, ОРГАНИЗАЦИОНА И ДРУГА САМОСТАЛНОСТ ШКОЛЕ, АУТОНОМНИ ИЗБОР САДРЖАЈА И НАЧИНА ЊИХОВЕ РЕАЛИЗАЦИЈЕ (ПРИВАТНЕ ШКОЛЕ) – ОБРАЗОВАЊЕ СЕ УСМЕРАВА ПРЕМА ПАРЦИЈАЛНИМ ИНТЕРЕСИМА И ПОСЕБНИМ КОРИСНИЦИМА 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НЕДОСТАЦИ: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ЗАНЕМАРУЈУ СЕ ОПШТЕ ПОТРЕБЕ И ИНТЕРЕСИ ДРУШТВА. </a:t>
            </a:r>
            <a:r>
              <a:rPr lang="sr-Cyrl-R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ПРЕДНОСТИ: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ВЕЛИКЕ МОГУЋНОСТИ ПРИЛАГОЂАВАЊА ПОТРЕБАМА КОРИСНИКА И УСКЛАЂИВАЊЕ ПРОГРАМА СА АКТУЕЛНИМ ПРОМЕНАМА У ДРУШТВУ, НАУЦИ И ТЕХНОЛОГИЈИ </a:t>
            </a:r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КАРАКТЕРИСТИКЕ СЕОСКЕ СРЕДИНЕ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ОБРАЗОВАЊЕ У СЕОСКОЈ СРЕДИНИ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СЕОСКА НАСЕЉА: ДОМИНИРА ПОЉОПРИВРЕДНА ПРОИЗВОДЊА И НА ТОМЕ ЗАСНОВАНА ПОРОДИЧНА ОРГАНИЗАЦИЈА; НАСЕЉА СУ САМОДОВОЉНА (АУТАРХИЧНА), ОСЛОЊЕНА НА ТРАДИЦИОНАЛНЕ ОБРАСЦЕ ПОНАШАЊА, ОБИЧАЈЕ И НАРОДНУ КУЛТУРУ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КАРАКТЕРИСТИКЕ СЕОСКЕ СРЕДИНЕ: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ПРИЛАГОЂЕНОСТ ПРИРОДНИМ УСЛОВИМА ЖИВОТА; ДЕМОГРАФСКА НЕРАВНОТЕЖА ЗБОГ ПАДА НАТАЛИТЕТА И МИГРАЦИЈЕ МЛАДОГ СТАНОВНИШТВА; ВЕЗАНОСТ ЗА ПОЉОПРИВРЕДНУ ПРОИЗВОДЊУ И ОГРАНИЧЕНЕ МОГУЋНОСТИ БАВЉЕЊА ДРУГИМ ПОСЛОВИМА; СЛАБИЈЕ РАЗВИЈЕНЕ КОМУНИКАЦИЈЕ; СОЦИЈАЛНО РАСЛОЈАВАЊЕ И УВЕЋАН ПРОЦЕНАТ САМАЧКИХ И СТАРАЧКИХ ДОМАЋИНСТАВА БЕЗ ПОТРЕБНЕ СОЦИЈАЛНЕ ЗАШТИТЕ; НИЗАК НИВО КУЛТУРНИХ АКТИВНОСТИ; СМАЊИВАЊЕ БРОЈА МЛАДИХ У ШКОЛАМАСМАЊИВАЊЕ БРОЈА НАСТАНОГ ОСОБЉА КОЈЕ ЖИВИ НА СЕЛУ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НЕПОВОЉНИ УСЛОВИ ЗА СТИЦАЊЕ ОБРАЗОВАЊА: ФИЗИЧКА УДАЉЕНОСТ ШКОЛЕ, НЕДОВОЉАН ОБРАЗОВНИ И КУЛТУРНИ СТАНДАРД ПОРОДИЦЕ, НЕРАЗВИЈЕНЕ КУЛТУРНЕ АКТИВНОСТИ У ЛОКАЛНОЈ СРЕДИНИ, НЕДОВОЉНА ОПРЕМЉЕНОСТ ШКОЛА, ОСКУДНЕ ВАННАСТАВНЕ АКТИВНОСТИ, ЗАПОСТАВЉЕНЕ КУЛТУРНЕ ФУНКЦИЈЕ ШКОЛЕ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КАРАКТЕРИСТИКЕ ГРАДСКЕ СРЕДИНЕ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ОБРАЗОВАЊЕ У ГРАДСКОЈ СРЕДИНИ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ГРАДОВИ – ОРГАНИЗОВАНО УРЕЂЕЊЕ ПРОСТОРА И СОЦИЈАЛНОГ ЖИВОТА; ДОМИНИРА ИНДУСТРИЈСКА ПРОИЗВОДЊА И РАД У СЕКТОРУ УСЛУГА; РАЗВИЈЕНА ИНФРАСТРУКТУРА (САОБРАЋАЈ, ЕБЕРГЕТСКИ ПОТЕНЦИЈАЛИ), БРОЈНЕ ПОГОДНОСТИ У ОБЛАСТИ ОБРАЗОВАЊА, КУЛТУРЕ И СОЦИЈАЛНОГ СТАНДАРДА; МЕЂУЉУДСКИ И ГРУПНИ ОДНОСИ СУ ФОРМАЛИЗОВАНИ, СТАНДАРДИЗОВАНИ – ПРИМАРНА КОМУНИКАЦИЈА ЈЕ СВЕДЕНА НА УЖУ ПОРОДИЦУ И УЖУ РАДНУ СРЕДИНУ; ПОЈЕДИНАЦ СЕ ПРИЛАГОЂАВА ПРАВИЛИМА И ОДНОСИМА КОЈИ СУ УТВРЂЕНИ И ПРОПИСАНИ ЗАВИСНО ОД СОЦИЈАЛНИХ УСТАНОВА И ГРУПА НА КОЈЕ ЈЕ УПУЋЕН; МОГУЋНОСТ УКЉУЧИВАЊА У ШИРУ МРЕЖУ СЕКУНДАРНИХ ДРУШТВЕНИХ ГРУПА И УСТАНОВА ЗАРАДПОСТИЗАЊА ОДРЕЂЕНИХ ЦИЉЕВА (ЕКОНОМСКИХ, ПОЛИТИЧКИХ, ВЕРСКИХ, КУЛТУРНИХ, СПОРТСКИХ ИТД.)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У ГРАДСКОЈ СРЕДИНИ: ПОЈЕДИНАЦ И ПРЕ ПОЛАСКА У ШКОЛУ РАСПОЛАЖЕ ОДРЕЂЕНИМ ЗНАЊИМА КОЈА УТИЧУ НА ОБРАЗОВНЕ РЕЗУЛТАТЕ ЗБОГ ВЕЛИКИХ МОГУЋНОСТИ ОСТВАРИВАЊА КОМУНИКАЦИЈЕ СА РАЗЛИЧИТИМ ИЗВОРИМА ФОРМИРАЊА КУЛТУРЕ (КУЛТУРНЕ УСТАНОВЕ); У ГРАДСКОЈ СРЕДИНИ СЕ ПРОМОВИШУ СВЕ НОВИНЕ У ОБРАЗОВАЊУ КОЈЕ ОМОГУЋУЈУ РАЗВОЈ ОБРАЗОВНОГ ПРОЦЕСА И СИСТЕМА ОБРАЗОВАЊА У ЦЕЛИНИ; ВЕЛИКИ ГРАДОВИ СУ И КУЛТУРНИ ЦЕНТРИ И УНИВЕРЗИТЕТСКИ ЦЕНТРИ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ЛИТЕРАТУРА: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Ивановић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, С. (2008). 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Социологија образовања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 Јагодина: Учитељски факултет, стр.203-223.</a:t>
            </a:r>
          </a:p>
          <a:p>
            <a:pPr algn="just"/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ојам друштвене средине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ојам локалне заједнице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Наведите примарне групе које утичу на образовање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аспекте односа школе и друштвене средине који имају шири значај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и објасните врсте односа (предности и недостатке) између школе и окружења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карактеристике сеоске средине и образовања у сеоској средини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аведите карактеристике градске средине и образовања у градској средини </a:t>
            </a:r>
          </a:p>
          <a:p>
            <a:pPr algn="just">
              <a:buNone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ПОДСЕТНИК: Датум следећег сусрета -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25. 11. 2020. године у 13.30 часова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азмислите о томе да ли бисте више желели да радите у сеоској или у градској школи? Шта  утиче на ваше опредељење? Шта бисте учинили да побољшате квалитет рада са ученицима млађих разреда у сеоској, а шта у градској основној школи? Шта бисте учинили да побољшате квалитет сарадње школе са представницима сеоске средине? Шта бисте учинили да побољшате квалитет сарадње школе са представницима  градске средине?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230</TotalTime>
  <Words>1254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Весна Трифуновић СОЦИОЛОГИЈА ОБРАЗОВАЊА (5)</vt:lpstr>
      <vt:lpstr>ПОЈАМ ДРУШТВЕНЕ СРЕДИНЕ</vt:lpstr>
      <vt:lpstr>ПРИМАРНЕ ГРУПЕ И ОБРАЗОВАЊЕ</vt:lpstr>
      <vt:lpstr>ПОРОДИЦА, ШКОЛА И ОБРАЗОВАЊЕ</vt:lpstr>
      <vt:lpstr>ОБРАЗОВАЊЕ И ДРУШТВЕНА СРЕДИНА</vt:lpstr>
      <vt:lpstr>ВРСТЕ ОДНОСА ИЗМЕЂУ ШКОЛЕ И ОКРУЖЕЊА</vt:lpstr>
      <vt:lpstr>КАРАКТЕРИСТИКЕ СЕОСКЕ СРЕДИНЕ ОБРАЗОВАЊЕ У СЕОСКОЈ СРЕДИНИ</vt:lpstr>
      <vt:lpstr>КАРАКТЕРИСТИКЕ ГРАДСКЕ СРЕДИНЕ ОБРАЗОВАЊЕ У ГРАДСКОЈ СРЕДИНИ</vt:lpstr>
      <vt:lpstr>ЛИТЕРАТУРА, ПИТАЊА, ПОДСЕТНИК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СОЦИОЛОГИЈА ОБРАЗОВАЊА</dc:title>
  <dc:creator>Vesna</dc:creator>
  <cp:lastModifiedBy>princ valiant</cp:lastModifiedBy>
  <cp:revision>27</cp:revision>
  <dcterms:created xsi:type="dcterms:W3CDTF">2020-11-17T19:11:38Z</dcterms:created>
  <dcterms:modified xsi:type="dcterms:W3CDTF">2020-11-24T17:58:13Z</dcterms:modified>
</cp:coreProperties>
</file>