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BBB248-1C35-4674-ACF5-9BC88CFAA2E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659143-921E-463D-91F0-B3EEBC0F0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КУЛТУРА МЛАДИХ (4)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ДРУШТВО И КУЛТУРА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ДРУШТВЕНО У ЧОВЕКУ И ЉУДСКО У КУЛТУРИ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ЕФИНИЦИЈА ДРУШТВА: ДВА ПОЈМА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ПОЈЕДИНАЦ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ПОЛОЖАЈ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ИЗМЕЂУ ПОЈЕДИНАЦА – ДРУШТВО ИМА СВОЈУ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СТРУКТУРУ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ТЈ. РЕД ПОЛОЖАЈА КОЈЕ ПОЈЕДИНАЦ МОЖЕ ЗАУЗИМАТИ У ДРУШТВУ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ДРУШТВО – ГРУПА ЉУДИ КОЈА ИМА ЗАЈЕДНИЧКУ ТЕРИТОРИЈУ, КОЈИ У ЖЕЉИ ЗА ОПСТАНКОМ ЗАВИСЕ ЈЕДНИ ОД ДРУГИХ  И  МЕЂУСОБНО ДЕЛЕ ЗАЈЕДНИЧКУ КУЛТУРУ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И ДРУШТВО СУ ДВА ТЕСНО ПОВЕЗАНА ПОЈМА – ЉУДСКО ДРУШТВО НЕ МОЖЕ ПОСТОЈАТИ  БЕЗ КУЛТУРЕ И КУЛТУРА НЕ МОЖЕ ПОСТОЈАТИ   БЕЗ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– ОДРЕЂЕНИ НИЗ ПОСТУПАКА У РЕШАВАЊУ ПРОБЛЕМА ЧЛАНОВА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ЈЕ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НАУЧЕНА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ФОРМИРА СЕ ПОД УТИЦАЈЕМ ИСКУСТВА А ТО ИСКУСТВО ИМА ДРУШТВЕНИ  КАРАКТЕР – КУЛТУРА СЕ СТИЧЕ ПУТЕМ ДРУШТВЕНЕ ТРАНСМИСИЈЕ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ИМА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ИДЕАЦИЈСКИ КАРАКТЕР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ПРИХВАТА СЕ КРОЗ НОРМЕ И ОБРАСЦЕ – ПРЕДСТАВЉА “СРЕДСТВО” ПОДМИРИВАЊА ЉУДСКИХ ПОТРЕБА, АЛИ И ИНСТРУМЕНТ КОЧЕЊА ИМПУЛСА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ДРУШТВО НАГЛАШАВА ЉУДСКУ КОМПОНЕНТУ – ГРУПУ ЉУДИ И ВЕЗЕ МЕЂУ ЊИМА И ПРЕДСТАВЉА ТЕМЕЉ  КУЛТУРЕ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– АКУМУЛИРАНО ИСКУСТВО, МАТЕРИЈАЛНО И НЕМАТЕРИЈАЛНО КОЈЕ ЉУДИ НАСЛЕЂУЈУ, КОРИСТЕ, МЕЊАЈУ И ПРОШИРУЈУ, ИМА ЉУДСКУ И ДРУШТВЕНУ ДИМЕНЗИЈУ И ПОВЕЗАНА ЈЕ СА ПРОЦЕСИМА СОЦИЈАЛИЗАЦИЈЕ И ПЕРСОНАЛИЗАЦИЈЕ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– НАЧИН ЖИВОТА -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РУШТВЕНЕ И КУЛТУРНЕ СТРУКТУРЕ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РУШТВЕНЕ И КУЛТУРНЕ ПРОМЕНЕ СЕ ПРОЖИМАЈУ У СВАКОЈ ЉУДСКОЈ ДЕЛАТНОСТИ И ТВОРЕВИНИ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ЈЕ ИЗРАЗ ДРУШТВЕНОГ ЖИВОТА ЉУДИ И, У КРАЈЊОЈ ИНСТАНЦИ, ОДРЕЂУЈУ ЈЕ ПОСТОЈЕЋИ ДРУШТВЕНИ ОДНОСИ И НАЧИН ПРОИЗВОДЊЕ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ФУНКЦИОНАЛИЗАМ: КУЛТУРУ ПОСМАТРА У ОДНОСУ НА УЛОГУ КОЈУ ИМА У ОДРЖАВАЊУ ОДНОСНО РАЗАРАЊУ ДРУШТВЕНОГ СИСТЕМА  - ПОСМАТРА ЈЕ У ОКВИРУ ОДРЕЂЕНОГ ДРУШТВЕНОГ КОНТЕКСТА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МЕРТОН: ДРУШТВЕНА И КУЛТУРНА СТРУКТУРА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ДРУШТВЕНА СТРУКТУРА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СКУП ДРУШТВЕНИХ ОДНОСА У КОЈЕ СУ НА РАЗЛИЧИТЕ НАЧИНЕ УКЉУЧЕНИ ЧЛАНОВИ ОДРЕЂЕНОГ ДРУШТВА</a:t>
            </a:r>
            <a:endParaRPr lang="sr-Cyrl-R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КУЛТУРНА СТРУКТУРА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СКУП НОРМАТИВНИХ ВРЕДНОСТИ КОЈЕ ВЛАДАЈУ ПОНАШАЊЕМ ЗАЈЕДНИЧКИМ ЧЛАНОВИМА ОДРЕЂЕНОГ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ЕЛЕМЕНТИ ДРУШТВЕНИХ И КУЛТУРНИХ СТРУКТУРА: 1)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ЦИЉЕВИ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КОЈЕ ОДРЕЂУЈЕ КУЛТУРА, КОЈИ СЕ СМАТРАЈУ ВРЕДНИМ И КОЈИ СУ ИНТЕГРИСАНИ И ХИЈЕРАРХИЈСКИ РАСПОРЕЂЕНИ,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ИНСТИТУЦИОНАЛНА СРЕДСТВА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КОЈА ПРОПИСУЈУ И КОНТРОЛИШУ ПРИХВАТЉИВЕ НАЧИНЕ ЗА ПОСТИЗАЊЕ ТИХ ЦИЉЕВА (ОБИЧАЈИ, ПРАВО)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СТАНОВИШТА О ПОВЕЗАНОСТИ ДРУШТВЕНЕ СТРУКТУРЕ И КУЛТУРЕ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ОКВИРУ РАЗЛИЧИТИХ ДРУШТВЕНИХ СТРУКТУРА МОГУ ДА СЕ РАЗВИЈАЈУ ИСТОВЕТНЕ ИЛИ СЛИЧНЕ КУЛТУРЕ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 МОДАЛИТЕТИ КУЛТУРЕ СЕ ЧЕСТО РАЗВИЈАЈУ НЕЗАВИСНО ОД ТИПА ДРУШТВА ШТО УПУЋУЈЕ НА ЊЕН НАДИНДИВИДУАЛНИ И НАДСОЦИЈАЛНИ КАРАКТЕР – КУЛТУРНА СТВАРНОСТ ЈЕ ОСНОВНИЈИ РЕД СТВАРНОСТИ, НО ШТО ЈЕ ЛИЧНА И ДРУШТВЕНА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КУЛТУРА ОДРЕЂЕНОГ ДРУШТВА ЈЕ ТЕСНО ПОВЕЗАНА СА ДРУШТВЕНИМ СТРУКТУРАМА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ДРУШТВЕНА СТРУКТУРА ЈЕ ПОСЛЕДИЦА ПОДЕЛЕ РАДА КОЈА СТВАРА ОДРЕЂЕНА ПОДРУЧЈА ДРУШТВЕНОГ ЖИВОТА – ДРУШТВЕНУ ПОДЕЛУ РАДА ПРАТИ КУЛТУРНА ПОДЕЛА ВИДЉИВА У ДОМЕНУ СТВАРАЊА ОДРЕЂЕНОГ ВРЕДНОСНОГ СИСТЕМА, УВЕРЕЊА, ИДЕОЛОГИЈА И ИНСТИТУЦИЈА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 ДОЋИ ДО КОРЕНИТИХ ПРОМЕНА У СТРУКТУРИ ДРУШТВА, А ДА СЕ ПРИ ТОМ НИШТА НЕ ИЗМЕНИ У ЊЕГОВОЈ КУЛТУРИ И, С ДРУГЕ СТРАНЕ, МОГУЋЕ СУ КОРЕНИТЕ ПРОМЕНЕ У КУЛТУРИ, А ДА ДРУШТВЕНА СТРУКТУРА ОСТАНЕ НЕИЗМЕЊЕНА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 ДРУШТВЕНЕ СТРУКТУРЕ (СТАТИЧКА И ДИНАМИЧКА) УСПОСТАВЉА РАЗЛИЧИТЕ ОДНОСЕ КУЛТУРЕ И ДРУШТВЕНЕ СТРУКТУРЕ – ОД КУЛТУРЕ У ФУНКЦИЈИ ДРУШТА ДО КУЛТУРЕ ОСАМОСТАЉЕНЕ (АУТОНОМНЕ) У ОДНОСУ НА ДРУШТВО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УНУТАР ЈЕДНЕ ДРУШТВЕНЕ СТРУКТУРЕ МОГУ СЕ РАЗВИЈАТИ ВИШЕ КУЛТУРНИХ СИСТЕМА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ПОЗНАВАЊЕ ДРУШТВЕНЕ СТРУКТУРЕ ЈЕ НЕОПХОДНО ЗА КРИТИЧКО ПРОМИШЉАЊЕ И ВРЕДНОВАЊЕ КУЛТУРЕ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ВЕЗА ИЗМЕЂУ ДРУШТВЕНЕ СТРУКТУРЕ И КУЛТУРЕ  ЈЕ ВИДЉИВА У СВИМ СФЕРАМА – ЈЕЗИКУ, УМЕТНОСТИ, МОРАЛУ, РЕЛИГИЈИ, ВЕРОВАЊИМА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АКУЛТУРАЦИЈА И ЕНКУЛТУРАЦИЈА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СОЦИЈАЛИЗАЦИЈА И КОНФОРМИЗАМ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КУЛТУРНИ КОНТАКТ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– ТРАЈНИ ПРОЦЕС ИНТЕРАКЦИЈЕ ИЗМЕЂУ ГРУПА СА РАЗЛИЧИТОМ КУЛТУРОМ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АКУЛТУРАЦИЈА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РЕЗУЛТАТ КУЛТУРНОГ КОНТАКТА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АКУЛТУРАЦИЈА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ПРОЦЕС МЕШАЊА, СПАЈАЊА ДВЕЈУ КУЛТУРА, КАО И РЕЗУЛТАТ ТОГ СПАЈАЊА – УКЉУЧУЈЕ ОНЕ ПРОМЕНЕ КОЈЕ НАСТАЈУ У ЈЕДНОЈ КУЛТУРИ ПОД УТИЦАЈЕМ ДРУГЕ, ШТО ДОВОДИ ДО ЊИХОВЕ СЛИЧНОСТИ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ЕНКУЛТУРАЦИЈА – КОНТАКТ ИЗМЕЂУ ПОЈЕДИНЦА И  ГРУПЕ (МОЖЕ ДА ДОВЕДЕ ДО ПРИХВАТАЊА ОДРЕЂЕНЕ КУЛТУРЕ И ЊЕНИХ  ВРЕДНОСТИ ИЛИ ДО  КУЛТУРНОГ ШОКА У ДОДИРУ СА ДРУГАЧИЈОМ КУЛТУРНОМ СТВАРНОШЋУ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СОЦИЈАЛИЗАЦИЈА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ПРОЦЕС КОЈИ ОМОГУЋУЈЕ ИНДИВИДУИ ДА ПОСТАНЕ ЧЛАН ЉУДСКЕ ЗАЈЕДНИЦЕ (ДА СЕ У ЊУ ИНТЕГРИШЕ) –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ПРЕНОШЕЊЕ НАВИКА, ПОНАШАЊА И ЗНАЧЕЊА КАО СТАНДАРДА ОДРЕЂЕНЕ КУЛТУРЕ НА ЈЕДИНКУ, КОЈА ТРЕБА ДА ИХ ИНТЕРИОРИЗУЈЕ И УСВОЈИ КАО ДЕО СВОЈЕ ПЕРСОНАЛНЕ СТРУКТУРЕ</a:t>
            </a:r>
          </a:p>
          <a:p>
            <a:pPr algn="just"/>
            <a:endParaRPr lang="sr-Cyrl-R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ПЕРСОНАЛИЗАЦИЈА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- РАЗВИЈАЊЕ СВЕСТИ О САМОМ СЕБИ, СВОМ ИДЕНТИТЕТУ,  О СВОМ ЈЕДИНСТВЕНОМ И НЕПОНОВЉИВОМ ИНДИВИДУАЛНОМ  БИЋУ</a:t>
            </a:r>
            <a:endParaRPr lang="sr-Cyrl-R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КОНФОРМИЗАМ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НАЈЋЕШЋИ ПРАТИЛАЦ СОЦИЈАЛИЗАЦИЈЕ - ИМА НЕГАТИВНУ КОНОТАЦИЈУ ЈЕР УПУЋУЈЕ НА ПРЕТЕРАНО ПРИЛАГОЂАВАЊЕ ПО ЦЕНУ ГУБЉЕЊА АУТОНОМИЈЕ ЛИЧНОСТИ – “БИТИ У СКЛАДУ”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ДВА ЗАНЧЕЊА КОНФОРМИЗМА: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ДРУШТВЕНО ПРИЛАГОЂАВАЊЕ И ПРИХВАТАЊЕ ЗАЈЕДНИЧКОГ ВРЕДНОСНОГ СИСТЕМА И НОРМИ ПОНАШАЊА – У ОВОМ ЗНАЧЕЊУ КОНФОРМИЗАМ ЈЕ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ПРЕТПОСТАВКА ЗАЈЕДНИЧКЕ ЕГЗИСТЕНЦИЈЕ</a:t>
            </a:r>
          </a:p>
          <a:p>
            <a:pPr algn="just"/>
            <a:endParaRPr lang="sr-Cyrl-R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ИЗРАЗИТО И НЕКРИТИЧКО ПРИХВАТАЊЕ ГРУПНИХ НОРМИ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БЕЗ КРИТИЧКОГ ПРОМИШЉАЊА И ЛИЧНОГ СТАВА И У ТОМ СМИСЛУ ПРЕДСТАВЉА ЕФИКАСНО СРЕДСТВО ДРУШТВЕНЕ КОНТРОЛЕ И МАНИПУЛАЦИЈЕ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Коковић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, Д. (2005).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Пукотине културе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ови Сад: Прометеј, стр.181-199.</a:t>
            </a:r>
          </a:p>
          <a:p>
            <a:pPr algn="just"/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културе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руштвена и културна структура </a:t>
            </a:r>
          </a:p>
          <a:p>
            <a:pPr algn="just"/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тановишта о повезаности друштвене структуре и културе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Акултурација и енкултурација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Социјализација, персонализација и конформизам   </a:t>
            </a:r>
          </a:p>
          <a:p>
            <a:pPr algn="just"/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ПОДСЕТНИК: Датум следећег сусрета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z="1600" b="1" smtClean="0">
                <a:latin typeface="Times New Roman" pitchFamily="18" charset="0"/>
                <a:cs typeface="Times New Roman" pitchFamily="18" charset="0"/>
              </a:rPr>
              <a:t>.11.2020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. године  у 13.30 часова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831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Весна Трифуновић КУЛТУРА МЛАДИХ (4)</vt:lpstr>
      <vt:lpstr>ДРУШТВЕНО У ЧОВЕКУ И ЉУДСКО У КУЛТУРИ</vt:lpstr>
      <vt:lpstr>ДРУШТВЕНЕ И КУЛТУРНЕ СТРУКТУРЕ </vt:lpstr>
      <vt:lpstr>СТАНОВИШТА О ПОВЕЗАНОСТИ ДРУШТВЕНЕ СТРУКТУРЕ И КУЛТУРЕ</vt:lpstr>
      <vt:lpstr>АКУЛТУРАЦИЈА И ЕНКУЛТУРАЦИЈА СОЦИЈАЛИЗАЦИЈА И КОНФОРМИЗАМ</vt:lpstr>
      <vt:lpstr>ЛИТЕРАТУРА, ПИТАЊА, ПОДСЕТНИК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КУЛТУРА МЛАДИХ (4)</dc:title>
  <dc:creator>Vesna</dc:creator>
  <cp:lastModifiedBy>princ valiant</cp:lastModifiedBy>
  <cp:revision>21</cp:revision>
  <dcterms:created xsi:type="dcterms:W3CDTF">2020-11-12T21:13:06Z</dcterms:created>
  <dcterms:modified xsi:type="dcterms:W3CDTF">2020-11-19T12:02:28Z</dcterms:modified>
</cp:coreProperties>
</file>