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36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81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81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1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982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20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528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57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6341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6028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60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2084-E28C-4EEB-9F2C-1223945E471A}" type="datetimeFigureOut">
              <a:rPr lang="sr-Latn-RS" smtClean="0"/>
              <a:t>6.3.2020.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7739A3C-F07E-43A4-A1E1-3BE7D5BCF143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76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4BC9-3A6E-4AB8-BEF3-5FEEE4FB24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Партнерство са децом</a:t>
            </a:r>
            <a:endParaRPr lang="sr-Lat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B123C-A822-4DA9-B96E-3CA5E9B84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Партиципација деце и ученика у образовању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0029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D0250-28E4-41F3-A793-2BDDC1F6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О партиципацији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A6C80-2F24-481C-B970-23861FF4B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Партиципацијом се означава појава учешћа неке социјалне групе у доношењу одлука и активностима везаним за проблеме који су од виталног значаја за ту групу. У нашем случају, када је реч о школском учењу, очигледно је да је оно од виталног значаја за децу/ученике. Отуд се поставља питање да ли је потебна и могуЋа партиципација ученика, тј. учешче ученика у доношењу одлука о школском учењу и у активностима школског учења, а, изнад свега, зашто је потребно такво учешЋе ученика.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0532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B84A7-889A-4C73-8719-D44D5F9F6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9828E-A78A-43B4-B17C-F06CB2DA6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Различите</a:t>
            </a:r>
            <a:r>
              <a:rPr lang="sr-Latn-RS" dirty="0"/>
              <a:t> </a:t>
            </a:r>
            <a:r>
              <a:rPr lang="sr-Latn-RS" dirty="0" err="1"/>
              <a:t>заједнице</a:t>
            </a:r>
            <a:r>
              <a:rPr lang="sr-Latn-RS" dirty="0"/>
              <a:t> </a:t>
            </a:r>
            <a:r>
              <a:rPr lang="sr-Latn-RS" dirty="0" err="1"/>
              <a:t>на</a:t>
            </a:r>
            <a:r>
              <a:rPr lang="sr-Latn-RS" dirty="0"/>
              <a:t> </a:t>
            </a:r>
            <a:r>
              <a:rPr lang="sr-Latn-RS" dirty="0" err="1"/>
              <a:t>различите</a:t>
            </a:r>
            <a:r>
              <a:rPr lang="sr-Latn-RS" dirty="0"/>
              <a:t> </a:t>
            </a:r>
            <a:r>
              <a:rPr lang="sr-Latn-RS" dirty="0" err="1"/>
              <a:t>начине</a:t>
            </a:r>
            <a:r>
              <a:rPr lang="sr-Latn-RS" dirty="0"/>
              <a:t> </a:t>
            </a:r>
            <a:r>
              <a:rPr lang="sr-Latn-RS" dirty="0" err="1"/>
              <a:t>решавају</a:t>
            </a:r>
            <a:r>
              <a:rPr lang="sr-Latn-RS" dirty="0"/>
              <a:t> </a:t>
            </a:r>
            <a:r>
              <a:rPr lang="sr-Latn-RS" dirty="0" err="1"/>
              <a:t>тај</a:t>
            </a:r>
            <a:r>
              <a:rPr lang="sr-Latn-RS" dirty="0"/>
              <a:t> </a:t>
            </a:r>
            <a:r>
              <a:rPr lang="sr-Latn-RS" dirty="0" err="1"/>
              <a:t>општи</a:t>
            </a:r>
            <a:r>
              <a:rPr lang="sr-Latn-RS" dirty="0"/>
              <a:t> </a:t>
            </a:r>
            <a:r>
              <a:rPr lang="sr-Latn-RS" dirty="0" err="1"/>
              <a:t>проблем</a:t>
            </a:r>
            <a:r>
              <a:rPr lang="sr-Latn-RS" dirty="0"/>
              <a:t> </a:t>
            </a:r>
            <a:r>
              <a:rPr lang="sr-Latn-RS" dirty="0" err="1"/>
              <a:t>односа</a:t>
            </a:r>
            <a:r>
              <a:rPr lang="sr-Latn-RS" dirty="0"/>
              <a:t> </a:t>
            </a:r>
            <a:r>
              <a:rPr lang="sr-Latn-RS" dirty="0" err="1"/>
              <a:t>деце</a:t>
            </a:r>
            <a:r>
              <a:rPr lang="sr-Latn-RS" dirty="0"/>
              <a:t> и </a:t>
            </a:r>
            <a:r>
              <a:rPr lang="sr-Latn-RS" dirty="0" err="1"/>
              <a:t>одраслих</a:t>
            </a:r>
            <a:r>
              <a:rPr lang="sr-Latn-RS" dirty="0"/>
              <a:t>. </a:t>
            </a:r>
            <a:r>
              <a:rPr lang="sr-Latn-RS" dirty="0" err="1"/>
              <a:t>Има</a:t>
            </a:r>
            <a:r>
              <a:rPr lang="sr-Latn-RS" dirty="0"/>
              <a:t> </a:t>
            </a:r>
            <a:r>
              <a:rPr lang="sr-Latn-RS" dirty="0" err="1"/>
              <a:t>култура</a:t>
            </a:r>
            <a:r>
              <a:rPr lang="sr-Latn-RS" dirty="0"/>
              <a:t> </a:t>
            </a:r>
            <a:r>
              <a:rPr lang="sr-Latn-RS" dirty="0" err="1"/>
              <a:t>које</a:t>
            </a:r>
            <a:r>
              <a:rPr lang="sr-Latn-RS" dirty="0"/>
              <a:t> </a:t>
            </a:r>
            <a:r>
              <a:rPr lang="sr-Latn-RS" dirty="0" err="1"/>
              <a:t>врло</a:t>
            </a:r>
            <a:r>
              <a:rPr lang="sr-Latn-RS" dirty="0"/>
              <a:t> </a:t>
            </a:r>
            <a:r>
              <a:rPr lang="sr-Latn-RS" dirty="0" err="1"/>
              <a:t>рано</a:t>
            </a:r>
            <a:r>
              <a:rPr lang="sr-Latn-RS" dirty="0"/>
              <a:t> </a:t>
            </a:r>
            <a:r>
              <a:rPr lang="sr-Latn-RS" dirty="0" err="1"/>
              <a:t>омогуЋавају</a:t>
            </a:r>
            <a:r>
              <a:rPr lang="sr-Latn-RS" dirty="0"/>
              <a:t> </a:t>
            </a:r>
            <a:r>
              <a:rPr lang="sr-Latn-RS" dirty="0" err="1"/>
              <a:t>деци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учествују</a:t>
            </a:r>
            <a:r>
              <a:rPr lang="sr-Latn-RS" dirty="0"/>
              <a:t> у </a:t>
            </a:r>
            <a:r>
              <a:rPr lang="sr-Latn-RS" dirty="0" err="1"/>
              <a:t>животу</a:t>
            </a:r>
            <a:r>
              <a:rPr lang="sr-Latn-RS" dirty="0"/>
              <a:t> </a:t>
            </a:r>
            <a:r>
              <a:rPr lang="sr-Latn-RS" dirty="0" err="1"/>
              <a:t>социјалне</a:t>
            </a:r>
            <a:r>
              <a:rPr lang="sr-Latn-RS" dirty="0"/>
              <a:t> </a:t>
            </a:r>
            <a:r>
              <a:rPr lang="sr-Latn-RS" dirty="0" err="1"/>
              <a:t>групе</a:t>
            </a:r>
            <a:r>
              <a:rPr lang="sr-Latn-RS" dirty="0"/>
              <a:t>, у </a:t>
            </a:r>
            <a:r>
              <a:rPr lang="sr-Latn-RS" dirty="0" err="1"/>
              <a:t>доношењу</a:t>
            </a:r>
            <a:r>
              <a:rPr lang="sr-Latn-RS" dirty="0"/>
              <a:t> </a:t>
            </a:r>
            <a:r>
              <a:rPr lang="sr-Latn-RS" dirty="0" err="1"/>
              <a:t>одлука</a:t>
            </a:r>
            <a:r>
              <a:rPr lang="sr-Latn-RS" dirty="0"/>
              <a:t>, у </a:t>
            </a:r>
            <a:r>
              <a:rPr lang="sr-Latn-RS" dirty="0" err="1"/>
              <a:t>активностима</a:t>
            </a:r>
            <a:r>
              <a:rPr lang="sr-Latn-RS" dirty="0"/>
              <a:t> </a:t>
            </a:r>
            <a:r>
              <a:rPr lang="sr-Latn-RS" dirty="0" err="1"/>
              <a:t>које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тичу</a:t>
            </a:r>
            <a:r>
              <a:rPr lang="sr-Latn-RS" dirty="0"/>
              <a:t> </a:t>
            </a:r>
            <a:r>
              <a:rPr lang="sr-Latn-RS" dirty="0" err="1"/>
              <a:t>саме</a:t>
            </a:r>
            <a:r>
              <a:rPr lang="sr-Latn-RS" dirty="0"/>
              <a:t> </a:t>
            </a:r>
            <a:r>
              <a:rPr lang="sr-Latn-RS" dirty="0" err="1"/>
              <a:t>деце</a:t>
            </a:r>
            <a:r>
              <a:rPr lang="sr-Latn-RS" dirty="0"/>
              <a:t>, у „</a:t>
            </a:r>
            <a:r>
              <a:rPr lang="sr-Latn-RS" dirty="0" err="1"/>
              <a:t>одраслим</a:t>
            </a:r>
            <a:r>
              <a:rPr lang="sr-Latn-RS" dirty="0"/>
              <a:t>" </a:t>
            </a:r>
            <a:r>
              <a:rPr lang="sr-Latn-RS" dirty="0" err="1"/>
              <a:t>активностима</a:t>
            </a:r>
            <a:r>
              <a:rPr lang="sr-Latn-RS" dirty="0"/>
              <a:t>. С </a:t>
            </a:r>
            <a:r>
              <a:rPr lang="sr-Latn-RS" dirty="0" err="1"/>
              <a:t>друге</a:t>
            </a:r>
            <a:r>
              <a:rPr lang="sr-Latn-RS" dirty="0"/>
              <a:t> </a:t>
            </a:r>
            <a:r>
              <a:rPr lang="sr-Latn-RS" dirty="0" err="1"/>
              <a:t>стране</a:t>
            </a:r>
            <a:r>
              <a:rPr lang="sr-Latn-RS" dirty="0"/>
              <a:t>, </a:t>
            </a:r>
            <a:r>
              <a:rPr lang="sr-Latn-RS" dirty="0" err="1"/>
              <a:t>могло</a:t>
            </a:r>
            <a:r>
              <a:rPr lang="sr-Latn-RS" dirty="0"/>
              <a:t> </a:t>
            </a:r>
            <a:r>
              <a:rPr lang="sr-Latn-RS" dirty="0" err="1"/>
              <a:t>би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ре</a:t>
            </a:r>
            <a:r>
              <a:rPr lang="sr-Cyrl-RS" dirty="0"/>
              <a:t>ћ</a:t>
            </a:r>
            <a:r>
              <a:rPr lang="sr-Latn-RS" dirty="0"/>
              <a:t>и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модерна</a:t>
            </a:r>
            <a:r>
              <a:rPr lang="sr-Latn-RS" dirty="0"/>
              <a:t> </a:t>
            </a:r>
            <a:r>
              <a:rPr lang="sr-Latn-RS" dirty="0" err="1"/>
              <a:t>развијена</a:t>
            </a:r>
            <a:r>
              <a:rPr lang="sr-Latn-RS" dirty="0"/>
              <a:t> </a:t>
            </a:r>
            <a:r>
              <a:rPr lang="sr-Latn-RS" dirty="0" err="1"/>
              <a:t>друштва</a:t>
            </a:r>
            <a:r>
              <a:rPr lang="sr-Latn-RS" dirty="0"/>
              <a:t> </a:t>
            </a:r>
            <a:r>
              <a:rPr lang="sr-Latn-RS" dirty="0" err="1"/>
              <a:t>све</a:t>
            </a:r>
            <a:r>
              <a:rPr lang="sr-Latn-RS" dirty="0"/>
              <a:t> </a:t>
            </a:r>
            <a:r>
              <a:rPr lang="sr-Latn-RS" dirty="0" err="1"/>
              <a:t>више</a:t>
            </a:r>
            <a:r>
              <a:rPr lang="sr-Latn-RS" dirty="0"/>
              <a:t>, и </a:t>
            </a:r>
            <a:r>
              <a:rPr lang="sr-Latn-RS" dirty="0" err="1"/>
              <a:t>то</a:t>
            </a:r>
            <a:r>
              <a:rPr lang="sr-Latn-RS" dirty="0"/>
              <a:t> </a:t>
            </a:r>
            <a:r>
              <a:rPr lang="sr-Latn-RS" dirty="0" err="1"/>
              <a:t>до</a:t>
            </a:r>
            <a:r>
              <a:rPr lang="sr-Latn-RS" dirty="0"/>
              <a:t> </a:t>
            </a:r>
            <a:r>
              <a:rPr lang="sr-Latn-RS" dirty="0" err="1"/>
              <a:t>одмаклог</a:t>
            </a:r>
            <a:r>
              <a:rPr lang="sr-Latn-RS" dirty="0"/>
              <a:t> </a:t>
            </a:r>
            <a:r>
              <a:rPr lang="sr-Latn-RS" dirty="0" err="1"/>
              <a:t>узраста</a:t>
            </a:r>
            <a:r>
              <a:rPr lang="sr-Latn-RS" dirty="0"/>
              <a:t>, </a:t>
            </a:r>
            <a:r>
              <a:rPr lang="sr-Latn-RS" dirty="0" err="1"/>
              <a:t>маргинализују</a:t>
            </a:r>
            <a:r>
              <a:rPr lang="sr-Latn-RS" dirty="0"/>
              <a:t> </a:t>
            </a:r>
            <a:r>
              <a:rPr lang="sr-Latn-RS" dirty="0" err="1"/>
              <a:t>децу</a:t>
            </a:r>
            <a:r>
              <a:rPr lang="sr-Latn-RS" dirty="0"/>
              <a:t>, </a:t>
            </a:r>
            <a:r>
              <a:rPr lang="sr-Latn-RS" dirty="0" err="1"/>
              <a:t>истискују</a:t>
            </a:r>
            <a:r>
              <a:rPr lang="sr-Latn-RS" dirty="0"/>
              <a:t> </a:t>
            </a:r>
            <a:r>
              <a:rPr lang="sr-Latn-RS" dirty="0" err="1"/>
              <a:t>их</a:t>
            </a:r>
            <a:r>
              <a:rPr lang="sr-Latn-RS" dirty="0"/>
              <a:t> </a:t>
            </a:r>
            <a:r>
              <a:rPr lang="sr-Latn-RS" dirty="0" err="1"/>
              <a:t>из</a:t>
            </a:r>
            <a:r>
              <a:rPr lang="sr-Latn-RS" dirty="0"/>
              <a:t> </a:t>
            </a:r>
            <a:r>
              <a:rPr lang="sr-Latn-RS" dirty="0" err="1"/>
              <a:t>живота</a:t>
            </a:r>
            <a:r>
              <a:rPr lang="sr-Latn-RS" dirty="0"/>
              <a:t> и </a:t>
            </a:r>
            <a:r>
              <a:rPr lang="sr-Latn-RS" dirty="0" err="1"/>
              <a:t>активности</a:t>
            </a:r>
            <a:r>
              <a:rPr lang="sr-Latn-RS" dirty="0"/>
              <a:t> </a:t>
            </a:r>
            <a:r>
              <a:rPr lang="sr-Latn-RS" dirty="0" err="1"/>
              <a:t>одраслих</a:t>
            </a:r>
            <a:r>
              <a:rPr lang="sr-Latn-RS" dirty="0"/>
              <a:t>, </a:t>
            </a:r>
            <a:r>
              <a:rPr lang="sr-Latn-RS" dirty="0" err="1"/>
              <a:t>затварају</a:t>
            </a:r>
            <a:r>
              <a:rPr lang="sr-Latn-RS" dirty="0"/>
              <a:t> </a:t>
            </a:r>
            <a:r>
              <a:rPr lang="sr-Latn-RS" dirty="0" err="1"/>
              <a:t>децу</a:t>
            </a:r>
            <a:r>
              <a:rPr lang="sr-Latn-RS" dirty="0"/>
              <a:t> и </a:t>
            </a:r>
            <a:r>
              <a:rPr lang="sr-Latn-RS" dirty="0" err="1"/>
              <a:t>младе</a:t>
            </a:r>
            <a:r>
              <a:rPr lang="sr-Latn-RS" dirty="0"/>
              <a:t> у </a:t>
            </a:r>
            <a:r>
              <a:rPr lang="sr-Latn-RS" dirty="0" err="1"/>
              <a:t>неку</a:t>
            </a:r>
            <a:r>
              <a:rPr lang="sr-Latn-RS" dirty="0"/>
              <a:t> </a:t>
            </a:r>
            <a:r>
              <a:rPr lang="sr-Latn-RS" dirty="0" err="1"/>
              <a:t>врсту</a:t>
            </a:r>
            <a:r>
              <a:rPr lang="sr-Latn-RS" dirty="0"/>
              <a:t> </a:t>
            </a:r>
            <a:r>
              <a:rPr lang="sr-Latn-RS" dirty="0" err="1"/>
              <a:t>узрасних</a:t>
            </a:r>
            <a:r>
              <a:rPr lang="sr-Latn-RS" dirty="0"/>
              <a:t> </a:t>
            </a:r>
            <a:r>
              <a:rPr lang="sr-Latn-RS" dirty="0" err="1"/>
              <a:t>резервата</a:t>
            </a:r>
            <a:r>
              <a:rPr lang="sr-Latn-RS" dirty="0"/>
              <a:t>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6585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C28EEF8-FC29-4CED-A137-E2C7E8AB7E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135" y="118245"/>
            <a:ext cx="9878008" cy="6512710"/>
          </a:xfrm>
        </p:spPr>
      </p:pic>
    </p:spTree>
    <p:extLst>
      <p:ext uri="{BB962C8B-B14F-4D97-AF65-F5344CB8AC3E}">
        <p14:creationId xmlns:p14="http://schemas.microsoft.com/office/powerpoint/2010/main" val="365101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0922A-A05C-48D4-BD76-0866C31C6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323" y="623755"/>
            <a:ext cx="9603275" cy="5610489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err="1"/>
              <a:t>Као</a:t>
            </a:r>
            <a:r>
              <a:rPr lang="sr-Latn-RS" dirty="0"/>
              <a:t> </a:t>
            </a:r>
            <a:r>
              <a:rPr lang="sr-Latn-RS" dirty="0" err="1"/>
              <a:t>што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може</a:t>
            </a:r>
            <a:r>
              <a:rPr lang="sr-Latn-RS" dirty="0"/>
              <a:t> </a:t>
            </a:r>
            <a:r>
              <a:rPr lang="sr-Latn-RS" dirty="0" err="1"/>
              <a:t>видети</a:t>
            </a:r>
            <a:r>
              <a:rPr lang="sr-Latn-RS" dirty="0"/>
              <a:t> </a:t>
            </a:r>
            <a:r>
              <a:rPr lang="sr-Latn-RS" dirty="0" err="1"/>
              <a:t>на</a:t>
            </a:r>
            <a:r>
              <a:rPr lang="sr-Latn-RS" dirty="0"/>
              <a:t> </a:t>
            </a:r>
            <a:r>
              <a:rPr lang="sr-Latn-RS" dirty="0" err="1"/>
              <a:t>цртежу</a:t>
            </a:r>
            <a:r>
              <a:rPr lang="sr-Latn-RS" dirty="0"/>
              <a:t>, </a:t>
            </a:r>
            <a:r>
              <a:rPr lang="sr-Latn-RS" dirty="0" err="1"/>
              <a:t>постоји</a:t>
            </a:r>
            <a:r>
              <a:rPr lang="sr-Latn-RS" dirty="0"/>
              <a:t> </a:t>
            </a:r>
            <a:r>
              <a:rPr lang="sr-Latn-RS" dirty="0" err="1"/>
              <a:t>више</a:t>
            </a:r>
            <a:r>
              <a:rPr lang="sr-Latn-RS" dirty="0"/>
              <a:t> </a:t>
            </a:r>
            <a:r>
              <a:rPr lang="sr-Latn-RS" dirty="0" err="1"/>
              <a:t>видова</a:t>
            </a:r>
            <a:r>
              <a:rPr lang="sr-Latn-RS" dirty="0"/>
              <a:t> и </a:t>
            </a:r>
            <a:r>
              <a:rPr lang="sr-Latn-RS" dirty="0" err="1"/>
              <a:t>нивоа</a:t>
            </a:r>
            <a:r>
              <a:rPr lang="sr-Latn-RS" dirty="0"/>
              <a:t> </a:t>
            </a:r>
            <a:r>
              <a:rPr lang="sr-Latn-RS" u="sng" dirty="0" err="1"/>
              <a:t>стварне</a:t>
            </a:r>
            <a:r>
              <a:rPr lang="sr-Latn-RS" u="sng" dirty="0"/>
              <a:t> </a:t>
            </a:r>
            <a:r>
              <a:rPr lang="sr-Latn-RS" u="sng" dirty="0" err="1"/>
              <a:t>партиципације</a:t>
            </a:r>
            <a:r>
              <a:rPr lang="sr-Latn-RS" u="sng" dirty="0"/>
              <a:t> </a:t>
            </a:r>
            <a:r>
              <a:rPr lang="sr-Latn-RS" u="sng" dirty="0" err="1"/>
              <a:t>деце</a:t>
            </a:r>
            <a:r>
              <a:rPr lang="sr-Latn-RS" u="sng" dirty="0"/>
              <a:t>.</a:t>
            </a:r>
            <a:r>
              <a:rPr lang="sr-Latn-RS" dirty="0"/>
              <a:t> </a:t>
            </a:r>
            <a:r>
              <a:rPr lang="sr-Latn-RS" dirty="0" err="1"/>
              <a:t>Подсетимо</a:t>
            </a:r>
            <a:r>
              <a:rPr lang="sr-Latn-RS" dirty="0"/>
              <a:t>, </a:t>
            </a:r>
            <a:r>
              <a:rPr lang="sr-Latn-RS" dirty="0" err="1"/>
              <a:t>увек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реч</a:t>
            </a:r>
            <a:r>
              <a:rPr lang="sr-Latn-RS" dirty="0"/>
              <a:t> о </a:t>
            </a:r>
            <a:r>
              <a:rPr lang="sr-Latn-RS" dirty="0" err="1"/>
              <a:t>учешЋу</a:t>
            </a:r>
            <a:r>
              <a:rPr lang="sr-Latn-RS" dirty="0"/>
              <a:t> </a:t>
            </a:r>
            <a:r>
              <a:rPr lang="sr-Latn-RS" dirty="0" err="1"/>
              <a:t>деце</a:t>
            </a:r>
            <a:r>
              <a:rPr lang="sr-Latn-RS" dirty="0"/>
              <a:t> у </a:t>
            </a:r>
            <a:r>
              <a:rPr lang="sr-Latn-RS" dirty="0" err="1"/>
              <a:t>ономе</a:t>
            </a:r>
            <a:r>
              <a:rPr lang="sr-Latn-RS" dirty="0"/>
              <a:t> </a:t>
            </a:r>
            <a:r>
              <a:rPr lang="sr-Latn-RS" dirty="0" err="1"/>
              <a:t>што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важно</a:t>
            </a:r>
            <a:r>
              <a:rPr lang="sr-Latn-RS" dirty="0"/>
              <a:t> </a:t>
            </a:r>
            <a:r>
              <a:rPr lang="sr-Latn-RS" dirty="0" err="1"/>
              <a:t>за</a:t>
            </a:r>
            <a:r>
              <a:rPr lang="sr-Latn-RS" dirty="0"/>
              <a:t> </a:t>
            </a:r>
            <a:r>
              <a:rPr lang="sr-Latn-RS" dirty="0" err="1"/>
              <a:t>саму</a:t>
            </a:r>
            <a:r>
              <a:rPr lang="sr-Latn-RS" dirty="0"/>
              <a:t> </a:t>
            </a:r>
            <a:r>
              <a:rPr lang="sr-Latn-RS" dirty="0" err="1"/>
              <a:t>децу</a:t>
            </a:r>
            <a:r>
              <a:rPr lang="sr-Latn-RS" dirty="0"/>
              <a:t>.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стварно</a:t>
            </a:r>
            <a:r>
              <a:rPr lang="sr-Latn-RS" dirty="0"/>
              <a:t> </a:t>
            </a:r>
            <a:r>
              <a:rPr lang="sr-Latn-RS" dirty="0" err="1"/>
              <a:t>учествују</a:t>
            </a:r>
            <a:r>
              <a:rPr lang="sr-Latn-RS" dirty="0"/>
              <a:t> у </a:t>
            </a:r>
            <a:r>
              <a:rPr lang="sr-Latn-RS" dirty="0" err="1"/>
              <a:t>томе</a:t>
            </a:r>
            <a:r>
              <a:rPr lang="sr-Latn-RS" dirty="0"/>
              <a:t>, </a:t>
            </a:r>
            <a:r>
              <a:rPr lang="sr-Latn-RS" dirty="0" err="1"/>
              <a:t>закључује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на</a:t>
            </a:r>
            <a:r>
              <a:rPr lang="sr-Latn-RS" dirty="0"/>
              <a:t> </a:t>
            </a:r>
            <a:r>
              <a:rPr lang="sr-Latn-RS" dirty="0" err="1"/>
              <a:t>основу</a:t>
            </a:r>
            <a:r>
              <a:rPr lang="sr-Latn-RS" dirty="0"/>
              <a:t> </a:t>
            </a:r>
            <a:r>
              <a:rPr lang="sr-Latn-RS" dirty="0" err="1"/>
              <a:t>неко</a:t>
            </a:r>
            <a:r>
              <a:rPr lang="sr-Latn-RS" dirty="0"/>
              <a:t>- </a:t>
            </a:r>
            <a:r>
              <a:rPr lang="sr-Latn-RS" dirty="0" err="1"/>
              <a:t>лико</a:t>
            </a:r>
            <a:r>
              <a:rPr lang="sr-Latn-RS" dirty="0"/>
              <a:t> </a:t>
            </a:r>
            <a:r>
              <a:rPr lang="sr-Latn-RS" dirty="0" err="1"/>
              <a:t>важних</a:t>
            </a:r>
            <a:r>
              <a:rPr lang="sr-Latn-RS" dirty="0"/>
              <a:t> </a:t>
            </a:r>
            <a:r>
              <a:rPr lang="sr-Latn-RS" dirty="0" err="1"/>
              <a:t>мерила</a:t>
            </a:r>
            <a:r>
              <a:rPr lang="sr-Latn-RS" dirty="0"/>
              <a:t>:</a:t>
            </a:r>
          </a:p>
          <a:p>
            <a:r>
              <a:rPr lang="sr-Latn-RS" dirty="0" err="1"/>
              <a:t>обавештеност</a:t>
            </a:r>
            <a:r>
              <a:rPr lang="sr-Latn-RS" dirty="0"/>
              <a:t> </a:t>
            </a:r>
            <a:r>
              <a:rPr lang="sr-Latn-RS" dirty="0" err="1"/>
              <a:t>деце</a:t>
            </a:r>
            <a:r>
              <a:rPr lang="sr-Latn-RS" dirty="0"/>
              <a:t> (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могу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разумеју</a:t>
            </a:r>
            <a:r>
              <a:rPr lang="sr-Latn-RS" dirty="0"/>
              <a:t> </a:t>
            </a:r>
            <a:r>
              <a:rPr lang="sr-Latn-RS" dirty="0" err="1"/>
              <a:t>природу</a:t>
            </a:r>
            <a:r>
              <a:rPr lang="sr-Latn-RS" dirty="0"/>
              <a:t> </a:t>
            </a:r>
            <a:r>
              <a:rPr lang="sr-Latn-RS" dirty="0" err="1"/>
              <a:t>онога</a:t>
            </a:r>
            <a:r>
              <a:rPr lang="sr-Latn-RS" dirty="0"/>
              <a:t> у </a:t>
            </a:r>
            <a:r>
              <a:rPr lang="sr-Latn-RS" dirty="0" err="1"/>
              <a:t>чему</a:t>
            </a:r>
            <a:r>
              <a:rPr lang="sr-Latn-RS" dirty="0"/>
              <a:t> </a:t>
            </a:r>
            <a:r>
              <a:rPr lang="sr-Latn-RS" dirty="0" err="1"/>
              <a:t>учествују</a:t>
            </a:r>
            <a:r>
              <a:rPr lang="sr-Latn-RS" dirty="0"/>
              <a:t>,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им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унапред</a:t>
            </a:r>
            <a:r>
              <a:rPr lang="sr-Latn-RS" dirty="0"/>
              <a:t> </a:t>
            </a:r>
            <a:r>
              <a:rPr lang="sr-Latn-RS" dirty="0" err="1"/>
              <a:t>довољно</a:t>
            </a:r>
            <a:r>
              <a:rPr lang="sr-Latn-RS" dirty="0"/>
              <a:t> </a:t>
            </a:r>
            <a:r>
              <a:rPr lang="sr-Latn-RS" dirty="0" err="1"/>
              <a:t>јасно</a:t>
            </a:r>
            <a:r>
              <a:rPr lang="sr-Latn-RS" dirty="0"/>
              <a:t> </a:t>
            </a:r>
            <a:r>
              <a:rPr lang="sr-Latn-RS" dirty="0" err="1"/>
              <a:t>објашњен</a:t>
            </a:r>
            <a:r>
              <a:rPr lang="sr-Latn-RS" dirty="0"/>
              <a:t> </a:t>
            </a:r>
            <a:r>
              <a:rPr lang="sr-Latn-RS" dirty="0" err="1"/>
              <a:t>смисао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 у </a:t>
            </a:r>
            <a:r>
              <a:rPr lang="sr-Latn-RS" dirty="0" err="1"/>
              <a:t>којима</a:t>
            </a:r>
            <a:r>
              <a:rPr lang="sr-Latn-RS" dirty="0"/>
              <a:t> </a:t>
            </a:r>
            <a:r>
              <a:rPr lang="sr-Latn-RS" dirty="0" err="1"/>
              <a:t>треба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учествују</a:t>
            </a:r>
            <a:r>
              <a:rPr lang="sr-Latn-RS" dirty="0"/>
              <a:t> и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потом</a:t>
            </a:r>
            <a:r>
              <a:rPr lang="sr-Latn-RS" dirty="0"/>
              <a:t> </a:t>
            </a:r>
            <a:r>
              <a:rPr lang="sr-Latn-RS" dirty="0" err="1"/>
              <a:t>проверено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су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то</a:t>
            </a:r>
            <a:r>
              <a:rPr lang="sr-Latn-RS" dirty="0"/>
              <a:t> </a:t>
            </a:r>
            <a:r>
              <a:rPr lang="sr-Latn-RS" dirty="0" err="1"/>
              <a:t>добро</a:t>
            </a:r>
            <a:r>
              <a:rPr lang="sr-Latn-RS" dirty="0"/>
              <a:t> </a:t>
            </a:r>
            <a:r>
              <a:rPr lang="sr-Cyrl-RS" dirty="0"/>
              <a:t>разумела.</a:t>
            </a:r>
          </a:p>
          <a:p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учествују</a:t>
            </a:r>
            <a:r>
              <a:rPr lang="sr-Latn-RS" dirty="0"/>
              <a:t> у </a:t>
            </a:r>
            <a:r>
              <a:rPr lang="sr-Latn-RS" dirty="0" err="1"/>
              <a:t>доношењу</a:t>
            </a:r>
            <a:r>
              <a:rPr lang="sr-Latn-RS" dirty="0"/>
              <a:t> </a:t>
            </a:r>
            <a:r>
              <a:rPr lang="sr-Latn-RS" dirty="0" err="1"/>
              <a:t>одлука</a:t>
            </a:r>
            <a:r>
              <a:rPr lang="sr-Latn-RS" dirty="0"/>
              <a:t> о </a:t>
            </a:r>
            <a:r>
              <a:rPr lang="sr-Latn-RS" dirty="0" err="1"/>
              <a:t>покретању</a:t>
            </a:r>
            <a:r>
              <a:rPr lang="sr-Latn-RS" dirty="0"/>
              <a:t> </a:t>
            </a:r>
            <a:r>
              <a:rPr lang="sr-Latn-RS" dirty="0" err="1"/>
              <a:t>те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 и о </a:t>
            </a:r>
            <a:r>
              <a:rPr lang="sr-Latn-RS" dirty="0" err="1"/>
              <a:t>свом</a:t>
            </a:r>
            <a:r>
              <a:rPr lang="sr-Latn-RS" dirty="0"/>
              <a:t> </a:t>
            </a:r>
            <a:r>
              <a:rPr lang="sr-Latn-RS" dirty="0" err="1"/>
              <a:t>учешЋу</a:t>
            </a:r>
            <a:r>
              <a:rPr lang="sr-Latn-RS" dirty="0"/>
              <a:t> у </a:t>
            </a:r>
            <a:r>
              <a:rPr lang="sr-Latn-RS" dirty="0" err="1"/>
              <a:t>тој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;</a:t>
            </a:r>
          </a:p>
          <a:p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имају</a:t>
            </a:r>
            <a:r>
              <a:rPr lang="sr-Latn-RS" dirty="0"/>
              <a:t> </a:t>
            </a:r>
            <a:r>
              <a:rPr lang="sr-Latn-RS" dirty="0" err="1"/>
              <a:t>могу</a:t>
            </a:r>
            <a:r>
              <a:rPr lang="sr-Cyrl-RS" dirty="0"/>
              <a:t>ћ</a:t>
            </a:r>
            <a:r>
              <a:rPr lang="sr-Latn-RS" dirty="0" err="1"/>
              <a:t>ност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одлуче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добровољно</a:t>
            </a:r>
            <a:r>
              <a:rPr lang="sr-Latn-RS" dirty="0"/>
              <a:t> </a:t>
            </a:r>
            <a:r>
              <a:rPr lang="sr-Latn-RS" dirty="0" err="1"/>
              <a:t>учествују</a:t>
            </a:r>
            <a:r>
              <a:rPr lang="sr-Latn-RS" dirty="0"/>
              <a:t> у </a:t>
            </a:r>
            <a:r>
              <a:rPr lang="sr-Latn-RS" dirty="0" err="1"/>
              <a:t>одре</a:t>
            </a:r>
            <a:r>
              <a:rPr lang="sr-Cyrl-RS" dirty="0"/>
              <a:t>ће</a:t>
            </a:r>
            <a:r>
              <a:rPr lang="sr-Latn-RS" dirty="0" err="1"/>
              <a:t>ним</a:t>
            </a:r>
            <a:r>
              <a:rPr lang="sr-Latn-RS" dirty="0"/>
              <a:t> </a:t>
            </a:r>
            <a:r>
              <a:rPr lang="sr-Latn-RS" dirty="0" err="1"/>
              <a:t>активностима</a:t>
            </a:r>
            <a:r>
              <a:rPr lang="sr-Latn-RS" dirty="0"/>
              <a:t>;</a:t>
            </a:r>
          </a:p>
          <a:p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обавештавају</a:t>
            </a:r>
            <a:r>
              <a:rPr lang="sr-Latn-RS" dirty="0"/>
              <a:t> о </a:t>
            </a:r>
            <a:r>
              <a:rPr lang="sr-Latn-RS" dirty="0" err="1"/>
              <a:t>току</a:t>
            </a:r>
            <a:r>
              <a:rPr lang="sr-Latn-RS" dirty="0"/>
              <a:t> и </a:t>
            </a:r>
            <a:r>
              <a:rPr lang="sr-Latn-RS" dirty="0" err="1"/>
              <a:t>исходу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 и о </a:t>
            </a:r>
            <a:r>
              <a:rPr lang="sr-Latn-RS" dirty="0" err="1"/>
              <a:t>последицама</a:t>
            </a:r>
            <a:r>
              <a:rPr lang="sr-Latn-RS" dirty="0"/>
              <a:t> </a:t>
            </a:r>
            <a:r>
              <a:rPr lang="sr-Latn-RS" dirty="0" err="1"/>
              <a:t>по</a:t>
            </a:r>
            <a:r>
              <a:rPr lang="sr-Latn-RS" dirty="0"/>
              <a:t> </a:t>
            </a:r>
            <a:r>
              <a:rPr lang="sr-Latn-RS" dirty="0" err="1"/>
              <a:t>њих</a:t>
            </a:r>
            <a:r>
              <a:rPr lang="sr-Latn-RS" dirty="0"/>
              <a:t> </a:t>
            </a:r>
            <a:r>
              <a:rPr lang="sr-Latn-RS" dirty="0" err="1"/>
              <a:t>саме</a:t>
            </a:r>
            <a:r>
              <a:rPr lang="sr-Latn-RS" dirty="0"/>
              <a:t>;</a:t>
            </a:r>
          </a:p>
          <a:p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постоји</a:t>
            </a:r>
            <a:r>
              <a:rPr lang="sr-Latn-RS" dirty="0"/>
              <a:t> </a:t>
            </a:r>
            <a:r>
              <a:rPr lang="sr-Latn-RS" dirty="0" err="1"/>
              <a:t>могу</a:t>
            </a:r>
            <a:r>
              <a:rPr lang="sr-Cyrl-RS" dirty="0"/>
              <a:t>ћ</a:t>
            </a:r>
            <a:r>
              <a:rPr lang="sr-Latn-RS" dirty="0" err="1"/>
              <a:t>ност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и </a:t>
            </a:r>
            <a:r>
              <a:rPr lang="sr-Latn-RS" dirty="0" err="1"/>
              <a:t>сама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покрену</a:t>
            </a:r>
            <a:r>
              <a:rPr lang="sr-Latn-RS" dirty="0"/>
              <a:t> </a:t>
            </a:r>
            <a:r>
              <a:rPr lang="sr-Latn-RS" dirty="0" err="1"/>
              <a:t>иницијативу</a:t>
            </a:r>
            <a:r>
              <a:rPr lang="sr-Latn-RS" dirty="0"/>
              <a:t> </a:t>
            </a:r>
            <a:r>
              <a:rPr lang="sr-Latn-RS" dirty="0" err="1"/>
              <a:t>за</a:t>
            </a:r>
            <a:r>
              <a:rPr lang="sr-Latn-RS" dirty="0"/>
              <a:t> </a:t>
            </a:r>
            <a:r>
              <a:rPr lang="sr-Latn-RS" dirty="0" err="1"/>
              <a:t>неке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;</a:t>
            </a:r>
          </a:p>
          <a:p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постоји</a:t>
            </a:r>
            <a:r>
              <a:rPr lang="sr-Latn-RS" dirty="0"/>
              <a:t> </a:t>
            </a:r>
            <a:r>
              <a:rPr lang="sr-Latn-RS" dirty="0" err="1"/>
              <a:t>могу</a:t>
            </a:r>
            <a:r>
              <a:rPr lang="sr-Cyrl-RS" dirty="0"/>
              <a:t>ћ</a:t>
            </a:r>
            <a:r>
              <a:rPr lang="sr-Latn-RS" dirty="0" err="1"/>
              <a:t>ност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деца</a:t>
            </a:r>
            <a:r>
              <a:rPr lang="sr-Latn-RS" dirty="0"/>
              <a:t> </a:t>
            </a:r>
            <a:r>
              <a:rPr lang="sr-Latn-RS" dirty="0" err="1"/>
              <a:t>управљају</a:t>
            </a:r>
            <a:r>
              <a:rPr lang="sr-Latn-RS" dirty="0"/>
              <a:t> </a:t>
            </a:r>
            <a:r>
              <a:rPr lang="sr-Latn-RS" dirty="0" err="1"/>
              <a:t>током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 (</a:t>
            </a:r>
            <a:r>
              <a:rPr lang="sr-Latn-RS" dirty="0" err="1"/>
              <a:t>или</a:t>
            </a:r>
            <a:r>
              <a:rPr lang="sr-Latn-RS" dirty="0"/>
              <a:t> </a:t>
            </a:r>
            <a:r>
              <a:rPr lang="sr-Latn-RS" dirty="0" err="1"/>
              <a:t>делом</a:t>
            </a:r>
            <a:r>
              <a:rPr lang="sr-Latn-RS" dirty="0"/>
              <a:t> </a:t>
            </a:r>
            <a:r>
              <a:rPr lang="sr-Latn-RS" dirty="0" err="1"/>
              <a:t>тока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).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45078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1FB6D-1C22-49E2-BDBD-3A8E3BF3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Значај партиципације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D0EB8-0685-43E8-BC4A-777090252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В</a:t>
            </a:r>
            <a:r>
              <a:rPr lang="sr-Latn-RS" dirty="0" err="1"/>
              <a:t>аљало</a:t>
            </a:r>
            <a:r>
              <a:rPr lang="sr-Latn-RS" dirty="0"/>
              <a:t> </a:t>
            </a:r>
            <a:r>
              <a:rPr lang="sr-Latn-RS" dirty="0" err="1"/>
              <a:t>би</a:t>
            </a:r>
            <a:r>
              <a:rPr lang="sr-Latn-RS" dirty="0"/>
              <a:t> </a:t>
            </a:r>
            <a:r>
              <a:rPr lang="sr-Latn-RS" dirty="0" err="1"/>
              <a:t>подсетити</a:t>
            </a:r>
            <a:r>
              <a:rPr lang="sr-Latn-RS" dirty="0"/>
              <a:t> </a:t>
            </a:r>
            <a:r>
              <a:rPr lang="sr-Latn-RS" dirty="0" err="1"/>
              <a:t>на</a:t>
            </a:r>
            <a:r>
              <a:rPr lang="sr-Latn-RS" dirty="0"/>
              <a:t> </a:t>
            </a:r>
            <a:r>
              <a:rPr lang="sr-Latn-RS" dirty="0" err="1"/>
              <a:t>темељне</a:t>
            </a:r>
            <a:r>
              <a:rPr lang="sr-Latn-RS" dirty="0"/>
              <a:t> </a:t>
            </a:r>
            <a:r>
              <a:rPr lang="sr-Latn-RS" dirty="0" err="1"/>
              <a:t>разлоге</a:t>
            </a:r>
            <a:r>
              <a:rPr lang="sr-Latn-RS" dirty="0"/>
              <a:t> </a:t>
            </a:r>
            <a:r>
              <a:rPr lang="sr-Latn-RS" dirty="0" err="1"/>
              <a:t>због</a:t>
            </a:r>
            <a:r>
              <a:rPr lang="sr-Latn-RS" dirty="0"/>
              <a:t> </a:t>
            </a:r>
            <a:r>
              <a:rPr lang="sr-Latn-RS" dirty="0" err="1"/>
              <a:t>чега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у </a:t>
            </a:r>
            <a:r>
              <a:rPr lang="sr-Latn-RS" dirty="0" err="1"/>
              <a:t>организацији</a:t>
            </a:r>
            <a:r>
              <a:rPr lang="sr-Latn-RS" dirty="0"/>
              <a:t> </a:t>
            </a:r>
            <a:r>
              <a:rPr lang="sr-Latn-RS" dirty="0" err="1"/>
              <a:t>школе</a:t>
            </a:r>
            <a:r>
              <a:rPr lang="sr-Latn-RS" dirty="0"/>
              <a:t> </a:t>
            </a:r>
            <a:r>
              <a:rPr lang="sr-Latn-RS" dirty="0" err="1"/>
              <a:t>нужно</a:t>
            </a:r>
            <a:r>
              <a:rPr lang="sr-Latn-RS" dirty="0"/>
              <a:t> </a:t>
            </a:r>
            <a:r>
              <a:rPr lang="sr-Latn-RS" dirty="0" err="1"/>
              <a:t>обезбедити</a:t>
            </a:r>
            <a:r>
              <a:rPr lang="sr-Latn-RS" dirty="0"/>
              <a:t> </a:t>
            </a:r>
            <a:r>
              <a:rPr lang="sr-Latn-RS" dirty="0" err="1"/>
              <a:t>све</a:t>
            </a:r>
            <a:r>
              <a:rPr lang="sr-Latn-RS" dirty="0"/>
              <a:t> </a:t>
            </a:r>
            <a:r>
              <a:rPr lang="sr-Latn-RS" dirty="0" err="1"/>
              <a:t>веЋу</a:t>
            </a:r>
            <a:r>
              <a:rPr lang="sr-Latn-RS" dirty="0"/>
              <a:t> </a:t>
            </a:r>
            <a:r>
              <a:rPr lang="sr-Latn-RS" dirty="0" err="1"/>
              <a:t>партиципацију</a:t>
            </a:r>
            <a:r>
              <a:rPr lang="sr-Latn-RS" dirty="0"/>
              <a:t> </a:t>
            </a:r>
            <a:r>
              <a:rPr lang="sr-Latn-RS" dirty="0" err="1"/>
              <a:t>ученика</a:t>
            </a:r>
            <a:r>
              <a:rPr lang="sr-Latn-RS" dirty="0"/>
              <a:t>. </a:t>
            </a:r>
            <a:r>
              <a:rPr lang="sr-Latn-RS" dirty="0" err="1"/>
              <a:t>Може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, </a:t>
            </a:r>
            <a:r>
              <a:rPr lang="sr-Latn-RS" dirty="0" err="1"/>
              <a:t>додуше</a:t>
            </a:r>
            <a:r>
              <a:rPr lang="sr-Latn-RS" dirty="0"/>
              <a:t>, </a:t>
            </a:r>
            <a:r>
              <a:rPr lang="sr-Latn-RS" dirty="0" err="1"/>
              <a:t>реЋи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могуЋе</a:t>
            </a:r>
            <a:r>
              <a:rPr lang="sr-Latn-RS" dirty="0"/>
              <a:t> </a:t>
            </a:r>
            <a:r>
              <a:rPr lang="sr-Latn-RS" dirty="0" err="1"/>
              <a:t>реализовати</a:t>
            </a:r>
            <a:r>
              <a:rPr lang="sr-Latn-RS" dirty="0"/>
              <a:t> </a:t>
            </a:r>
            <a:r>
              <a:rPr lang="sr-Latn-RS" dirty="0" err="1"/>
              <a:t>стицање</a:t>
            </a:r>
            <a:r>
              <a:rPr lang="sr-Latn-RS" dirty="0"/>
              <a:t> </a:t>
            </a:r>
            <a:r>
              <a:rPr lang="sr-Latn-RS" dirty="0" err="1"/>
              <a:t>неке</a:t>
            </a:r>
            <a:r>
              <a:rPr lang="sr-Latn-RS" dirty="0"/>
              <a:t> </a:t>
            </a:r>
            <a:r>
              <a:rPr lang="sr-Latn-RS" dirty="0" err="1"/>
              <a:t>количине</a:t>
            </a:r>
            <a:r>
              <a:rPr lang="sr-Latn-RS" dirty="0"/>
              <a:t> </a:t>
            </a:r>
            <a:r>
              <a:rPr lang="sr-Latn-RS" dirty="0" err="1"/>
              <a:t>знања</a:t>
            </a:r>
            <a:r>
              <a:rPr lang="sr-Latn-RS" dirty="0"/>
              <a:t> и у </a:t>
            </a:r>
            <a:r>
              <a:rPr lang="sr-Latn-RS" dirty="0" err="1"/>
              <a:t>непартиципативној</a:t>
            </a:r>
            <a:r>
              <a:rPr lang="sr-Latn-RS" dirty="0"/>
              <a:t>, </a:t>
            </a:r>
            <a:r>
              <a:rPr lang="sr-Latn-RS" dirty="0" err="1"/>
              <a:t>трансмисивној</a:t>
            </a:r>
            <a:r>
              <a:rPr lang="sr-Latn-RS" dirty="0"/>
              <a:t> </a:t>
            </a:r>
            <a:r>
              <a:rPr lang="sr-Latn-RS" dirty="0" err="1"/>
              <a:t>настави</a:t>
            </a:r>
            <a:r>
              <a:rPr lang="sr-Latn-RS" dirty="0"/>
              <a:t>. </a:t>
            </a:r>
            <a:r>
              <a:rPr lang="sr-Latn-RS" dirty="0" err="1"/>
              <a:t>МеЋутим</a:t>
            </a:r>
            <a:r>
              <a:rPr lang="sr-Latn-RS" dirty="0"/>
              <a:t>, </a:t>
            </a:r>
            <a:r>
              <a:rPr lang="sr-Latn-RS" dirty="0" err="1"/>
              <a:t>неки</a:t>
            </a:r>
            <a:r>
              <a:rPr lang="sr-Latn-RS" dirty="0"/>
              <a:t> </a:t>
            </a:r>
            <a:r>
              <a:rPr lang="sr-Latn-RS" dirty="0" err="1"/>
              <a:t>важни</a:t>
            </a:r>
            <a:r>
              <a:rPr lang="sr-Latn-RS" dirty="0"/>
              <a:t> </a:t>
            </a:r>
            <a:r>
              <a:rPr lang="sr-Latn-RS" dirty="0" err="1"/>
              <a:t>циљеви</a:t>
            </a:r>
            <a:r>
              <a:rPr lang="sr-Latn-RS" dirty="0"/>
              <a:t>, </a:t>
            </a:r>
            <a:r>
              <a:rPr lang="sr-Latn-RS" dirty="0" err="1"/>
              <a:t>важна</a:t>
            </a:r>
            <a:r>
              <a:rPr lang="sr-Latn-RS" dirty="0"/>
              <a:t> </a:t>
            </a:r>
            <a:r>
              <a:rPr lang="sr-Latn-RS" dirty="0" err="1"/>
              <a:t>сазнања</a:t>
            </a:r>
            <a:r>
              <a:rPr lang="sr-Latn-RS" dirty="0"/>
              <a:t>, </a:t>
            </a:r>
            <a:r>
              <a:rPr lang="sr-Latn-RS" dirty="0" err="1"/>
              <a:t>разумевања</a:t>
            </a:r>
            <a:r>
              <a:rPr lang="sr-Latn-RS" dirty="0"/>
              <a:t> и </a:t>
            </a:r>
            <a:r>
              <a:rPr lang="sr-Latn-RS" dirty="0" err="1"/>
              <a:t>умења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не</a:t>
            </a:r>
            <a:r>
              <a:rPr lang="sr-Latn-RS" dirty="0"/>
              <a:t> </a:t>
            </a:r>
            <a:r>
              <a:rPr lang="sr-Latn-RS" dirty="0" err="1"/>
              <a:t>могу</a:t>
            </a:r>
            <a:r>
              <a:rPr lang="sr-Latn-RS" dirty="0"/>
              <a:t> </a:t>
            </a:r>
            <a:r>
              <a:rPr lang="sr-Latn-RS" dirty="0" err="1"/>
              <a:t>остварити</a:t>
            </a:r>
            <a:r>
              <a:rPr lang="sr-Latn-RS" dirty="0"/>
              <a:t> </a:t>
            </a:r>
            <a:r>
              <a:rPr lang="sr-Latn-RS" dirty="0" err="1"/>
              <a:t>без</a:t>
            </a:r>
            <a:r>
              <a:rPr lang="sr-Latn-RS" dirty="0"/>
              <a:t> </a:t>
            </a:r>
            <a:r>
              <a:rPr lang="sr-Latn-RS" dirty="0" err="1"/>
              <a:t>партиципације</a:t>
            </a:r>
            <a:r>
              <a:rPr lang="sr-Latn-RS" dirty="0"/>
              <a:t> </a:t>
            </a:r>
            <a:r>
              <a:rPr lang="sr-Latn-RS" dirty="0" err="1"/>
              <a:t>ученика</a:t>
            </a:r>
            <a:r>
              <a:rPr lang="sr-Latn-RS" dirty="0"/>
              <a:t>. </a:t>
            </a:r>
            <a:r>
              <a:rPr lang="sr-Latn-RS" dirty="0" err="1"/>
              <a:t>ОтуЋеност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 </a:t>
            </a:r>
            <a:r>
              <a:rPr lang="sr-Latn-RS" dirty="0" err="1"/>
              <a:t>учења</a:t>
            </a:r>
            <a:r>
              <a:rPr lang="sr-Latn-RS" dirty="0"/>
              <a:t> - </a:t>
            </a:r>
            <a:r>
              <a:rPr lang="sr-Latn-RS" dirty="0" err="1"/>
              <a:t>осеЋање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то</a:t>
            </a:r>
            <a:r>
              <a:rPr lang="sr-Latn-RS" dirty="0"/>
              <a:t> </a:t>
            </a:r>
            <a:r>
              <a:rPr lang="sr-Latn-RS" dirty="0" err="1"/>
              <a:t>нешто</a:t>
            </a:r>
            <a:r>
              <a:rPr lang="sr-Latn-RS" dirty="0"/>
              <a:t> </a:t>
            </a:r>
            <a:r>
              <a:rPr lang="sr-Latn-RS" dirty="0" err="1"/>
              <a:t>туЋе</a:t>
            </a:r>
            <a:r>
              <a:rPr lang="sr-Latn-RS" dirty="0"/>
              <a:t>, </a:t>
            </a:r>
            <a:r>
              <a:rPr lang="sr-Latn-RS" dirty="0" err="1"/>
              <a:t>наметнуто</a:t>
            </a:r>
            <a:r>
              <a:rPr lang="sr-Latn-RS" dirty="0"/>
              <a:t> и </a:t>
            </a:r>
            <a:r>
              <a:rPr lang="sr-Latn-RS" dirty="0" err="1"/>
              <a:t>без</a:t>
            </a:r>
            <a:r>
              <a:rPr lang="sr-Latn-RS" dirty="0"/>
              <a:t> </a:t>
            </a:r>
            <a:r>
              <a:rPr lang="sr-Latn-RS" dirty="0" err="1"/>
              <a:t>много</a:t>
            </a:r>
            <a:r>
              <a:rPr lang="sr-Latn-RS" dirty="0"/>
              <a:t> </a:t>
            </a:r>
            <a:r>
              <a:rPr lang="sr-Latn-RS" dirty="0" err="1"/>
              <a:t>смисла</a:t>
            </a:r>
            <a:r>
              <a:rPr lang="sr-Latn-RS" dirty="0"/>
              <a:t> - </a:t>
            </a:r>
            <a:r>
              <a:rPr lang="sr-Latn-RS" dirty="0" err="1"/>
              <a:t>не</a:t>
            </a:r>
            <a:r>
              <a:rPr lang="sr-Latn-RS" dirty="0"/>
              <a:t> </a:t>
            </a:r>
            <a:r>
              <a:rPr lang="sr-Latn-RS" dirty="0" err="1"/>
              <a:t>може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умањити</a:t>
            </a:r>
            <a:r>
              <a:rPr lang="sr-Latn-RS" dirty="0"/>
              <a:t> </a:t>
            </a:r>
            <a:r>
              <a:rPr lang="sr-Latn-RS" dirty="0" err="1"/>
              <a:t>без</a:t>
            </a:r>
            <a:r>
              <a:rPr lang="sr-Latn-RS" dirty="0"/>
              <a:t> </a:t>
            </a:r>
            <a:r>
              <a:rPr lang="sr-Latn-RS" dirty="0" err="1"/>
              <a:t>партиципације</a:t>
            </a:r>
            <a:r>
              <a:rPr lang="sr-Latn-RS" dirty="0"/>
              <a:t> </a:t>
            </a:r>
            <a:r>
              <a:rPr lang="sr-Latn-RS" dirty="0" err="1"/>
              <a:t>ученика</a:t>
            </a:r>
            <a:r>
              <a:rPr lang="sr-Latn-RS" dirty="0"/>
              <a:t> и </a:t>
            </a:r>
            <a:r>
              <a:rPr lang="sr-Latn-RS" dirty="0" err="1"/>
              <a:t>без</a:t>
            </a:r>
            <a:r>
              <a:rPr lang="sr-Latn-RS" dirty="0"/>
              <a:t> </a:t>
            </a:r>
            <a:r>
              <a:rPr lang="sr-Latn-RS" dirty="0" err="1"/>
              <a:t>додатног</a:t>
            </a:r>
            <a:r>
              <a:rPr lang="sr-Latn-RS" dirty="0"/>
              <a:t> </a:t>
            </a:r>
            <a:r>
              <a:rPr lang="sr-Latn-RS" dirty="0" err="1"/>
              <a:t>труда</a:t>
            </a:r>
            <a:r>
              <a:rPr lang="sr-Latn-RS" dirty="0"/>
              <a:t> </a:t>
            </a:r>
            <a:r>
              <a:rPr lang="sr-Latn-RS" dirty="0" err="1"/>
              <a:t>наставника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им</a:t>
            </a:r>
            <a:r>
              <a:rPr lang="sr-Latn-RS" dirty="0"/>
              <a:t> </a:t>
            </a:r>
            <a:r>
              <a:rPr lang="sr-Latn-RS" dirty="0" err="1"/>
              <a:t>поврати</a:t>
            </a:r>
            <a:r>
              <a:rPr lang="sr-Latn-RS" dirty="0"/>
              <a:t> </a:t>
            </a:r>
            <a:r>
              <a:rPr lang="sr-Latn-RS" dirty="0" err="1"/>
              <a:t>осеЋање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и </a:t>
            </a:r>
            <a:r>
              <a:rPr lang="sr-Latn-RS" dirty="0" err="1"/>
              <a:t>сами</a:t>
            </a:r>
            <a:r>
              <a:rPr lang="sr-Latn-RS" dirty="0"/>
              <a:t> </a:t>
            </a:r>
            <a:r>
              <a:rPr lang="sr-Latn-RS" dirty="0" err="1"/>
              <a:t>они</a:t>
            </a:r>
            <a:r>
              <a:rPr lang="sr-Latn-RS" dirty="0"/>
              <a:t> </a:t>
            </a:r>
            <a:r>
              <a:rPr lang="sr-Latn-RS" dirty="0" err="1"/>
              <a:t>имају</a:t>
            </a:r>
            <a:r>
              <a:rPr lang="sr-Latn-RS" dirty="0"/>
              <a:t> </a:t>
            </a:r>
            <a:r>
              <a:rPr lang="sr-Latn-RS" dirty="0" err="1"/>
              <a:t>неког</a:t>
            </a:r>
            <a:r>
              <a:rPr lang="sr-Latn-RS" dirty="0"/>
              <a:t> </a:t>
            </a:r>
            <a:r>
              <a:rPr lang="sr-Latn-RS" dirty="0" err="1"/>
              <a:t>удела</a:t>
            </a:r>
            <a:r>
              <a:rPr lang="sr-Latn-RS" dirty="0"/>
              <a:t> у </a:t>
            </a:r>
            <a:r>
              <a:rPr lang="sr-Latn-RS" dirty="0" err="1"/>
              <a:t>том</a:t>
            </a:r>
            <a:r>
              <a:rPr lang="sr-Latn-RS" dirty="0"/>
              <a:t> </a:t>
            </a:r>
            <a:r>
              <a:rPr lang="sr-Latn-RS" dirty="0" err="1"/>
              <a:t>послу</a:t>
            </a:r>
            <a:r>
              <a:rPr lang="sr-Latn-RS" dirty="0"/>
              <a:t>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2102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9BA2E-7D2C-4ED8-BC7B-BB11F3B289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39217" y="1151488"/>
            <a:ext cx="9604375" cy="3449638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 err="1"/>
              <a:t>Развој</a:t>
            </a:r>
            <a:r>
              <a:rPr lang="sr-Latn-RS" dirty="0"/>
              <a:t> </a:t>
            </a:r>
            <a:r>
              <a:rPr lang="sr-Latn-RS" dirty="0" err="1"/>
              <a:t>многих</a:t>
            </a:r>
            <a:r>
              <a:rPr lang="sr-Latn-RS" dirty="0"/>
              <a:t> </a:t>
            </a:r>
            <a:r>
              <a:rPr lang="sr-Latn-RS" dirty="0" err="1"/>
              <a:t>социјалних</a:t>
            </a:r>
            <a:r>
              <a:rPr lang="sr-Latn-RS" dirty="0"/>
              <a:t> </a:t>
            </a:r>
            <a:r>
              <a:rPr lang="sr-Latn-RS" dirty="0" err="1"/>
              <a:t>компетенција</a:t>
            </a:r>
            <a:r>
              <a:rPr lang="sr-Latn-RS" dirty="0"/>
              <a:t> </a:t>
            </a:r>
            <a:r>
              <a:rPr lang="sr-Latn-RS" dirty="0" err="1"/>
              <a:t>није</a:t>
            </a:r>
            <a:r>
              <a:rPr lang="sr-Latn-RS" dirty="0"/>
              <a:t> </a:t>
            </a:r>
            <a:r>
              <a:rPr lang="sr-Latn-RS" dirty="0" err="1"/>
              <a:t>могуЋ</a:t>
            </a:r>
            <a:r>
              <a:rPr lang="sr-Latn-RS" dirty="0"/>
              <a:t> </a:t>
            </a:r>
            <a:r>
              <a:rPr lang="sr-Latn-RS" dirty="0" err="1"/>
              <a:t>без</a:t>
            </a:r>
            <a:r>
              <a:rPr lang="sr-Latn-RS" dirty="0"/>
              <a:t> </a:t>
            </a:r>
            <a:r>
              <a:rPr lang="sr-Latn-RS" dirty="0" err="1"/>
              <a:t>различитих</a:t>
            </a:r>
            <a:r>
              <a:rPr lang="sr-Latn-RS" dirty="0"/>
              <a:t> </a:t>
            </a:r>
            <a:r>
              <a:rPr lang="sr-Latn-RS" dirty="0" err="1"/>
              <a:t>облика</a:t>
            </a:r>
            <a:r>
              <a:rPr lang="sr-Latn-RS" dirty="0"/>
              <a:t> и </a:t>
            </a:r>
            <a:r>
              <a:rPr lang="sr-Latn-RS" dirty="0" err="1"/>
              <a:t>нивоа</a:t>
            </a:r>
            <a:r>
              <a:rPr lang="sr-Latn-RS" dirty="0"/>
              <a:t> </a:t>
            </a:r>
            <a:r>
              <a:rPr lang="sr-Latn-RS" dirty="0" err="1"/>
              <a:t>партиципације</a:t>
            </a:r>
            <a:r>
              <a:rPr lang="sr-Latn-RS" dirty="0"/>
              <a:t>. </a:t>
            </a:r>
            <a:r>
              <a:rPr lang="sr-Latn-RS" dirty="0" err="1"/>
              <a:t>На</a:t>
            </a:r>
            <a:r>
              <a:rPr lang="sr-Latn-RS" dirty="0"/>
              <a:t> </a:t>
            </a:r>
            <a:r>
              <a:rPr lang="sr-Latn-RS" dirty="0" err="1"/>
              <a:t>пример</a:t>
            </a:r>
            <a:r>
              <a:rPr lang="sr-Latn-RS" dirty="0"/>
              <a:t>, </a:t>
            </a:r>
            <a:r>
              <a:rPr lang="sr-Latn-RS" dirty="0" err="1"/>
              <a:t>умење</a:t>
            </a:r>
            <a:r>
              <a:rPr lang="sr-Latn-RS" dirty="0"/>
              <a:t> </a:t>
            </a:r>
            <a:r>
              <a:rPr lang="sr-Latn-RS" dirty="0" err="1"/>
              <a:t>комуникације</a:t>
            </a:r>
            <a:r>
              <a:rPr lang="sr-Latn-RS" dirty="0"/>
              <a:t> </a:t>
            </a:r>
            <a:r>
              <a:rPr lang="sr-Latn-RS" dirty="0" err="1"/>
              <a:t>са</a:t>
            </a:r>
            <a:r>
              <a:rPr lang="sr-Latn-RS" dirty="0"/>
              <a:t> </a:t>
            </a:r>
            <a:r>
              <a:rPr lang="sr-Latn-RS" dirty="0" err="1"/>
              <a:t>онима</a:t>
            </a:r>
            <a:r>
              <a:rPr lang="sr-Latn-RS" dirty="0"/>
              <a:t> </a:t>
            </a:r>
            <a:r>
              <a:rPr lang="sr-Latn-RS" dirty="0" err="1"/>
              <a:t>који</a:t>
            </a:r>
            <a:r>
              <a:rPr lang="sr-Latn-RS" dirty="0"/>
              <a:t> </a:t>
            </a:r>
            <a:r>
              <a:rPr lang="sr-Latn-RS" dirty="0" err="1"/>
              <a:t>су</a:t>
            </a:r>
            <a:r>
              <a:rPr lang="sr-Latn-RS" dirty="0"/>
              <a:t> </a:t>
            </a:r>
            <a:r>
              <a:rPr lang="sr-Latn-RS" dirty="0" err="1"/>
              <a:t>различити</a:t>
            </a:r>
            <a:r>
              <a:rPr lang="sr-Latn-RS" dirty="0"/>
              <a:t>, </a:t>
            </a:r>
            <a:r>
              <a:rPr lang="sr-Latn-RS" dirty="0" err="1"/>
              <a:t>способност</a:t>
            </a:r>
            <a:r>
              <a:rPr lang="sr-Latn-RS" dirty="0"/>
              <a:t> </a:t>
            </a:r>
            <a:r>
              <a:rPr lang="sr-Latn-RS" dirty="0" err="1"/>
              <a:t>саопштавања</a:t>
            </a:r>
            <a:r>
              <a:rPr lang="sr-Latn-RS" dirty="0"/>
              <a:t> </a:t>
            </a:r>
            <a:r>
              <a:rPr lang="sr-Latn-RS" dirty="0" err="1"/>
              <a:t>властитих</a:t>
            </a:r>
            <a:r>
              <a:rPr lang="sr-Latn-RS" dirty="0"/>
              <a:t> </a:t>
            </a:r>
            <a:r>
              <a:rPr lang="sr-Latn-RS" dirty="0" err="1"/>
              <a:t>идеја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буду</a:t>
            </a:r>
            <a:r>
              <a:rPr lang="sr-Latn-RS" dirty="0"/>
              <a:t> </a:t>
            </a:r>
            <a:r>
              <a:rPr lang="sr-Latn-RS" dirty="0" err="1"/>
              <a:t>јасне</a:t>
            </a:r>
            <a:r>
              <a:rPr lang="sr-Latn-RS" dirty="0"/>
              <a:t> и </a:t>
            </a:r>
            <a:r>
              <a:rPr lang="sr-Latn-RS" dirty="0" err="1"/>
              <a:t>другима</a:t>
            </a:r>
            <a:r>
              <a:rPr lang="sr-Latn-RS" dirty="0"/>
              <a:t>, </a:t>
            </a:r>
            <a:r>
              <a:rPr lang="sr-Latn-RS" dirty="0" err="1"/>
              <a:t>способност</a:t>
            </a:r>
            <a:r>
              <a:rPr lang="sr-Latn-RS" dirty="0"/>
              <a:t> </a:t>
            </a:r>
            <a:r>
              <a:rPr lang="sr-Latn-RS" dirty="0" err="1"/>
              <a:t>убедљивог</a:t>
            </a:r>
            <a:r>
              <a:rPr lang="sr-Latn-RS" dirty="0"/>
              <a:t> </a:t>
            </a:r>
            <a:r>
              <a:rPr lang="sr-Latn-RS" dirty="0" err="1"/>
              <a:t>јавног</a:t>
            </a:r>
            <a:r>
              <a:rPr lang="sr-Latn-RS" dirty="0"/>
              <a:t> </a:t>
            </a:r>
            <a:r>
              <a:rPr lang="sr-Latn-RS" dirty="0" err="1"/>
              <a:t>наступа</a:t>
            </a:r>
            <a:r>
              <a:rPr lang="sr-Latn-RS" dirty="0"/>
              <a:t> и </a:t>
            </a:r>
            <a:r>
              <a:rPr lang="sr-Latn-RS" dirty="0" err="1"/>
              <a:t>убеЋивања</a:t>
            </a:r>
            <a:r>
              <a:rPr lang="sr-Latn-RS" dirty="0"/>
              <a:t> </a:t>
            </a:r>
            <a:r>
              <a:rPr lang="sr-Latn-RS" dirty="0" err="1"/>
              <a:t>других</a:t>
            </a:r>
            <a:r>
              <a:rPr lang="sr-Latn-RS" dirty="0"/>
              <a:t>, </a:t>
            </a:r>
            <a:r>
              <a:rPr lang="sr-Latn-RS" dirty="0" err="1"/>
              <a:t>умење</a:t>
            </a:r>
            <a:r>
              <a:rPr lang="sr-Latn-RS" dirty="0"/>
              <a:t> </a:t>
            </a:r>
            <a:r>
              <a:rPr lang="sr-Latn-RS" dirty="0" err="1"/>
              <a:t>превенције</a:t>
            </a:r>
            <a:r>
              <a:rPr lang="sr-Latn-RS" dirty="0"/>
              <a:t> и </a:t>
            </a:r>
            <a:r>
              <a:rPr lang="sr-Latn-RS" dirty="0" err="1"/>
              <a:t>решавања</a:t>
            </a:r>
            <a:r>
              <a:rPr lang="sr-Latn-RS" dirty="0"/>
              <a:t> </a:t>
            </a:r>
            <a:r>
              <a:rPr lang="sr-Latn-RS" dirty="0" err="1"/>
              <a:t>меЋусобних</a:t>
            </a:r>
            <a:r>
              <a:rPr lang="sr-Latn-RS" dirty="0"/>
              <a:t> </a:t>
            </a:r>
            <a:r>
              <a:rPr lang="sr-Latn-RS" dirty="0" err="1"/>
              <a:t>конфликата</a:t>
            </a:r>
            <a:r>
              <a:rPr lang="sr-Latn-RS" dirty="0"/>
              <a:t>, </a:t>
            </a:r>
            <a:r>
              <a:rPr lang="sr-Latn-RS" dirty="0" err="1"/>
              <a:t>исказивање</a:t>
            </a:r>
            <a:r>
              <a:rPr lang="sr-Latn-RS" dirty="0"/>
              <a:t> </a:t>
            </a:r>
            <a:r>
              <a:rPr lang="sr-Latn-RS" dirty="0" err="1"/>
              <a:t>властитих</a:t>
            </a:r>
            <a:r>
              <a:rPr lang="sr-Latn-RS" dirty="0"/>
              <a:t> </a:t>
            </a:r>
            <a:r>
              <a:rPr lang="sr-Latn-RS" dirty="0" err="1"/>
              <a:t>интереса</a:t>
            </a:r>
            <a:r>
              <a:rPr lang="sr-Latn-RS" dirty="0"/>
              <a:t> и </a:t>
            </a:r>
            <a:r>
              <a:rPr lang="sr-Latn-RS" dirty="0" err="1"/>
              <a:t>потреба</a:t>
            </a:r>
            <a:r>
              <a:rPr lang="sr-Latn-RS" dirty="0"/>
              <a:t>, </a:t>
            </a:r>
            <a:r>
              <a:rPr lang="sr-Latn-RS" dirty="0" err="1"/>
              <a:t>разумевање</a:t>
            </a:r>
            <a:r>
              <a:rPr lang="sr-Latn-RS" dirty="0"/>
              <a:t> </a:t>
            </a:r>
            <a:r>
              <a:rPr lang="sr-Latn-RS" dirty="0" err="1"/>
              <a:t>туЋих</a:t>
            </a:r>
            <a:r>
              <a:rPr lang="sr-Latn-RS" dirty="0"/>
              <a:t> и </a:t>
            </a:r>
            <a:r>
              <a:rPr lang="sr-Latn-RS" dirty="0" err="1"/>
              <a:t>усклаЋивање</a:t>
            </a:r>
            <a:r>
              <a:rPr lang="sr-Latn-RS" dirty="0"/>
              <a:t> </a:t>
            </a:r>
            <a:r>
              <a:rPr lang="sr-Latn-RS" dirty="0" err="1"/>
              <a:t>та</a:t>
            </a:r>
            <a:r>
              <a:rPr lang="sr-Latn-RS" dirty="0"/>
              <a:t> </a:t>
            </a:r>
            <a:r>
              <a:rPr lang="sr-Latn-RS" dirty="0" err="1"/>
              <a:t>два</a:t>
            </a:r>
            <a:r>
              <a:rPr lang="sr-Latn-RS" dirty="0"/>
              <a:t> </a:t>
            </a:r>
            <a:r>
              <a:rPr lang="sr-Latn-RS" dirty="0" err="1"/>
              <a:t>аспекта</a:t>
            </a:r>
            <a:r>
              <a:rPr lang="sr-Latn-RS" dirty="0"/>
              <a:t>, </a:t>
            </a:r>
            <a:r>
              <a:rPr lang="sr-Latn-RS" dirty="0" err="1"/>
              <a:t>усклаЋивање</a:t>
            </a:r>
            <a:r>
              <a:rPr lang="sr-Latn-RS" dirty="0"/>
              <a:t> </a:t>
            </a:r>
            <a:r>
              <a:rPr lang="sr-Latn-RS" dirty="0" err="1"/>
              <a:t>својих</a:t>
            </a:r>
            <a:r>
              <a:rPr lang="sr-Latn-RS" dirty="0"/>
              <a:t> </a:t>
            </a:r>
            <a:r>
              <a:rPr lang="sr-Latn-RS" dirty="0" err="1"/>
              <a:t>намера</a:t>
            </a:r>
            <a:r>
              <a:rPr lang="sr-Latn-RS" dirty="0"/>
              <a:t> и </a:t>
            </a:r>
            <a:r>
              <a:rPr lang="sr-Latn-RS" dirty="0" err="1"/>
              <a:t>акција</a:t>
            </a:r>
            <a:r>
              <a:rPr lang="sr-Latn-RS" dirty="0"/>
              <a:t> и </a:t>
            </a:r>
            <a:r>
              <a:rPr lang="sr-Latn-RS" dirty="0" err="1"/>
              <a:t>њихо</a:t>
            </a:r>
            <a:r>
              <a:rPr lang="sr-Latn-RS" dirty="0"/>
              <a:t>- </a:t>
            </a:r>
            <a:r>
              <a:rPr lang="sr-Latn-RS" dirty="0" err="1"/>
              <a:t>во</a:t>
            </a:r>
            <a:r>
              <a:rPr lang="sr-Latn-RS" dirty="0"/>
              <a:t> </a:t>
            </a:r>
            <a:r>
              <a:rPr lang="sr-Latn-RS" dirty="0" err="1"/>
              <a:t>уклапање</a:t>
            </a:r>
            <a:r>
              <a:rPr lang="sr-Latn-RS" dirty="0"/>
              <a:t> у </a:t>
            </a:r>
            <a:r>
              <a:rPr lang="sr-Latn-RS" dirty="0" err="1"/>
              <a:t>акције</a:t>
            </a:r>
            <a:r>
              <a:rPr lang="sr-Latn-RS" dirty="0"/>
              <a:t> </a:t>
            </a:r>
            <a:r>
              <a:rPr lang="sr-Latn-RS" dirty="0" err="1"/>
              <a:t>социјалне</a:t>
            </a:r>
            <a:r>
              <a:rPr lang="sr-Latn-RS" dirty="0"/>
              <a:t> </a:t>
            </a:r>
            <a:r>
              <a:rPr lang="sr-Latn-RS" dirty="0" err="1"/>
              <a:t>групе</a:t>
            </a:r>
            <a:r>
              <a:rPr lang="sr-Latn-RS" dirty="0"/>
              <a:t> - </a:t>
            </a:r>
            <a:r>
              <a:rPr lang="sr-Latn-RS" dirty="0" err="1"/>
              <a:t>све</a:t>
            </a:r>
            <a:r>
              <a:rPr lang="sr-Latn-RS" dirty="0"/>
              <a:t> </a:t>
            </a:r>
            <a:r>
              <a:rPr lang="sr-Latn-RS" dirty="0" err="1"/>
              <a:t>су</a:t>
            </a:r>
            <a:r>
              <a:rPr lang="sr-Latn-RS" dirty="0"/>
              <a:t> </a:t>
            </a:r>
            <a:r>
              <a:rPr lang="sr-Latn-RS" dirty="0" err="1"/>
              <a:t>то</a:t>
            </a:r>
            <a:r>
              <a:rPr lang="sr-Latn-RS" dirty="0"/>
              <a:t> </a:t>
            </a:r>
            <a:r>
              <a:rPr lang="sr-Latn-RS" dirty="0" err="1"/>
              <a:t>компетенције</a:t>
            </a:r>
            <a:r>
              <a:rPr lang="sr-Latn-RS" dirty="0"/>
              <a:t> </a:t>
            </a:r>
            <a:r>
              <a:rPr lang="sr-Latn-RS" dirty="0" err="1"/>
              <a:t>које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могу</a:t>
            </a:r>
            <a:r>
              <a:rPr lang="sr-Latn-RS" dirty="0"/>
              <a:t> </a:t>
            </a:r>
            <a:r>
              <a:rPr lang="sr-Latn-RS" dirty="0" err="1"/>
              <a:t>стеЋи</a:t>
            </a:r>
            <a:r>
              <a:rPr lang="sr-Latn-RS" dirty="0"/>
              <a:t> </a:t>
            </a:r>
            <a:r>
              <a:rPr lang="sr-Latn-RS" dirty="0" err="1"/>
              <a:t>само</a:t>
            </a:r>
            <a:r>
              <a:rPr lang="sr-Latn-RS" dirty="0"/>
              <a:t> </a:t>
            </a:r>
            <a:r>
              <a:rPr lang="sr-Latn-RS" dirty="0" err="1"/>
              <a:t>дуготрајнм</a:t>
            </a:r>
            <a:r>
              <a:rPr lang="sr-Latn-RS" dirty="0"/>
              <a:t> </a:t>
            </a:r>
            <a:r>
              <a:rPr lang="sr-Latn-RS" dirty="0" err="1"/>
              <a:t>практиковањем</a:t>
            </a:r>
            <a:r>
              <a:rPr lang="sr-Latn-RS" dirty="0"/>
              <a:t> у </a:t>
            </a:r>
            <a:r>
              <a:rPr lang="sr-Latn-RS" dirty="0" err="1"/>
              <a:t>процесу</a:t>
            </a:r>
            <a:r>
              <a:rPr lang="sr-Latn-RS" dirty="0"/>
              <a:t> </a:t>
            </a:r>
            <a:r>
              <a:rPr lang="sr-Latn-RS" dirty="0" err="1"/>
              <a:t>партиципације</a:t>
            </a:r>
            <a:r>
              <a:rPr lang="sr-Latn-RS" dirty="0"/>
              <a:t> у </a:t>
            </a:r>
            <a:r>
              <a:rPr lang="sr-Latn-RS" dirty="0" err="1"/>
              <a:t>заједничким</a:t>
            </a:r>
            <a:r>
              <a:rPr lang="sr-Latn-RS" dirty="0"/>
              <a:t> </a:t>
            </a:r>
            <a:r>
              <a:rPr lang="sr-Latn-RS" dirty="0" err="1"/>
              <a:t>активно</a:t>
            </a:r>
            <a:r>
              <a:rPr lang="sr-Latn-RS" dirty="0"/>
              <a:t>- </a:t>
            </a:r>
            <a:r>
              <a:rPr lang="sr-Latn-RS" dirty="0" err="1"/>
              <a:t>стима</a:t>
            </a:r>
            <a:r>
              <a:rPr lang="sr-Latn-RS" dirty="0"/>
              <a:t>. А </a:t>
            </a:r>
            <a:r>
              <a:rPr lang="sr-Latn-RS" dirty="0" err="1"/>
              <a:t>има</a:t>
            </a:r>
            <a:r>
              <a:rPr lang="sr-Latn-RS" dirty="0"/>
              <a:t> </a:t>
            </a:r>
            <a:r>
              <a:rPr lang="sr-Latn-RS" dirty="0" err="1"/>
              <a:t>ли</a:t>
            </a:r>
            <a:r>
              <a:rPr lang="sr-Latn-RS" dirty="0"/>
              <a:t> </a:t>
            </a:r>
            <a:r>
              <a:rPr lang="sr-Latn-RS" dirty="0" err="1"/>
              <a:t>иког</a:t>
            </a:r>
            <a:r>
              <a:rPr lang="sr-Latn-RS" dirty="0"/>
              <a:t> </a:t>
            </a:r>
            <a:r>
              <a:rPr lang="sr-Latn-RS" dirty="0" err="1"/>
              <a:t>ко</a:t>
            </a:r>
            <a:r>
              <a:rPr lang="sr-Latn-RS" dirty="0"/>
              <a:t> </a:t>
            </a:r>
            <a:r>
              <a:rPr lang="sr-Latn-RS" dirty="0" err="1"/>
              <a:t>може</a:t>
            </a:r>
            <a:r>
              <a:rPr lang="sr-Latn-RS" dirty="0"/>
              <a:t> </a:t>
            </a:r>
            <a:r>
              <a:rPr lang="sr-Latn-RS" dirty="0" err="1"/>
              <a:t>реЋи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су</a:t>
            </a:r>
            <a:r>
              <a:rPr lang="sr-Latn-RS" dirty="0"/>
              <a:t> </a:t>
            </a:r>
            <a:r>
              <a:rPr lang="sr-Latn-RS" dirty="0" err="1"/>
              <a:t>ови</a:t>
            </a:r>
            <a:r>
              <a:rPr lang="sr-Latn-RS" dirty="0"/>
              <a:t> </a:t>
            </a:r>
            <a:r>
              <a:rPr lang="sr-Latn-RS" dirty="0" err="1"/>
              <a:t>видови</a:t>
            </a:r>
            <a:r>
              <a:rPr lang="sr-Latn-RS" dirty="0"/>
              <a:t> </a:t>
            </a:r>
            <a:r>
              <a:rPr lang="sr-Latn-RS" dirty="0" err="1"/>
              <a:t>учења</a:t>
            </a:r>
            <a:r>
              <a:rPr lang="sr-Latn-RS" dirty="0"/>
              <a:t> </a:t>
            </a:r>
            <a:r>
              <a:rPr lang="sr-Latn-RS" dirty="0" err="1"/>
              <a:t>мање</a:t>
            </a:r>
            <a:r>
              <a:rPr lang="sr-Latn-RS" dirty="0"/>
              <a:t> </a:t>
            </a:r>
            <a:r>
              <a:rPr lang="sr-Latn-RS" dirty="0" err="1"/>
              <a:t>важни</a:t>
            </a:r>
            <a:r>
              <a:rPr lang="sr-Latn-RS" dirty="0"/>
              <a:t> </a:t>
            </a:r>
            <a:r>
              <a:rPr lang="sr-Latn-RS" dirty="0" err="1"/>
              <a:t>од</a:t>
            </a:r>
            <a:r>
              <a:rPr lang="sr-Latn-RS" dirty="0"/>
              <a:t> </a:t>
            </a:r>
            <a:r>
              <a:rPr lang="sr-Latn-RS" dirty="0" err="1"/>
              <a:t>запамЋи</a:t>
            </a:r>
            <a:r>
              <a:rPr lang="sr-Latn-RS" dirty="0"/>
              <a:t>- </a:t>
            </a:r>
            <a:r>
              <a:rPr lang="sr-Latn-RS" dirty="0" err="1"/>
              <a:t>вања</a:t>
            </a:r>
            <a:r>
              <a:rPr lang="sr-Latn-RS" dirty="0"/>
              <a:t> </a:t>
            </a:r>
            <a:r>
              <a:rPr lang="sr-Latn-RS" dirty="0" err="1"/>
              <a:t>неког</a:t>
            </a:r>
            <a:r>
              <a:rPr lang="sr-Latn-RS" dirty="0"/>
              <a:t>, </a:t>
            </a:r>
            <a:r>
              <a:rPr lang="sr-Latn-RS" dirty="0" err="1"/>
              <a:t>ма</a:t>
            </a:r>
            <a:r>
              <a:rPr lang="sr-Latn-RS" dirty="0"/>
              <a:t> </a:t>
            </a:r>
            <a:r>
              <a:rPr lang="sr-Latn-RS" dirty="0" err="1"/>
              <a:t>како</a:t>
            </a:r>
            <a:r>
              <a:rPr lang="sr-Latn-RS" dirty="0"/>
              <a:t> </a:t>
            </a:r>
            <a:r>
              <a:rPr lang="sr-Latn-RS" dirty="0" err="1"/>
              <a:t>важног</a:t>
            </a:r>
            <a:r>
              <a:rPr lang="sr-Latn-RS" dirty="0"/>
              <a:t>, </a:t>
            </a:r>
            <a:r>
              <a:rPr lang="sr-Latn-RS" dirty="0" err="1"/>
              <a:t>низа</a:t>
            </a:r>
            <a:r>
              <a:rPr lang="sr-Latn-RS" dirty="0"/>
              <a:t> </a:t>
            </a:r>
            <a:r>
              <a:rPr lang="sr-Latn-RS" dirty="0" err="1"/>
              <a:t>чињеница</a:t>
            </a:r>
            <a:r>
              <a:rPr lang="sr-Latn-RS" dirty="0"/>
              <a:t> </a:t>
            </a:r>
            <a:r>
              <a:rPr lang="sr-Latn-RS" dirty="0" err="1"/>
              <a:t>из</a:t>
            </a:r>
            <a:r>
              <a:rPr lang="sr-Latn-RS" dirty="0"/>
              <a:t> </a:t>
            </a:r>
            <a:r>
              <a:rPr lang="sr-Latn-RS" dirty="0" err="1"/>
              <a:t>било</a:t>
            </a:r>
            <a:r>
              <a:rPr lang="sr-Latn-RS" dirty="0"/>
              <a:t> </a:t>
            </a:r>
            <a:r>
              <a:rPr lang="sr-Latn-RS" dirty="0" err="1"/>
              <a:t>ког</a:t>
            </a:r>
            <a:r>
              <a:rPr lang="sr-Latn-RS" dirty="0"/>
              <a:t> </a:t>
            </a:r>
            <a:r>
              <a:rPr lang="sr-Latn-RS" dirty="0" err="1"/>
              <a:t>наставног</a:t>
            </a:r>
            <a:r>
              <a:rPr lang="sr-Latn-RS" dirty="0"/>
              <a:t> </a:t>
            </a:r>
            <a:r>
              <a:rPr lang="sr-Latn-RS" dirty="0" err="1"/>
              <a:t>предмета</a:t>
            </a:r>
            <a:r>
              <a:rPr lang="sr-Latn-RS" dirty="0"/>
              <a:t>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2661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430E9-2F1E-4630-8EA3-893324CA19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6466" y="485905"/>
            <a:ext cx="10923101" cy="5168446"/>
          </a:xfrm>
        </p:spPr>
        <p:txBody>
          <a:bodyPr>
            <a:normAutofit/>
          </a:bodyPr>
          <a:lstStyle/>
          <a:p>
            <a:r>
              <a:rPr lang="sr-Latn-RS" dirty="0" err="1"/>
              <a:t>Свест</a:t>
            </a:r>
            <a:r>
              <a:rPr lang="sr-Latn-RS" dirty="0"/>
              <a:t> о </a:t>
            </a:r>
            <a:r>
              <a:rPr lang="sr-Latn-RS" dirty="0" err="1"/>
              <a:t>својим</a:t>
            </a:r>
            <a:r>
              <a:rPr lang="sr-Latn-RS" dirty="0"/>
              <a:t> </a:t>
            </a:r>
            <a:r>
              <a:rPr lang="sr-Latn-RS" dirty="0" err="1"/>
              <a:t>правима</a:t>
            </a:r>
            <a:r>
              <a:rPr lang="sr-Latn-RS" dirty="0"/>
              <a:t> и </a:t>
            </a:r>
            <a:r>
              <a:rPr lang="sr-Latn-RS" dirty="0" err="1"/>
              <a:t>одговорност</a:t>
            </a:r>
            <a:r>
              <a:rPr lang="sr-Latn-RS" dirty="0"/>
              <a:t> </a:t>
            </a:r>
            <a:r>
              <a:rPr lang="sr-Latn-RS" dirty="0" err="1"/>
              <a:t>према</a:t>
            </a:r>
            <a:r>
              <a:rPr lang="sr-Latn-RS" dirty="0"/>
              <a:t> </a:t>
            </a:r>
            <a:r>
              <a:rPr lang="sr-Latn-RS" dirty="0" err="1"/>
              <a:t>другим</a:t>
            </a:r>
            <a:r>
              <a:rPr lang="sr-Latn-RS" dirty="0"/>
              <a:t> </a:t>
            </a:r>
            <a:r>
              <a:rPr lang="sr-Latn-RS" dirty="0" err="1"/>
              <a:t>појединцима</a:t>
            </a:r>
            <a:r>
              <a:rPr lang="sr-Latn-RS" dirty="0"/>
              <a:t> и </a:t>
            </a:r>
            <a:r>
              <a:rPr lang="sr-Latn-RS" dirty="0" err="1"/>
              <a:t>социјалној</a:t>
            </a:r>
            <a:r>
              <a:rPr lang="sr-Latn-RS" dirty="0"/>
              <a:t> </a:t>
            </a:r>
            <a:r>
              <a:rPr lang="sr-Latn-RS" dirty="0" err="1"/>
              <a:t>групи</a:t>
            </a:r>
            <a:r>
              <a:rPr lang="sr-Latn-RS" dirty="0"/>
              <a:t>, </a:t>
            </a:r>
            <a:r>
              <a:rPr lang="sr-Latn-RS" dirty="0" err="1"/>
              <a:t>тј</a:t>
            </a:r>
            <a:r>
              <a:rPr lang="sr-Latn-RS" dirty="0"/>
              <a:t>. </a:t>
            </a:r>
            <a:r>
              <a:rPr lang="sr-Latn-RS" dirty="0" err="1"/>
              <a:t>способност</a:t>
            </a:r>
            <a:r>
              <a:rPr lang="sr-Latn-RS" dirty="0"/>
              <a:t> </a:t>
            </a:r>
            <a:r>
              <a:rPr lang="sr-Latn-RS" dirty="0" err="1"/>
              <a:t>одбране</a:t>
            </a:r>
            <a:r>
              <a:rPr lang="sr-Latn-RS" dirty="0"/>
              <a:t> </a:t>
            </a:r>
            <a:r>
              <a:rPr lang="sr-Latn-RS" dirty="0" err="1"/>
              <a:t>својих</a:t>
            </a:r>
            <a:r>
              <a:rPr lang="sr-Latn-RS" dirty="0"/>
              <a:t> </a:t>
            </a:r>
            <a:r>
              <a:rPr lang="sr-Latn-RS" dirty="0" err="1"/>
              <a:t>права</a:t>
            </a:r>
            <a:r>
              <a:rPr lang="sr-Latn-RS" dirty="0"/>
              <a:t> </a:t>
            </a:r>
            <a:r>
              <a:rPr lang="sr-Latn-RS" dirty="0" err="1"/>
              <a:t>пред</a:t>
            </a:r>
            <a:r>
              <a:rPr lang="sr-Latn-RS" dirty="0"/>
              <a:t> </a:t>
            </a:r>
            <a:r>
              <a:rPr lang="sr-Latn-RS" dirty="0" err="1"/>
              <a:t>другима</a:t>
            </a:r>
            <a:r>
              <a:rPr lang="sr-Latn-RS" dirty="0"/>
              <a:t> и </a:t>
            </a:r>
            <a:r>
              <a:rPr lang="sr-Latn-RS" dirty="0" err="1"/>
              <a:t>способност</a:t>
            </a:r>
            <a:r>
              <a:rPr lang="sr-Latn-RS" dirty="0"/>
              <a:t> </a:t>
            </a:r>
            <a:r>
              <a:rPr lang="sr-Latn-RS" dirty="0" err="1"/>
              <a:t>одбране</a:t>
            </a:r>
            <a:r>
              <a:rPr lang="sr-Latn-RS" dirty="0"/>
              <a:t> </a:t>
            </a:r>
            <a:r>
              <a:rPr lang="sr-Latn-RS" dirty="0" err="1"/>
              <a:t>права</a:t>
            </a:r>
            <a:r>
              <a:rPr lang="sr-Latn-RS" dirty="0"/>
              <a:t> </a:t>
            </a:r>
            <a:r>
              <a:rPr lang="sr-Latn-RS" dirty="0" err="1"/>
              <a:t>других</a:t>
            </a:r>
            <a:r>
              <a:rPr lang="sr-Latn-RS" dirty="0"/>
              <a:t> </a:t>
            </a:r>
            <a:r>
              <a:rPr lang="sr-Latn-RS" dirty="0" err="1"/>
              <a:t>од</a:t>
            </a:r>
            <a:r>
              <a:rPr lang="sr-Latn-RS" dirty="0"/>
              <a:t> </a:t>
            </a:r>
            <a:r>
              <a:rPr lang="sr-Latn-RS" dirty="0" err="1"/>
              <a:t>себе</a:t>
            </a:r>
            <a:r>
              <a:rPr lang="sr-Latn-RS" dirty="0"/>
              <a:t> </a:t>
            </a:r>
            <a:r>
              <a:rPr lang="sr-Latn-RS" dirty="0" err="1"/>
              <a:t>самог</a:t>
            </a:r>
            <a:r>
              <a:rPr lang="sr-Latn-RS" dirty="0"/>
              <a:t> - </a:t>
            </a:r>
            <a:r>
              <a:rPr lang="sr-Latn-RS" dirty="0" err="1"/>
              <a:t>такоЋе</a:t>
            </a:r>
            <a:r>
              <a:rPr lang="sr-Latn-RS" dirty="0"/>
              <a:t> </a:t>
            </a:r>
            <a:r>
              <a:rPr lang="sr-Latn-RS" dirty="0" err="1"/>
              <a:t>су</a:t>
            </a:r>
            <a:r>
              <a:rPr lang="sr-Latn-RS" dirty="0"/>
              <a:t> </a:t>
            </a:r>
            <a:r>
              <a:rPr lang="sr-Latn-RS" dirty="0" err="1"/>
              <a:t>нешто</a:t>
            </a:r>
            <a:r>
              <a:rPr lang="sr-Latn-RS" dirty="0"/>
              <a:t> </a:t>
            </a:r>
            <a:r>
              <a:rPr lang="sr-Latn-RS" dirty="0" err="1"/>
              <a:t>што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може</a:t>
            </a:r>
            <a:r>
              <a:rPr lang="sr-Latn-RS" dirty="0"/>
              <a:t> </a:t>
            </a:r>
            <a:r>
              <a:rPr lang="sr-Latn-RS" dirty="0" err="1"/>
              <a:t>ефикасно</a:t>
            </a:r>
            <a:r>
              <a:rPr lang="sr-Latn-RS" dirty="0"/>
              <a:t> </a:t>
            </a:r>
            <a:r>
              <a:rPr lang="sr-Latn-RS" dirty="0" err="1"/>
              <a:t>учити</a:t>
            </a:r>
            <a:r>
              <a:rPr lang="sr-Latn-RS" dirty="0"/>
              <a:t> </a:t>
            </a:r>
            <a:r>
              <a:rPr lang="sr-Latn-RS" dirty="0" err="1"/>
              <a:t>само</a:t>
            </a:r>
            <a:r>
              <a:rPr lang="sr-Latn-RS" dirty="0"/>
              <a:t> </a:t>
            </a:r>
            <a:r>
              <a:rPr lang="sr-Latn-RS" dirty="0" err="1"/>
              <a:t>партиципацијом</a:t>
            </a:r>
            <a:r>
              <a:rPr lang="sr-Latn-RS" dirty="0"/>
              <a:t> у </a:t>
            </a:r>
            <a:r>
              <a:rPr lang="sr-Latn-RS" dirty="0" err="1"/>
              <a:t>заједничким</a:t>
            </a:r>
            <a:r>
              <a:rPr lang="sr-Latn-RS" dirty="0"/>
              <a:t> </a:t>
            </a:r>
            <a:r>
              <a:rPr lang="sr-Latn-RS" dirty="0" err="1"/>
              <a:t>активностима</a:t>
            </a:r>
            <a:r>
              <a:rPr lang="sr-Latn-RS" dirty="0"/>
              <a:t>.</a:t>
            </a:r>
          </a:p>
          <a:p>
            <a:r>
              <a:rPr lang="sr-Latn-RS" dirty="0" err="1"/>
              <a:t>Када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реч</a:t>
            </a:r>
            <a:r>
              <a:rPr lang="sr-Latn-RS" dirty="0"/>
              <a:t> о </a:t>
            </a:r>
            <a:r>
              <a:rPr lang="sr-Latn-RS" dirty="0" err="1"/>
              <a:t>дугорочним</a:t>
            </a:r>
            <a:r>
              <a:rPr lang="sr-Latn-RS" dirty="0"/>
              <a:t> </a:t>
            </a:r>
            <a:r>
              <a:rPr lang="sr-Latn-RS" dirty="0" err="1"/>
              <a:t>ефектима</a:t>
            </a:r>
            <a:r>
              <a:rPr lang="sr-Latn-RS" dirty="0"/>
              <a:t> </a:t>
            </a:r>
            <a:r>
              <a:rPr lang="sr-Latn-RS" dirty="0" err="1"/>
              <a:t>партиципације</a:t>
            </a:r>
            <a:r>
              <a:rPr lang="sr-Latn-RS" dirty="0"/>
              <a:t>, </a:t>
            </a:r>
            <a:r>
              <a:rPr lang="sr-Latn-RS" dirty="0" err="1"/>
              <a:t>јасно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без</a:t>
            </a:r>
            <a:r>
              <a:rPr lang="sr-Latn-RS" dirty="0"/>
              <a:t> </a:t>
            </a:r>
            <a:r>
              <a:rPr lang="sr-Latn-RS" dirty="0" err="1"/>
              <a:t>партици</a:t>
            </a:r>
            <a:r>
              <a:rPr lang="sr-Latn-RS" dirty="0"/>
              <a:t>- </a:t>
            </a:r>
            <a:r>
              <a:rPr lang="sr-Latn-RS" dirty="0" err="1"/>
              <a:t>пације</a:t>
            </a:r>
            <a:r>
              <a:rPr lang="sr-Latn-RS" dirty="0"/>
              <a:t> </a:t>
            </a:r>
            <a:r>
              <a:rPr lang="sr-Latn-RS" dirty="0" err="1"/>
              <a:t>деце</a:t>
            </a:r>
            <a:r>
              <a:rPr lang="sr-Latn-RS" dirty="0"/>
              <a:t> и </a:t>
            </a:r>
            <a:r>
              <a:rPr lang="sr-Latn-RS" dirty="0" err="1"/>
              <a:t>младих</a:t>
            </a:r>
            <a:r>
              <a:rPr lang="sr-Latn-RS" dirty="0"/>
              <a:t> </a:t>
            </a:r>
            <a:r>
              <a:rPr lang="sr-Latn-RS" dirty="0" err="1"/>
              <a:t>нема</a:t>
            </a:r>
            <a:r>
              <a:rPr lang="sr-Latn-RS" dirty="0"/>
              <a:t> </a:t>
            </a:r>
            <a:r>
              <a:rPr lang="sr-Latn-RS" dirty="0" err="1"/>
              <a:t>праве</a:t>
            </a:r>
            <a:r>
              <a:rPr lang="sr-Latn-RS" dirty="0"/>
              <a:t> </a:t>
            </a:r>
            <a:r>
              <a:rPr lang="sr-Latn-RS" dirty="0" err="1"/>
              <a:t>припреме</a:t>
            </a:r>
            <a:r>
              <a:rPr lang="sr-Latn-RS" dirty="0"/>
              <a:t> </a:t>
            </a:r>
            <a:r>
              <a:rPr lang="sr-Latn-RS" dirty="0" err="1"/>
              <a:t>за</a:t>
            </a:r>
            <a:r>
              <a:rPr lang="sr-Latn-RS" dirty="0"/>
              <a:t> </a:t>
            </a:r>
            <a:r>
              <a:rPr lang="sr-Latn-RS" dirty="0" err="1"/>
              <a:t>улоге</a:t>
            </a:r>
            <a:r>
              <a:rPr lang="sr-Latn-RS" dirty="0"/>
              <a:t> </a:t>
            </a:r>
            <a:r>
              <a:rPr lang="sr-Latn-RS" dirty="0" err="1"/>
              <a:t>које</a:t>
            </a:r>
            <a:r>
              <a:rPr lang="sr-Latn-RS" dirty="0"/>
              <a:t> </a:t>
            </a:r>
            <a:r>
              <a:rPr lang="sr-Latn-RS" dirty="0" err="1"/>
              <a:t>очекују</a:t>
            </a:r>
            <a:r>
              <a:rPr lang="sr-Latn-RS" dirty="0"/>
              <a:t> </a:t>
            </a:r>
            <a:r>
              <a:rPr lang="sr-Latn-RS" dirty="0" err="1"/>
              <a:t>сваког</a:t>
            </a:r>
            <a:r>
              <a:rPr lang="sr-Latn-RS" dirty="0"/>
              <a:t> </a:t>
            </a:r>
            <a:r>
              <a:rPr lang="sr-Latn-RS" dirty="0" err="1"/>
              <a:t>одраслог</a:t>
            </a:r>
            <a:r>
              <a:rPr lang="sr-Latn-RS" dirty="0"/>
              <a:t> </a:t>
            </a:r>
            <a:r>
              <a:rPr lang="sr-Latn-RS" dirty="0" err="1"/>
              <a:t>граЋанина</a:t>
            </a:r>
            <a:r>
              <a:rPr lang="sr-Latn-RS" dirty="0"/>
              <a:t>. </a:t>
            </a:r>
            <a:r>
              <a:rPr lang="sr-Latn-RS" dirty="0" err="1"/>
              <a:t>Пошто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активност</a:t>
            </a:r>
            <a:r>
              <a:rPr lang="sr-Latn-RS" dirty="0"/>
              <a:t> </a:t>
            </a:r>
            <a:r>
              <a:rPr lang="sr-Latn-RS" dirty="0" err="1"/>
              <a:t>школског</a:t>
            </a:r>
            <a:r>
              <a:rPr lang="sr-Latn-RS" dirty="0"/>
              <a:t> </a:t>
            </a:r>
            <a:r>
              <a:rPr lang="sr-Latn-RS" dirty="0" err="1"/>
              <a:t>учења</a:t>
            </a:r>
            <a:r>
              <a:rPr lang="sr-Latn-RS" dirty="0"/>
              <a:t> </a:t>
            </a:r>
            <a:r>
              <a:rPr lang="sr-Latn-RS" dirty="0" err="1"/>
              <a:t>доминантна</a:t>
            </a:r>
            <a:r>
              <a:rPr lang="sr-Latn-RS" dirty="0"/>
              <a:t> </a:t>
            </a:r>
            <a:r>
              <a:rPr lang="sr-Latn-RS" dirty="0" err="1"/>
              <a:t>активност</a:t>
            </a:r>
            <a:r>
              <a:rPr lang="sr-Latn-RS" dirty="0"/>
              <a:t> </a:t>
            </a:r>
            <a:r>
              <a:rPr lang="sr-Latn-RS" dirty="0" err="1"/>
              <a:t>младих</a:t>
            </a:r>
            <a:r>
              <a:rPr lang="sr-Latn-RS" dirty="0"/>
              <a:t> </a:t>
            </a:r>
            <a:r>
              <a:rPr lang="sr-Latn-RS" dirty="0" err="1"/>
              <a:t>током</a:t>
            </a:r>
            <a:r>
              <a:rPr lang="sr-Latn-RS" dirty="0"/>
              <a:t> </a:t>
            </a:r>
            <a:r>
              <a:rPr lang="sr-Latn-RS" dirty="0" err="1"/>
              <a:t>дугих</a:t>
            </a:r>
            <a:r>
              <a:rPr lang="sr-Latn-RS" dirty="0"/>
              <a:t> </a:t>
            </a:r>
            <a:r>
              <a:rPr lang="sr-Latn-RS" dirty="0" err="1"/>
              <a:t>година</a:t>
            </a:r>
            <a:r>
              <a:rPr lang="sr-Latn-RS" dirty="0"/>
              <a:t> </a:t>
            </a:r>
            <a:r>
              <a:rPr lang="sr-Latn-RS" dirty="0" err="1"/>
              <a:t>школовања</a:t>
            </a:r>
            <a:r>
              <a:rPr lang="sr-Latn-RS" dirty="0"/>
              <a:t>, </a:t>
            </a:r>
            <a:r>
              <a:rPr lang="sr-Latn-RS" dirty="0" err="1"/>
              <a:t>незамисливо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да</a:t>
            </a:r>
            <a:r>
              <a:rPr lang="sr-Latn-RS" dirty="0"/>
              <a:t> </a:t>
            </a:r>
            <a:r>
              <a:rPr lang="sr-Latn-RS" dirty="0" err="1"/>
              <a:t>неко</a:t>
            </a:r>
            <a:r>
              <a:rPr lang="sr-Latn-RS" dirty="0"/>
              <a:t> </a:t>
            </a:r>
            <a:r>
              <a:rPr lang="sr-Latn-RS" dirty="0" err="1"/>
              <a:t>може</a:t>
            </a:r>
            <a:r>
              <a:rPr lang="sr-Latn-RS" dirty="0"/>
              <a:t> </a:t>
            </a:r>
            <a:r>
              <a:rPr lang="sr-Latn-RS" dirty="0" err="1"/>
              <a:t>бити</a:t>
            </a:r>
            <a:r>
              <a:rPr lang="sr-Latn-RS" dirty="0"/>
              <a:t> </a:t>
            </a:r>
            <a:r>
              <a:rPr lang="sr-Latn-RS" dirty="0" err="1"/>
              <a:t>оспособљен</a:t>
            </a:r>
            <a:r>
              <a:rPr lang="sr-Latn-RS" dirty="0"/>
              <a:t> </a:t>
            </a:r>
            <a:r>
              <a:rPr lang="sr-Latn-RS" dirty="0" err="1"/>
              <a:t>за</a:t>
            </a:r>
            <a:r>
              <a:rPr lang="sr-Latn-RS" dirty="0"/>
              <a:t> </a:t>
            </a:r>
            <a:r>
              <a:rPr lang="sr-Latn-RS" dirty="0" err="1"/>
              <a:t>улогу</a:t>
            </a:r>
            <a:r>
              <a:rPr lang="sr-Latn-RS" dirty="0"/>
              <a:t> </a:t>
            </a:r>
            <a:r>
              <a:rPr lang="sr-Latn-RS" dirty="0" err="1"/>
              <a:t>активног</a:t>
            </a:r>
            <a:r>
              <a:rPr lang="sr-Latn-RS" dirty="0"/>
              <a:t> и </a:t>
            </a:r>
            <a:r>
              <a:rPr lang="sr-Latn-RS" dirty="0" err="1"/>
              <a:t>одговорног</a:t>
            </a:r>
            <a:r>
              <a:rPr lang="sr-Latn-RS" dirty="0"/>
              <a:t> </a:t>
            </a:r>
            <a:r>
              <a:rPr lang="sr-Latn-RS" dirty="0" err="1"/>
              <a:t>граЋанина</a:t>
            </a:r>
            <a:r>
              <a:rPr lang="sr-Latn-RS" dirty="0"/>
              <a:t> </a:t>
            </a:r>
            <a:r>
              <a:rPr lang="sr-Latn-RS" dirty="0" err="1"/>
              <a:t>ако</a:t>
            </a:r>
            <a:r>
              <a:rPr lang="sr-Latn-RS" dirty="0"/>
              <a:t> </a:t>
            </a:r>
            <a:r>
              <a:rPr lang="sr-Latn-RS" dirty="0" err="1"/>
              <a:t>не</a:t>
            </a:r>
            <a:r>
              <a:rPr lang="sr-Latn-RS" dirty="0"/>
              <a:t> </a:t>
            </a:r>
            <a:r>
              <a:rPr lang="sr-Latn-RS" dirty="0" err="1"/>
              <a:t>постоји</a:t>
            </a:r>
            <a:r>
              <a:rPr lang="sr-Latn-RS" dirty="0"/>
              <a:t> </a:t>
            </a:r>
            <a:r>
              <a:rPr lang="sr-Latn-RS" dirty="0" err="1"/>
              <a:t>партиципација</a:t>
            </a:r>
            <a:r>
              <a:rPr lang="sr-Latn-RS" dirty="0"/>
              <a:t> у </a:t>
            </a:r>
            <a:r>
              <a:rPr lang="sr-Latn-RS" dirty="0" err="1"/>
              <a:t>тој</a:t>
            </a:r>
            <a:r>
              <a:rPr lang="sr-Latn-RS" dirty="0"/>
              <a:t> </a:t>
            </a:r>
            <a:r>
              <a:rPr lang="sr-Latn-RS" dirty="0" err="1"/>
              <a:t>доминантној</a:t>
            </a:r>
            <a:r>
              <a:rPr lang="sr-Latn-RS" dirty="0"/>
              <a:t> </a:t>
            </a:r>
            <a:r>
              <a:rPr lang="sr-Latn-RS" dirty="0" err="1"/>
              <a:t>активности</a:t>
            </a:r>
            <a:r>
              <a:rPr lang="sr-Latn-RS" dirty="0"/>
              <a:t> у </a:t>
            </a:r>
            <a:r>
              <a:rPr lang="sr-Latn-RS" dirty="0" err="1"/>
              <a:t>току</a:t>
            </a:r>
            <a:r>
              <a:rPr lang="sr-Latn-RS" dirty="0"/>
              <a:t> </a:t>
            </a:r>
            <a:r>
              <a:rPr lang="sr-Latn-RS" dirty="0" err="1"/>
              <a:t>формативних</a:t>
            </a:r>
            <a:r>
              <a:rPr lang="sr-Latn-RS" dirty="0"/>
              <a:t> </a:t>
            </a:r>
            <a:r>
              <a:rPr lang="sr-Latn-RS" dirty="0" err="1"/>
              <a:t>година</a:t>
            </a:r>
            <a:r>
              <a:rPr lang="sr-Latn-RS" dirty="0"/>
              <a:t> </a:t>
            </a:r>
            <a:r>
              <a:rPr lang="sr-Latn-RS" dirty="0" err="1"/>
              <a:t>развоја</a:t>
            </a:r>
            <a:r>
              <a:rPr lang="sr-Latn-RS" dirty="0"/>
              <a:t> </a:t>
            </a:r>
            <a:r>
              <a:rPr lang="sr-Latn-RS" dirty="0" err="1"/>
              <a:t>личности</a:t>
            </a:r>
            <a:r>
              <a:rPr lang="sr-Latn-RS" dirty="0"/>
              <a:t>.</a:t>
            </a:r>
          </a:p>
          <a:p>
            <a:r>
              <a:rPr lang="sr-Latn-RS" dirty="0" err="1"/>
              <a:t>На</a:t>
            </a:r>
            <a:r>
              <a:rPr lang="sr-Latn-RS" dirty="0"/>
              <a:t> </a:t>
            </a:r>
            <a:r>
              <a:rPr lang="sr-Latn-RS" dirty="0" err="1"/>
              <a:t>индивидуалном</a:t>
            </a:r>
            <a:r>
              <a:rPr lang="sr-Latn-RS" dirty="0"/>
              <a:t> </a:t>
            </a:r>
            <a:r>
              <a:rPr lang="sr-Latn-RS" dirty="0" err="1"/>
              <a:t>плану</a:t>
            </a:r>
            <a:r>
              <a:rPr lang="sr-Latn-RS" dirty="0"/>
              <a:t>, </a:t>
            </a:r>
            <a:r>
              <a:rPr lang="sr-Latn-RS" dirty="0" err="1"/>
              <a:t>од</a:t>
            </a:r>
            <a:r>
              <a:rPr lang="sr-Latn-RS" dirty="0"/>
              <a:t> </a:t>
            </a:r>
            <a:r>
              <a:rPr lang="sr-Latn-RS" dirty="0" err="1"/>
              <a:t>посебног</a:t>
            </a:r>
            <a:r>
              <a:rPr lang="sr-Latn-RS" dirty="0"/>
              <a:t> </a:t>
            </a:r>
            <a:r>
              <a:rPr lang="sr-Latn-RS" dirty="0" err="1"/>
              <a:t>је</a:t>
            </a:r>
            <a:r>
              <a:rPr lang="sr-Latn-RS" dirty="0"/>
              <a:t> </a:t>
            </a:r>
            <a:r>
              <a:rPr lang="sr-Latn-RS" dirty="0" err="1"/>
              <a:t>значаја</a:t>
            </a:r>
            <a:r>
              <a:rPr lang="sr-Latn-RS" dirty="0"/>
              <a:t> и </a:t>
            </a:r>
            <a:r>
              <a:rPr lang="sr-Latn-RS" dirty="0" err="1"/>
              <a:t>значења</a:t>
            </a:r>
            <a:r>
              <a:rPr lang="sr-Latn-RS" dirty="0"/>
              <a:t> </a:t>
            </a:r>
            <a:r>
              <a:rPr lang="sr-Latn-RS" dirty="0" err="1"/>
              <a:t>што</a:t>
            </a:r>
            <a:r>
              <a:rPr lang="sr-Latn-RS" dirty="0"/>
              <a:t> </a:t>
            </a:r>
            <a:r>
              <a:rPr lang="sr-Latn-RS" dirty="0" err="1"/>
              <a:t>се</a:t>
            </a:r>
            <a:r>
              <a:rPr lang="sr-Latn-RS" dirty="0"/>
              <a:t> </a:t>
            </a:r>
            <a:r>
              <a:rPr lang="sr-Latn-RS" dirty="0" err="1"/>
              <a:t>само</a:t>
            </a:r>
            <a:r>
              <a:rPr lang="sr-Latn-RS" dirty="0"/>
              <a:t> </a:t>
            </a:r>
            <a:r>
              <a:rPr lang="sr-Latn-RS" dirty="0" err="1"/>
              <a:t>кроз</a:t>
            </a:r>
            <a:r>
              <a:rPr lang="sr-Latn-RS" dirty="0"/>
              <a:t> </a:t>
            </a:r>
            <a:r>
              <a:rPr lang="sr-Latn-RS" dirty="0" err="1"/>
              <a:t>активну</a:t>
            </a:r>
            <a:r>
              <a:rPr lang="sr-Latn-RS" dirty="0"/>
              <a:t> </a:t>
            </a:r>
            <a:r>
              <a:rPr lang="sr-Latn-RS" dirty="0" err="1"/>
              <a:t>партиципацију</a:t>
            </a:r>
            <a:r>
              <a:rPr lang="sr-Latn-RS" dirty="0"/>
              <a:t> и </a:t>
            </a:r>
            <a:r>
              <a:rPr lang="sr-Latn-RS" dirty="0" err="1"/>
              <a:t>постигнуЋа</a:t>
            </a:r>
            <a:r>
              <a:rPr lang="sr-Latn-RS" dirty="0"/>
              <a:t> у </a:t>
            </a:r>
            <a:r>
              <a:rPr lang="sr-Latn-RS" dirty="0" err="1"/>
              <a:t>том</a:t>
            </a:r>
            <a:r>
              <a:rPr lang="sr-Latn-RS" dirty="0"/>
              <a:t> </a:t>
            </a:r>
            <a:r>
              <a:rPr lang="sr-Latn-RS" dirty="0" err="1"/>
              <a:t>процесу</a:t>
            </a:r>
            <a:r>
              <a:rPr lang="sr-Latn-RS" dirty="0"/>
              <a:t> </a:t>
            </a:r>
            <a:r>
              <a:rPr lang="sr-Latn-RS" dirty="0" err="1"/>
              <a:t>развија</a:t>
            </a:r>
            <a:r>
              <a:rPr lang="sr-Latn-RS" dirty="0"/>
              <a:t> и </a:t>
            </a:r>
            <a:r>
              <a:rPr lang="sr-Latn-RS" dirty="0" err="1"/>
              <a:t>самоспознаја</a:t>
            </a:r>
            <a:r>
              <a:rPr lang="sr-Latn-RS" dirty="0"/>
              <a:t> и </a:t>
            </a:r>
            <a:r>
              <a:rPr lang="sr-Latn-RS" dirty="0" err="1"/>
              <a:t>самопоштовање</a:t>
            </a:r>
            <a:r>
              <a:rPr lang="sr-Latn-RS" dirty="0"/>
              <a:t>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12610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8A3CE-9159-4ABB-AB8C-047A88D4D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Важно за Партнерство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18204-D555-4928-BBAD-211948249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Стварна партиципација деце је неопходан услов правог партнерства у образовању</a:t>
            </a:r>
          </a:p>
          <a:p>
            <a:r>
              <a:rPr lang="sr-Cyrl-RS" dirty="0"/>
              <a:t>Ако нема партиципације онда се вероватно  не ради о партнерству</a:t>
            </a:r>
          </a:p>
          <a:p>
            <a:r>
              <a:rPr lang="sr-Cyrl-RS" dirty="0"/>
              <a:t>Партиципација и партнерство нису циљеви сами по себи већ су увек у служби веће добробити (деце).</a:t>
            </a:r>
          </a:p>
          <a:p>
            <a:r>
              <a:rPr lang="sr-Cyrl-RS" dirty="0"/>
              <a:t>Ако нема услова за реалну партиципацију не треба је „форсирати“ већ радити на стварању услова постепено и систематски другим облицима педагошког рада и пружању помоћи </a:t>
            </a:r>
            <a:r>
              <a:rPr lang="sr-Cyrl-RS"/>
              <a:t>и подршке деци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418221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</TotalTime>
  <Words>818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Партнерство са децом</vt:lpstr>
      <vt:lpstr>О партиципацији</vt:lpstr>
      <vt:lpstr>PowerPoint Presentation</vt:lpstr>
      <vt:lpstr>PowerPoint Presentation</vt:lpstr>
      <vt:lpstr>PowerPoint Presentation</vt:lpstr>
      <vt:lpstr>Значај партиципације</vt:lpstr>
      <vt:lpstr>PowerPoint Presentation</vt:lpstr>
      <vt:lpstr>PowerPoint Presentation</vt:lpstr>
      <vt:lpstr>Важно за Партнерство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Партнерство са децом</dc:title>
  <dc:creator>x</dc:creator>
  <cp:lastModifiedBy>x</cp:lastModifiedBy>
  <cp:revision>3</cp:revision>
  <dcterms:created xsi:type="dcterms:W3CDTF">2020-03-06T17:19:24Z</dcterms:created>
  <dcterms:modified xsi:type="dcterms:W3CDTF">2020-03-06T17:46:05Z</dcterms:modified>
</cp:coreProperties>
</file>