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EE8DD8-87BC-46DE-8B41-FF6C1A56A403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813EE1A5-2229-4D7C-B436-FDC1D0D9B79D}">
      <dgm:prSet phldrT="[Text]"/>
      <dgm:spPr/>
      <dgm:t>
        <a:bodyPr/>
        <a:lstStyle/>
        <a:p>
          <a:r>
            <a:rPr lang="sr-Latn-CS" b="1" dirty="0" smtClean="0"/>
            <a:t>Nasleđe</a:t>
          </a:r>
          <a:r>
            <a:rPr lang="sr-Latn-CS" dirty="0" smtClean="0"/>
            <a:t> kao činilac</a:t>
          </a:r>
          <a:endParaRPr lang="en-US" dirty="0"/>
        </a:p>
      </dgm:t>
    </dgm:pt>
    <dgm:pt modelId="{842D917B-FA19-481D-8EFA-A99F54782195}" type="parTrans" cxnId="{F010BD10-8782-491B-B70C-E014ACDFB80D}">
      <dgm:prSet/>
      <dgm:spPr/>
    </dgm:pt>
    <dgm:pt modelId="{A8EE6C6F-E49C-4511-B2FF-F1DC8C25BA14}" type="sibTrans" cxnId="{F010BD10-8782-491B-B70C-E014ACDFB80D}">
      <dgm:prSet/>
      <dgm:spPr/>
    </dgm:pt>
    <dgm:pt modelId="{0B6C5C80-9B2C-48D8-B9F0-4FB2974E4A57}">
      <dgm:prSet phldrT="[Text]"/>
      <dgm:spPr/>
      <dgm:t>
        <a:bodyPr/>
        <a:lstStyle/>
        <a:p>
          <a:r>
            <a:rPr lang="sr-Latn-CS" b="1" dirty="0" smtClean="0"/>
            <a:t>VASPITANJE </a:t>
          </a:r>
          <a:r>
            <a:rPr lang="sr-Latn-CS" dirty="0" smtClean="0"/>
            <a:t>KAO ČINILAC I KAO PROCES</a:t>
          </a:r>
          <a:endParaRPr lang="en-US" dirty="0"/>
        </a:p>
      </dgm:t>
    </dgm:pt>
    <dgm:pt modelId="{32A7BFE3-12B9-46D2-A5D3-D7B01A655A16}" type="parTrans" cxnId="{1AF1297A-D8D7-400A-9879-60F0A8806154}">
      <dgm:prSet/>
      <dgm:spPr/>
    </dgm:pt>
    <dgm:pt modelId="{7E9A7CE1-106A-4A51-A251-8C33B2C27DB9}" type="sibTrans" cxnId="{1AF1297A-D8D7-400A-9879-60F0A8806154}">
      <dgm:prSet/>
      <dgm:spPr/>
    </dgm:pt>
    <dgm:pt modelId="{96512CA3-83BF-4815-9DFD-E4ED84452BFB}">
      <dgm:prSet phldrT="[Text]"/>
      <dgm:spPr/>
      <dgm:t>
        <a:bodyPr/>
        <a:lstStyle/>
        <a:p>
          <a:r>
            <a:rPr lang="sr-Latn-CS" dirty="0" smtClean="0"/>
            <a:t>Stečeno kao činilac</a:t>
          </a:r>
          <a:endParaRPr lang="en-US" dirty="0"/>
        </a:p>
      </dgm:t>
    </dgm:pt>
    <dgm:pt modelId="{8DF7AF01-C7D3-4E7D-BE78-BB9145B608E9}" type="parTrans" cxnId="{6715DE27-0C34-458E-8211-24BE15DF305C}">
      <dgm:prSet/>
      <dgm:spPr/>
    </dgm:pt>
    <dgm:pt modelId="{647B48B1-7C62-4484-B70B-5AB1AE0FC679}" type="sibTrans" cxnId="{6715DE27-0C34-458E-8211-24BE15DF305C}">
      <dgm:prSet/>
      <dgm:spPr/>
    </dgm:pt>
    <dgm:pt modelId="{28B34D3F-5EF6-48FE-AB37-76B0EABC7857}" type="pres">
      <dgm:prSet presAssocID="{ECEE8DD8-87BC-46DE-8B41-FF6C1A56A403}" presName="Name0" presStyleCnt="0">
        <dgm:presLayoutVars>
          <dgm:dir/>
          <dgm:resizeHandles val="exact"/>
        </dgm:presLayoutVars>
      </dgm:prSet>
      <dgm:spPr/>
    </dgm:pt>
    <dgm:pt modelId="{2F5CDB56-0E0E-4A19-A8C9-B0207B1C5C7B}" type="pres">
      <dgm:prSet presAssocID="{ECEE8DD8-87BC-46DE-8B41-FF6C1A56A403}" presName="arrow" presStyleLbl="bgShp" presStyleIdx="0" presStyleCnt="1"/>
      <dgm:spPr/>
    </dgm:pt>
    <dgm:pt modelId="{0D746B3E-D47B-4328-AB7F-1C90E92EA640}" type="pres">
      <dgm:prSet presAssocID="{ECEE8DD8-87BC-46DE-8B41-FF6C1A56A403}" presName="points" presStyleCnt="0"/>
      <dgm:spPr/>
    </dgm:pt>
    <dgm:pt modelId="{F3B21061-E328-4CCC-9ABE-4F7F08381983}" type="pres">
      <dgm:prSet presAssocID="{813EE1A5-2229-4D7C-B436-FDC1D0D9B79D}" presName="compositeA" presStyleCnt="0"/>
      <dgm:spPr/>
    </dgm:pt>
    <dgm:pt modelId="{7943FCE3-AB6A-4B5E-BD46-2FE37F254C10}" type="pres">
      <dgm:prSet presAssocID="{813EE1A5-2229-4D7C-B436-FDC1D0D9B79D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9FD32-04A8-45AA-8021-352FFFE916F9}" type="pres">
      <dgm:prSet presAssocID="{813EE1A5-2229-4D7C-B436-FDC1D0D9B79D}" presName="circleA" presStyleLbl="node1" presStyleIdx="0" presStyleCnt="3"/>
      <dgm:spPr/>
    </dgm:pt>
    <dgm:pt modelId="{78801E6C-FFBA-4612-8FE0-54BF70B07CE5}" type="pres">
      <dgm:prSet presAssocID="{813EE1A5-2229-4D7C-B436-FDC1D0D9B79D}" presName="spaceA" presStyleCnt="0"/>
      <dgm:spPr/>
    </dgm:pt>
    <dgm:pt modelId="{CB82F3CC-EFA1-40C1-AF12-22611360D722}" type="pres">
      <dgm:prSet presAssocID="{A8EE6C6F-E49C-4511-B2FF-F1DC8C25BA14}" presName="space" presStyleCnt="0"/>
      <dgm:spPr/>
    </dgm:pt>
    <dgm:pt modelId="{70299C2C-8BF3-420E-98D2-D0F53AD7E7B3}" type="pres">
      <dgm:prSet presAssocID="{0B6C5C80-9B2C-48D8-B9F0-4FB2974E4A57}" presName="compositeB" presStyleCnt="0"/>
      <dgm:spPr/>
    </dgm:pt>
    <dgm:pt modelId="{6ED34D5E-FFBB-4B35-8BF8-7E948E94A421}" type="pres">
      <dgm:prSet presAssocID="{0B6C5C80-9B2C-48D8-B9F0-4FB2974E4A57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FFBC91-6DF2-498B-8FA3-B9073A7B2D7C}" type="pres">
      <dgm:prSet presAssocID="{0B6C5C80-9B2C-48D8-B9F0-4FB2974E4A57}" presName="circleB" presStyleLbl="node1" presStyleIdx="1" presStyleCnt="3"/>
      <dgm:spPr/>
    </dgm:pt>
    <dgm:pt modelId="{32176062-9AB7-46C2-AF4E-8F1CCC98798B}" type="pres">
      <dgm:prSet presAssocID="{0B6C5C80-9B2C-48D8-B9F0-4FB2974E4A57}" presName="spaceB" presStyleCnt="0"/>
      <dgm:spPr/>
    </dgm:pt>
    <dgm:pt modelId="{19BE7ED7-DAAC-4281-8814-6C83AF8069C6}" type="pres">
      <dgm:prSet presAssocID="{7E9A7CE1-106A-4A51-A251-8C33B2C27DB9}" presName="space" presStyleCnt="0"/>
      <dgm:spPr/>
    </dgm:pt>
    <dgm:pt modelId="{BADB3AAD-2D82-4C89-9C2B-75D65E9A2AAC}" type="pres">
      <dgm:prSet presAssocID="{96512CA3-83BF-4815-9DFD-E4ED84452BFB}" presName="compositeA" presStyleCnt="0"/>
      <dgm:spPr/>
    </dgm:pt>
    <dgm:pt modelId="{AAEC4952-ABAD-413F-8E5F-B1A9EA1F8BBA}" type="pres">
      <dgm:prSet presAssocID="{96512CA3-83BF-4815-9DFD-E4ED84452BFB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EA60BB-A27E-4DE8-8F9F-64DB7AC13643}" type="pres">
      <dgm:prSet presAssocID="{96512CA3-83BF-4815-9DFD-E4ED84452BFB}" presName="circleA" presStyleLbl="node1" presStyleIdx="2" presStyleCnt="3"/>
      <dgm:spPr/>
    </dgm:pt>
    <dgm:pt modelId="{405E0F16-4A3A-47B0-8947-31E6139971E2}" type="pres">
      <dgm:prSet presAssocID="{96512CA3-83BF-4815-9DFD-E4ED84452BFB}" presName="spaceA" presStyleCnt="0"/>
      <dgm:spPr/>
    </dgm:pt>
  </dgm:ptLst>
  <dgm:cxnLst>
    <dgm:cxn modelId="{6715DE27-0C34-458E-8211-24BE15DF305C}" srcId="{ECEE8DD8-87BC-46DE-8B41-FF6C1A56A403}" destId="{96512CA3-83BF-4815-9DFD-E4ED84452BFB}" srcOrd="2" destOrd="0" parTransId="{8DF7AF01-C7D3-4E7D-BE78-BB9145B608E9}" sibTransId="{647B48B1-7C62-4484-B70B-5AB1AE0FC679}"/>
    <dgm:cxn modelId="{F010BD10-8782-491B-B70C-E014ACDFB80D}" srcId="{ECEE8DD8-87BC-46DE-8B41-FF6C1A56A403}" destId="{813EE1A5-2229-4D7C-B436-FDC1D0D9B79D}" srcOrd="0" destOrd="0" parTransId="{842D917B-FA19-481D-8EFA-A99F54782195}" sibTransId="{A8EE6C6F-E49C-4511-B2FF-F1DC8C25BA14}"/>
    <dgm:cxn modelId="{1AF1297A-D8D7-400A-9879-60F0A8806154}" srcId="{ECEE8DD8-87BC-46DE-8B41-FF6C1A56A403}" destId="{0B6C5C80-9B2C-48D8-B9F0-4FB2974E4A57}" srcOrd="1" destOrd="0" parTransId="{32A7BFE3-12B9-46D2-A5D3-D7B01A655A16}" sibTransId="{7E9A7CE1-106A-4A51-A251-8C33B2C27DB9}"/>
    <dgm:cxn modelId="{6BDE16D3-CFE0-4D54-BD88-FE95B06020F5}" type="presOf" srcId="{0B6C5C80-9B2C-48D8-B9F0-4FB2974E4A57}" destId="{6ED34D5E-FFBB-4B35-8BF8-7E948E94A421}" srcOrd="0" destOrd="0" presId="urn:microsoft.com/office/officeart/2005/8/layout/hProcess11"/>
    <dgm:cxn modelId="{7EA2B10F-AA7C-4277-BD32-FF09E4760C1E}" type="presOf" srcId="{96512CA3-83BF-4815-9DFD-E4ED84452BFB}" destId="{AAEC4952-ABAD-413F-8E5F-B1A9EA1F8BBA}" srcOrd="0" destOrd="0" presId="urn:microsoft.com/office/officeart/2005/8/layout/hProcess11"/>
    <dgm:cxn modelId="{330AA807-420C-4265-BBB5-CAA214711D16}" type="presOf" srcId="{813EE1A5-2229-4D7C-B436-FDC1D0D9B79D}" destId="{7943FCE3-AB6A-4B5E-BD46-2FE37F254C10}" srcOrd="0" destOrd="0" presId="urn:microsoft.com/office/officeart/2005/8/layout/hProcess11"/>
    <dgm:cxn modelId="{E567F233-3FD6-447F-A0C7-3D1907C110A5}" type="presOf" srcId="{ECEE8DD8-87BC-46DE-8B41-FF6C1A56A403}" destId="{28B34D3F-5EF6-48FE-AB37-76B0EABC7857}" srcOrd="0" destOrd="0" presId="urn:microsoft.com/office/officeart/2005/8/layout/hProcess11"/>
    <dgm:cxn modelId="{E2655BB6-5C1F-4523-A71E-FCC9C5BD0815}" type="presParOf" srcId="{28B34D3F-5EF6-48FE-AB37-76B0EABC7857}" destId="{2F5CDB56-0E0E-4A19-A8C9-B0207B1C5C7B}" srcOrd="0" destOrd="0" presId="urn:microsoft.com/office/officeart/2005/8/layout/hProcess11"/>
    <dgm:cxn modelId="{91A38CE3-0378-4603-A2CB-E32B6FD0246C}" type="presParOf" srcId="{28B34D3F-5EF6-48FE-AB37-76B0EABC7857}" destId="{0D746B3E-D47B-4328-AB7F-1C90E92EA640}" srcOrd="1" destOrd="0" presId="urn:microsoft.com/office/officeart/2005/8/layout/hProcess11"/>
    <dgm:cxn modelId="{2BE2DBF6-6105-40B8-A6E4-B82E767729A1}" type="presParOf" srcId="{0D746B3E-D47B-4328-AB7F-1C90E92EA640}" destId="{F3B21061-E328-4CCC-9ABE-4F7F08381983}" srcOrd="0" destOrd="0" presId="urn:microsoft.com/office/officeart/2005/8/layout/hProcess11"/>
    <dgm:cxn modelId="{E37DB543-D821-4768-B945-853CDAE94FF4}" type="presParOf" srcId="{F3B21061-E328-4CCC-9ABE-4F7F08381983}" destId="{7943FCE3-AB6A-4B5E-BD46-2FE37F254C10}" srcOrd="0" destOrd="0" presId="urn:microsoft.com/office/officeart/2005/8/layout/hProcess11"/>
    <dgm:cxn modelId="{0A2E156B-DD02-4A13-AD5A-7FAFF964EAB0}" type="presParOf" srcId="{F3B21061-E328-4CCC-9ABE-4F7F08381983}" destId="{0639FD32-04A8-45AA-8021-352FFFE916F9}" srcOrd="1" destOrd="0" presId="urn:microsoft.com/office/officeart/2005/8/layout/hProcess11"/>
    <dgm:cxn modelId="{73F70143-AF13-4944-B5F1-5AB29F99C064}" type="presParOf" srcId="{F3B21061-E328-4CCC-9ABE-4F7F08381983}" destId="{78801E6C-FFBA-4612-8FE0-54BF70B07CE5}" srcOrd="2" destOrd="0" presId="urn:microsoft.com/office/officeart/2005/8/layout/hProcess11"/>
    <dgm:cxn modelId="{990910DC-D6FF-45E4-AFFA-1603077F6F05}" type="presParOf" srcId="{0D746B3E-D47B-4328-AB7F-1C90E92EA640}" destId="{CB82F3CC-EFA1-40C1-AF12-22611360D722}" srcOrd="1" destOrd="0" presId="urn:microsoft.com/office/officeart/2005/8/layout/hProcess11"/>
    <dgm:cxn modelId="{6F8EACC1-22D9-49E4-8FCC-E558C97345FC}" type="presParOf" srcId="{0D746B3E-D47B-4328-AB7F-1C90E92EA640}" destId="{70299C2C-8BF3-420E-98D2-D0F53AD7E7B3}" srcOrd="2" destOrd="0" presId="urn:microsoft.com/office/officeart/2005/8/layout/hProcess11"/>
    <dgm:cxn modelId="{F764C1B0-86ED-414E-8B7E-DE17E75F08D4}" type="presParOf" srcId="{70299C2C-8BF3-420E-98D2-D0F53AD7E7B3}" destId="{6ED34D5E-FFBB-4B35-8BF8-7E948E94A421}" srcOrd="0" destOrd="0" presId="urn:microsoft.com/office/officeart/2005/8/layout/hProcess11"/>
    <dgm:cxn modelId="{6761F32C-21CF-404E-B55E-EDC865907931}" type="presParOf" srcId="{70299C2C-8BF3-420E-98D2-D0F53AD7E7B3}" destId="{BFFFBC91-6DF2-498B-8FA3-B9073A7B2D7C}" srcOrd="1" destOrd="0" presId="urn:microsoft.com/office/officeart/2005/8/layout/hProcess11"/>
    <dgm:cxn modelId="{5931452C-B4D6-4985-B840-EC509BBA6188}" type="presParOf" srcId="{70299C2C-8BF3-420E-98D2-D0F53AD7E7B3}" destId="{32176062-9AB7-46C2-AF4E-8F1CCC98798B}" srcOrd="2" destOrd="0" presId="urn:microsoft.com/office/officeart/2005/8/layout/hProcess11"/>
    <dgm:cxn modelId="{B815363A-A03D-4494-8245-B9A9F82AFCCC}" type="presParOf" srcId="{0D746B3E-D47B-4328-AB7F-1C90E92EA640}" destId="{19BE7ED7-DAAC-4281-8814-6C83AF8069C6}" srcOrd="3" destOrd="0" presId="urn:microsoft.com/office/officeart/2005/8/layout/hProcess11"/>
    <dgm:cxn modelId="{589D2C68-60DA-441C-B9ED-6B0350AF69B7}" type="presParOf" srcId="{0D746B3E-D47B-4328-AB7F-1C90E92EA640}" destId="{BADB3AAD-2D82-4C89-9C2B-75D65E9A2AAC}" srcOrd="4" destOrd="0" presId="urn:microsoft.com/office/officeart/2005/8/layout/hProcess11"/>
    <dgm:cxn modelId="{0A2CB9EC-EB31-4825-9280-36D4D5388BA3}" type="presParOf" srcId="{BADB3AAD-2D82-4C89-9C2B-75D65E9A2AAC}" destId="{AAEC4952-ABAD-413F-8E5F-B1A9EA1F8BBA}" srcOrd="0" destOrd="0" presId="urn:microsoft.com/office/officeart/2005/8/layout/hProcess11"/>
    <dgm:cxn modelId="{7BC09445-6F0D-4E59-BF25-4B41DE1659FD}" type="presParOf" srcId="{BADB3AAD-2D82-4C89-9C2B-75D65E9A2AAC}" destId="{4EEA60BB-A27E-4DE8-8F9F-64DB7AC13643}" srcOrd="1" destOrd="0" presId="urn:microsoft.com/office/officeart/2005/8/layout/hProcess11"/>
    <dgm:cxn modelId="{F1AE700F-7F7F-4E8A-A535-9B7CB666D9F6}" type="presParOf" srcId="{BADB3AAD-2D82-4C89-9C2B-75D65E9A2AAC}" destId="{405E0F16-4A3A-47B0-8947-31E6139971E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B18ACA-55DC-4393-AC48-139E8FF251D2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A7A9E8-F023-4711-A343-C26A79267E28}">
      <dgm:prSet phldrT="[Text]"/>
      <dgm:spPr/>
      <dgm:t>
        <a:bodyPr/>
        <a:lstStyle/>
        <a:p>
          <a:r>
            <a:rPr lang="sr-Latn-CS" dirty="0" smtClean="0"/>
            <a:t>DRUŠTVO</a:t>
          </a:r>
          <a:endParaRPr lang="en-US" dirty="0"/>
        </a:p>
      </dgm:t>
    </dgm:pt>
    <dgm:pt modelId="{72223BB0-D412-48E2-8ED9-1E7FB2C96E7A}" type="parTrans" cxnId="{A703F599-801C-425D-BEE2-E03455646A11}">
      <dgm:prSet/>
      <dgm:spPr/>
      <dgm:t>
        <a:bodyPr/>
        <a:lstStyle/>
        <a:p>
          <a:endParaRPr lang="en-US"/>
        </a:p>
      </dgm:t>
    </dgm:pt>
    <dgm:pt modelId="{F7B0C99B-BA42-40F1-A99D-2457402589F8}" type="sibTrans" cxnId="{A703F599-801C-425D-BEE2-E03455646A11}">
      <dgm:prSet/>
      <dgm:spPr/>
      <dgm:t>
        <a:bodyPr/>
        <a:lstStyle/>
        <a:p>
          <a:endParaRPr lang="en-US"/>
        </a:p>
      </dgm:t>
    </dgm:pt>
    <dgm:pt modelId="{CC2B929A-DC9C-40CD-ACEB-162A77E310D5}">
      <dgm:prSet phldrT="[Text]"/>
      <dgm:spPr/>
      <dgm:t>
        <a:bodyPr/>
        <a:lstStyle/>
        <a:p>
          <a:r>
            <a:rPr lang="sr-Latn-CS" dirty="0" smtClean="0"/>
            <a:t>Razvoj</a:t>
          </a:r>
          <a:endParaRPr lang="en-US" dirty="0"/>
        </a:p>
      </dgm:t>
    </dgm:pt>
    <dgm:pt modelId="{DCEE1F2E-5A49-4C66-9B4A-0728D1B8DC86}" type="parTrans" cxnId="{6C0F39A9-6748-47A3-999D-0F34488BB337}">
      <dgm:prSet/>
      <dgm:spPr/>
      <dgm:t>
        <a:bodyPr/>
        <a:lstStyle/>
        <a:p>
          <a:endParaRPr lang="en-US"/>
        </a:p>
      </dgm:t>
    </dgm:pt>
    <dgm:pt modelId="{5A7E0AEF-1153-4A54-A3DF-3597EFA20414}" type="sibTrans" cxnId="{6C0F39A9-6748-47A3-999D-0F34488BB337}">
      <dgm:prSet/>
      <dgm:spPr/>
      <dgm:t>
        <a:bodyPr/>
        <a:lstStyle/>
        <a:p>
          <a:endParaRPr lang="en-US"/>
        </a:p>
      </dgm:t>
    </dgm:pt>
    <dgm:pt modelId="{15735627-1F26-49E7-9CAA-02BFBE2AB9D8}">
      <dgm:prSet phldrT="[Text]"/>
      <dgm:spPr/>
      <dgm:t>
        <a:bodyPr/>
        <a:lstStyle/>
        <a:p>
          <a:r>
            <a:rPr lang="sr-Latn-CS" dirty="0" smtClean="0"/>
            <a:t>Odnosi</a:t>
          </a:r>
          <a:endParaRPr lang="en-US" dirty="0"/>
        </a:p>
      </dgm:t>
    </dgm:pt>
    <dgm:pt modelId="{731DE68A-9601-4B34-BCB6-6B8AFFE397F4}" type="parTrans" cxnId="{F1C71C3F-885F-4EBF-BB92-04C74A63DF76}">
      <dgm:prSet/>
      <dgm:spPr/>
      <dgm:t>
        <a:bodyPr/>
        <a:lstStyle/>
        <a:p>
          <a:endParaRPr lang="en-US"/>
        </a:p>
      </dgm:t>
    </dgm:pt>
    <dgm:pt modelId="{701D663A-C3EA-4CB8-B2F2-CC08DB969299}" type="sibTrans" cxnId="{F1C71C3F-885F-4EBF-BB92-04C74A63DF76}">
      <dgm:prSet/>
      <dgm:spPr/>
      <dgm:t>
        <a:bodyPr/>
        <a:lstStyle/>
        <a:p>
          <a:endParaRPr lang="en-US"/>
        </a:p>
      </dgm:t>
    </dgm:pt>
    <dgm:pt modelId="{9B8C464A-F1E1-4A79-984E-6FA74ED4ACC6}">
      <dgm:prSet phldrT="[Text]"/>
      <dgm:spPr/>
      <dgm:t>
        <a:bodyPr/>
        <a:lstStyle/>
        <a:p>
          <a:r>
            <a:rPr lang="sr-Latn-CS" dirty="0" smtClean="0"/>
            <a:t>AKTIVNOST POJEDINCA</a:t>
          </a:r>
          <a:endParaRPr lang="en-US" dirty="0"/>
        </a:p>
      </dgm:t>
    </dgm:pt>
    <dgm:pt modelId="{8ABF093A-78E4-4CA8-988F-8D50E653F7F4}" type="parTrans" cxnId="{997D0788-2B6E-4A30-9A48-641AAA6F6125}">
      <dgm:prSet/>
      <dgm:spPr/>
      <dgm:t>
        <a:bodyPr/>
        <a:lstStyle/>
        <a:p>
          <a:endParaRPr lang="en-US"/>
        </a:p>
      </dgm:t>
    </dgm:pt>
    <dgm:pt modelId="{5DE02845-0573-4C65-A279-768218DDD85C}" type="sibTrans" cxnId="{997D0788-2B6E-4A30-9A48-641AAA6F6125}">
      <dgm:prSet/>
      <dgm:spPr/>
      <dgm:t>
        <a:bodyPr/>
        <a:lstStyle/>
        <a:p>
          <a:endParaRPr lang="en-US"/>
        </a:p>
      </dgm:t>
    </dgm:pt>
    <dgm:pt modelId="{352932B0-FC9B-46E3-A4C3-E0A7AAA81CCC}">
      <dgm:prSet phldrT="[Text]"/>
      <dgm:spPr/>
      <dgm:t>
        <a:bodyPr/>
        <a:lstStyle/>
        <a:p>
          <a:r>
            <a:rPr lang="sr-Latn-CS" dirty="0" smtClean="0"/>
            <a:t>Ovladavanje prirodom</a:t>
          </a:r>
          <a:endParaRPr lang="en-US" dirty="0"/>
        </a:p>
      </dgm:t>
    </dgm:pt>
    <dgm:pt modelId="{F7DA5290-572B-4DA3-BA26-2AC88EB9B496}" type="parTrans" cxnId="{71E92214-DBE1-476A-B0B8-65E75C5C924C}">
      <dgm:prSet/>
      <dgm:spPr/>
      <dgm:t>
        <a:bodyPr/>
        <a:lstStyle/>
        <a:p>
          <a:endParaRPr lang="en-US"/>
        </a:p>
      </dgm:t>
    </dgm:pt>
    <dgm:pt modelId="{5B07E05C-B9B3-4567-8714-5FCFCFA33017}" type="sibTrans" cxnId="{71E92214-DBE1-476A-B0B8-65E75C5C924C}">
      <dgm:prSet/>
      <dgm:spPr/>
      <dgm:t>
        <a:bodyPr/>
        <a:lstStyle/>
        <a:p>
          <a:endParaRPr lang="en-US"/>
        </a:p>
      </dgm:t>
    </dgm:pt>
    <dgm:pt modelId="{E3EA3D47-7740-471C-A7CE-ECD3131FF224}">
      <dgm:prSet phldrT="[Text]"/>
      <dgm:spPr/>
      <dgm:t>
        <a:bodyPr/>
        <a:lstStyle/>
        <a:p>
          <a:r>
            <a:rPr lang="sr-Latn-CS" dirty="0" smtClean="0"/>
            <a:t>Promena okoline</a:t>
          </a:r>
          <a:endParaRPr lang="en-US" dirty="0"/>
        </a:p>
      </dgm:t>
    </dgm:pt>
    <dgm:pt modelId="{1F2AE662-A1EB-490E-8A91-2C879263D0D0}" type="parTrans" cxnId="{86B537DE-FB25-44B3-B8EF-1EAD9A0B6CB8}">
      <dgm:prSet/>
      <dgm:spPr/>
      <dgm:t>
        <a:bodyPr/>
        <a:lstStyle/>
        <a:p>
          <a:endParaRPr lang="en-US"/>
        </a:p>
      </dgm:t>
    </dgm:pt>
    <dgm:pt modelId="{1FAC527E-3739-4F8B-B69D-907E02965E9C}" type="sibTrans" cxnId="{86B537DE-FB25-44B3-B8EF-1EAD9A0B6CB8}">
      <dgm:prSet/>
      <dgm:spPr/>
      <dgm:t>
        <a:bodyPr/>
        <a:lstStyle/>
        <a:p>
          <a:endParaRPr lang="en-US"/>
        </a:p>
      </dgm:t>
    </dgm:pt>
    <dgm:pt modelId="{5258F477-3CCC-4FA4-B8D6-029EF553703D}">
      <dgm:prSet phldrT="[Text]"/>
      <dgm:spPr/>
      <dgm:t>
        <a:bodyPr/>
        <a:lstStyle/>
        <a:p>
          <a:r>
            <a:rPr lang="sr-Latn-CS" dirty="0" smtClean="0"/>
            <a:t>RAZVOJ POJEDINCA</a:t>
          </a:r>
          <a:endParaRPr lang="en-US" dirty="0"/>
        </a:p>
      </dgm:t>
    </dgm:pt>
    <dgm:pt modelId="{04401E57-B15D-4C6B-869B-5CE46AFDB693}" type="parTrans" cxnId="{31AD4CFD-72A1-418C-9AEF-6E89F7E892BF}">
      <dgm:prSet/>
      <dgm:spPr/>
      <dgm:t>
        <a:bodyPr/>
        <a:lstStyle/>
        <a:p>
          <a:endParaRPr lang="en-US"/>
        </a:p>
      </dgm:t>
    </dgm:pt>
    <dgm:pt modelId="{9168811B-457E-4FDC-889B-66EA86673A9D}" type="sibTrans" cxnId="{31AD4CFD-72A1-418C-9AEF-6E89F7E892BF}">
      <dgm:prSet/>
      <dgm:spPr/>
      <dgm:t>
        <a:bodyPr/>
        <a:lstStyle/>
        <a:p>
          <a:endParaRPr lang="en-US"/>
        </a:p>
      </dgm:t>
    </dgm:pt>
    <dgm:pt modelId="{AD35FF04-813E-44D4-BC7B-15541AD00A62}">
      <dgm:prSet phldrT="[Text]"/>
      <dgm:spPr/>
      <dgm:t>
        <a:bodyPr/>
        <a:lstStyle/>
        <a:p>
          <a:r>
            <a:rPr lang="sr-Latn-CS" dirty="0" smtClean="0"/>
            <a:t>Govor,</a:t>
          </a:r>
          <a:endParaRPr lang="en-US" dirty="0"/>
        </a:p>
      </dgm:t>
    </dgm:pt>
    <dgm:pt modelId="{9712E832-A25F-4EA6-92F5-CA517E359372}" type="parTrans" cxnId="{9FECD8CD-28F1-42F3-AE46-EE58BD7B1CE6}">
      <dgm:prSet/>
      <dgm:spPr/>
      <dgm:t>
        <a:bodyPr/>
        <a:lstStyle/>
        <a:p>
          <a:endParaRPr lang="en-US"/>
        </a:p>
      </dgm:t>
    </dgm:pt>
    <dgm:pt modelId="{35644BA8-2FEF-444D-BDC7-6FF5EF27A997}" type="sibTrans" cxnId="{9FECD8CD-28F1-42F3-AE46-EE58BD7B1CE6}">
      <dgm:prSet/>
      <dgm:spPr/>
      <dgm:t>
        <a:bodyPr/>
        <a:lstStyle/>
        <a:p>
          <a:endParaRPr lang="en-US"/>
        </a:p>
      </dgm:t>
    </dgm:pt>
    <dgm:pt modelId="{ED54A4C6-B704-41F1-BEC8-3493C0919493}">
      <dgm:prSet phldrT="[Text]"/>
      <dgm:spPr/>
      <dgm:t>
        <a:bodyPr/>
        <a:lstStyle/>
        <a:p>
          <a:r>
            <a:rPr lang="sr-Latn-CS" dirty="0" smtClean="0"/>
            <a:t>Sposobnosti</a:t>
          </a:r>
          <a:endParaRPr lang="en-US" dirty="0"/>
        </a:p>
      </dgm:t>
    </dgm:pt>
    <dgm:pt modelId="{02244ABD-D096-4ADC-AEC8-219138426D77}" type="parTrans" cxnId="{1ED2EC79-62C8-437E-AE76-B5F32EA07823}">
      <dgm:prSet/>
      <dgm:spPr/>
      <dgm:t>
        <a:bodyPr/>
        <a:lstStyle/>
        <a:p>
          <a:endParaRPr lang="en-US"/>
        </a:p>
      </dgm:t>
    </dgm:pt>
    <dgm:pt modelId="{06185DA4-85B0-4B91-B2E3-1B0CBF8CB2BC}" type="sibTrans" cxnId="{1ED2EC79-62C8-437E-AE76-B5F32EA07823}">
      <dgm:prSet/>
      <dgm:spPr/>
      <dgm:t>
        <a:bodyPr/>
        <a:lstStyle/>
        <a:p>
          <a:endParaRPr lang="en-US"/>
        </a:p>
      </dgm:t>
    </dgm:pt>
    <dgm:pt modelId="{54FA5CAA-41CE-42D6-90AA-E058773AE5D0}">
      <dgm:prSet phldrT="[Text]"/>
      <dgm:spPr/>
      <dgm:t>
        <a:bodyPr/>
        <a:lstStyle/>
        <a:p>
          <a:r>
            <a:rPr lang="sr-Latn-CS" dirty="0" smtClean="0"/>
            <a:t>Stvaralačko delovanje,...</a:t>
          </a:r>
          <a:endParaRPr lang="en-US" dirty="0"/>
        </a:p>
      </dgm:t>
    </dgm:pt>
    <dgm:pt modelId="{E1B8C888-521C-49F2-8779-5C34801BC57E}" type="parTrans" cxnId="{FEB51422-0D3F-4D9A-A340-999DFAAD5442}">
      <dgm:prSet/>
      <dgm:spPr/>
      <dgm:t>
        <a:bodyPr/>
        <a:lstStyle/>
        <a:p>
          <a:endParaRPr lang="en-US"/>
        </a:p>
      </dgm:t>
    </dgm:pt>
    <dgm:pt modelId="{C50C5530-23AE-4D91-89F6-55C5BA624668}" type="sibTrans" cxnId="{FEB51422-0D3F-4D9A-A340-999DFAAD5442}">
      <dgm:prSet/>
      <dgm:spPr/>
      <dgm:t>
        <a:bodyPr/>
        <a:lstStyle/>
        <a:p>
          <a:endParaRPr lang="en-US"/>
        </a:p>
      </dgm:t>
    </dgm:pt>
    <dgm:pt modelId="{3B2D773F-7582-4460-84C7-90283727C809}">
      <dgm:prSet phldrT="[Text]"/>
      <dgm:spPr/>
      <dgm:t>
        <a:bodyPr/>
        <a:lstStyle/>
        <a:p>
          <a:r>
            <a:rPr lang="sr-Latn-CS" dirty="0" smtClean="0"/>
            <a:t>Sistem simbola</a:t>
          </a:r>
          <a:endParaRPr lang="en-US" dirty="0"/>
        </a:p>
      </dgm:t>
    </dgm:pt>
    <dgm:pt modelId="{509E1246-990B-46FD-843A-5390AD23F814}" type="parTrans" cxnId="{F960C6B1-EEC7-43DC-98EE-036192E39017}">
      <dgm:prSet/>
      <dgm:spPr/>
      <dgm:t>
        <a:bodyPr/>
        <a:lstStyle/>
        <a:p>
          <a:endParaRPr lang="en-US"/>
        </a:p>
      </dgm:t>
    </dgm:pt>
    <dgm:pt modelId="{A728BD70-6A92-4A58-A4DF-E2F5C8B9B85E}" type="sibTrans" cxnId="{F960C6B1-EEC7-43DC-98EE-036192E39017}">
      <dgm:prSet/>
      <dgm:spPr/>
      <dgm:t>
        <a:bodyPr/>
        <a:lstStyle/>
        <a:p>
          <a:endParaRPr lang="en-US"/>
        </a:p>
      </dgm:t>
    </dgm:pt>
    <dgm:pt modelId="{8091744B-56F5-4C25-8200-2D723CE19CA0}">
      <dgm:prSet phldrT="[Text]"/>
      <dgm:spPr/>
      <dgm:t>
        <a:bodyPr/>
        <a:lstStyle/>
        <a:p>
          <a:r>
            <a:rPr lang="sr-Latn-CS" dirty="0" smtClean="0"/>
            <a:t>Vrednosni stavovi</a:t>
          </a:r>
          <a:endParaRPr lang="en-US" dirty="0"/>
        </a:p>
      </dgm:t>
    </dgm:pt>
    <dgm:pt modelId="{DF43A98F-3ABC-4758-99FB-9DAF9265152D}" type="parTrans" cxnId="{AD3EA31F-470F-4F3A-B598-39771DE0B2C5}">
      <dgm:prSet/>
      <dgm:spPr/>
      <dgm:t>
        <a:bodyPr/>
        <a:lstStyle/>
        <a:p>
          <a:endParaRPr lang="en-US"/>
        </a:p>
      </dgm:t>
    </dgm:pt>
    <dgm:pt modelId="{670248C4-CE27-486C-8DDB-7BC36D49D6FD}" type="sibTrans" cxnId="{AD3EA31F-470F-4F3A-B598-39771DE0B2C5}">
      <dgm:prSet/>
      <dgm:spPr/>
      <dgm:t>
        <a:bodyPr/>
        <a:lstStyle/>
        <a:p>
          <a:endParaRPr lang="en-US"/>
        </a:p>
      </dgm:t>
    </dgm:pt>
    <dgm:pt modelId="{DE62FEEC-84FE-4E18-9C7F-D19BA032B5CC}">
      <dgm:prSet phldrT="[Text]"/>
      <dgm:spPr/>
      <dgm:t>
        <a:bodyPr/>
        <a:lstStyle/>
        <a:p>
          <a:r>
            <a:rPr lang="sr-Latn-CS" dirty="0" smtClean="0"/>
            <a:t>Interiorizacija,...</a:t>
          </a:r>
          <a:endParaRPr lang="en-US" dirty="0"/>
        </a:p>
      </dgm:t>
    </dgm:pt>
    <dgm:pt modelId="{79ABF19B-AD00-4F07-931D-31F81A0B8567}" type="parTrans" cxnId="{63F4269D-8EAC-4A40-A103-797F783641DA}">
      <dgm:prSet/>
      <dgm:spPr/>
      <dgm:t>
        <a:bodyPr/>
        <a:lstStyle/>
        <a:p>
          <a:endParaRPr lang="en-US"/>
        </a:p>
      </dgm:t>
    </dgm:pt>
    <dgm:pt modelId="{80DA46CE-CC1F-4E38-A070-22EAE5519885}" type="sibTrans" cxnId="{63F4269D-8EAC-4A40-A103-797F783641DA}">
      <dgm:prSet/>
      <dgm:spPr/>
      <dgm:t>
        <a:bodyPr/>
        <a:lstStyle/>
        <a:p>
          <a:endParaRPr lang="en-US"/>
        </a:p>
      </dgm:t>
    </dgm:pt>
    <dgm:pt modelId="{30F64E2D-A404-41D5-A4CB-2AED5455B760}">
      <dgm:prSet phldrT="[Text]"/>
      <dgm:spPr/>
      <dgm:t>
        <a:bodyPr/>
        <a:lstStyle/>
        <a:p>
          <a:r>
            <a:rPr lang="sr-Latn-CS" dirty="0" smtClean="0"/>
            <a:t>Društveno-istorijsko nasleđe</a:t>
          </a:r>
          <a:endParaRPr lang="en-US" dirty="0"/>
        </a:p>
      </dgm:t>
    </dgm:pt>
    <dgm:pt modelId="{3466E39E-B32C-4C37-8203-01F70847EF50}" type="parTrans" cxnId="{A1D9A845-3B37-403F-9C56-2CCD9BAD043D}">
      <dgm:prSet/>
      <dgm:spPr/>
      <dgm:t>
        <a:bodyPr/>
        <a:lstStyle/>
        <a:p>
          <a:endParaRPr lang="en-US"/>
        </a:p>
      </dgm:t>
    </dgm:pt>
    <dgm:pt modelId="{D1B3A18F-2209-4D0E-8EFD-BC76A31AC79E}" type="sibTrans" cxnId="{A1D9A845-3B37-403F-9C56-2CCD9BAD043D}">
      <dgm:prSet/>
      <dgm:spPr/>
      <dgm:t>
        <a:bodyPr/>
        <a:lstStyle/>
        <a:p>
          <a:endParaRPr lang="en-US"/>
        </a:p>
      </dgm:t>
    </dgm:pt>
    <dgm:pt modelId="{49C0B28E-516E-4F42-8B64-35B3A4B08DBB}">
      <dgm:prSet phldrT="[Text]"/>
      <dgm:spPr/>
      <dgm:t>
        <a:bodyPr/>
        <a:lstStyle/>
        <a:p>
          <a:r>
            <a:rPr lang="sr-Latn-CS" dirty="0" smtClean="0"/>
            <a:t>Kultura (Bruner),...</a:t>
          </a:r>
          <a:endParaRPr lang="en-US" dirty="0"/>
        </a:p>
      </dgm:t>
    </dgm:pt>
    <dgm:pt modelId="{E27F977F-F809-415A-9975-93761F73249D}" type="parTrans" cxnId="{A7095A67-0FF3-453A-8D63-C4FCF8A02936}">
      <dgm:prSet/>
      <dgm:spPr/>
      <dgm:t>
        <a:bodyPr/>
        <a:lstStyle/>
        <a:p>
          <a:endParaRPr lang="en-US"/>
        </a:p>
      </dgm:t>
    </dgm:pt>
    <dgm:pt modelId="{BC903064-ED20-4F9B-B613-A7CE6484A5AC}" type="sibTrans" cxnId="{A7095A67-0FF3-453A-8D63-C4FCF8A02936}">
      <dgm:prSet/>
      <dgm:spPr/>
      <dgm:t>
        <a:bodyPr/>
        <a:lstStyle/>
        <a:p>
          <a:endParaRPr lang="en-US"/>
        </a:p>
      </dgm:t>
    </dgm:pt>
    <dgm:pt modelId="{03D804C3-B615-4D58-A264-A1A1E8CD83FD}" type="pres">
      <dgm:prSet presAssocID="{30B18ACA-55DC-4393-AC48-139E8FF251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CE1B6D-C75F-4C20-8252-B0C00352F14E}" type="pres">
      <dgm:prSet presAssocID="{30B18ACA-55DC-4393-AC48-139E8FF251D2}" presName="tSp" presStyleCnt="0"/>
      <dgm:spPr/>
    </dgm:pt>
    <dgm:pt modelId="{846EE337-3E03-49E4-8D4C-E4D721C50FA1}" type="pres">
      <dgm:prSet presAssocID="{30B18ACA-55DC-4393-AC48-139E8FF251D2}" presName="bSp" presStyleCnt="0"/>
      <dgm:spPr/>
    </dgm:pt>
    <dgm:pt modelId="{BAD299AB-2066-450C-BECA-016F2F066562}" type="pres">
      <dgm:prSet presAssocID="{30B18ACA-55DC-4393-AC48-139E8FF251D2}" presName="process" presStyleCnt="0"/>
      <dgm:spPr/>
    </dgm:pt>
    <dgm:pt modelId="{611AABD7-BC4F-42FC-B198-028A3E7B75F9}" type="pres">
      <dgm:prSet presAssocID="{6BA7A9E8-F023-4711-A343-C26A79267E28}" presName="composite1" presStyleCnt="0"/>
      <dgm:spPr/>
    </dgm:pt>
    <dgm:pt modelId="{EE1F9DF4-9876-475C-8C9A-2B6A2D083066}" type="pres">
      <dgm:prSet presAssocID="{6BA7A9E8-F023-4711-A343-C26A79267E28}" presName="dummyNode1" presStyleLbl="node1" presStyleIdx="0" presStyleCnt="3"/>
      <dgm:spPr/>
    </dgm:pt>
    <dgm:pt modelId="{81A76B7F-D020-4BF6-B237-A6BE5EA573A2}" type="pres">
      <dgm:prSet presAssocID="{6BA7A9E8-F023-4711-A343-C26A79267E28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EE1DB-DFD4-404C-9EF5-C3CD6C4A007F}" type="pres">
      <dgm:prSet presAssocID="{6BA7A9E8-F023-4711-A343-C26A79267E28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A8B80-33F6-4571-B5C4-7064C5A2931E}" type="pres">
      <dgm:prSet presAssocID="{6BA7A9E8-F023-4711-A343-C26A79267E28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70787-FBD6-4118-8D3B-9D29A57C39D4}" type="pres">
      <dgm:prSet presAssocID="{6BA7A9E8-F023-4711-A343-C26A79267E28}" presName="connSite1" presStyleCnt="0"/>
      <dgm:spPr/>
    </dgm:pt>
    <dgm:pt modelId="{860B7840-A2FE-4600-9421-B5D04E0A162D}" type="pres">
      <dgm:prSet presAssocID="{F7B0C99B-BA42-40F1-A99D-2457402589F8}" presName="Name9" presStyleLbl="sibTrans2D1" presStyleIdx="0" presStyleCnt="2"/>
      <dgm:spPr/>
      <dgm:t>
        <a:bodyPr/>
        <a:lstStyle/>
        <a:p>
          <a:endParaRPr lang="en-US"/>
        </a:p>
      </dgm:t>
    </dgm:pt>
    <dgm:pt modelId="{A0D3D936-E37B-41EC-8693-F90EEF4FF688}" type="pres">
      <dgm:prSet presAssocID="{9B8C464A-F1E1-4A79-984E-6FA74ED4ACC6}" presName="composite2" presStyleCnt="0"/>
      <dgm:spPr/>
    </dgm:pt>
    <dgm:pt modelId="{8DE52358-1609-4F88-81A4-C4C95FB4DAD9}" type="pres">
      <dgm:prSet presAssocID="{9B8C464A-F1E1-4A79-984E-6FA74ED4ACC6}" presName="dummyNode2" presStyleLbl="node1" presStyleIdx="0" presStyleCnt="3"/>
      <dgm:spPr/>
    </dgm:pt>
    <dgm:pt modelId="{A1061141-C749-4BB9-868F-ECEF69681F2F}" type="pres">
      <dgm:prSet presAssocID="{9B8C464A-F1E1-4A79-984E-6FA74ED4ACC6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0B228F-955A-4D58-A79C-C530A8BBE821}" type="pres">
      <dgm:prSet presAssocID="{9B8C464A-F1E1-4A79-984E-6FA74ED4ACC6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4EC5C-FAA4-4135-9B5C-502CD255709E}" type="pres">
      <dgm:prSet presAssocID="{9B8C464A-F1E1-4A79-984E-6FA74ED4ACC6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1B6FB-4700-4E85-AF22-DEC42F0D0D86}" type="pres">
      <dgm:prSet presAssocID="{9B8C464A-F1E1-4A79-984E-6FA74ED4ACC6}" presName="connSite2" presStyleCnt="0"/>
      <dgm:spPr/>
    </dgm:pt>
    <dgm:pt modelId="{B78C172B-5BC2-41FC-BADE-CEC64A842E53}" type="pres">
      <dgm:prSet presAssocID="{5DE02845-0573-4C65-A279-768218DDD85C}" presName="Name18" presStyleLbl="sibTrans2D1" presStyleIdx="1" presStyleCnt="2"/>
      <dgm:spPr/>
      <dgm:t>
        <a:bodyPr/>
        <a:lstStyle/>
        <a:p>
          <a:endParaRPr lang="en-US"/>
        </a:p>
      </dgm:t>
    </dgm:pt>
    <dgm:pt modelId="{65E2F14B-0E27-4058-96BF-9BB36F8F5905}" type="pres">
      <dgm:prSet presAssocID="{5258F477-3CCC-4FA4-B8D6-029EF553703D}" presName="composite1" presStyleCnt="0"/>
      <dgm:spPr/>
    </dgm:pt>
    <dgm:pt modelId="{F6E0B213-D94F-4FAD-8658-A299129C2731}" type="pres">
      <dgm:prSet presAssocID="{5258F477-3CCC-4FA4-B8D6-029EF553703D}" presName="dummyNode1" presStyleLbl="node1" presStyleIdx="1" presStyleCnt="3"/>
      <dgm:spPr/>
    </dgm:pt>
    <dgm:pt modelId="{B8BA140E-D869-4DA4-B959-9FB09CA517A1}" type="pres">
      <dgm:prSet presAssocID="{5258F477-3CCC-4FA4-B8D6-029EF553703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09588A-BB17-42BF-AF79-BBC7F0293C1D}" type="pres">
      <dgm:prSet presAssocID="{5258F477-3CCC-4FA4-B8D6-029EF553703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29BCA-9978-4258-9F11-DA0F938F1B69}" type="pres">
      <dgm:prSet presAssocID="{5258F477-3CCC-4FA4-B8D6-029EF553703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E871D4-A62D-4B01-B570-0912EE8F5A97}" type="pres">
      <dgm:prSet presAssocID="{5258F477-3CCC-4FA4-B8D6-029EF553703D}" presName="connSite1" presStyleCnt="0"/>
      <dgm:spPr/>
    </dgm:pt>
  </dgm:ptLst>
  <dgm:cxnLst>
    <dgm:cxn modelId="{1D117C7B-497B-40F4-AC12-8AEB9FE8D730}" type="presOf" srcId="{CC2B929A-DC9C-40CD-ACEB-162A77E310D5}" destId="{81A76B7F-D020-4BF6-B237-A6BE5EA573A2}" srcOrd="0" destOrd="0" presId="urn:microsoft.com/office/officeart/2005/8/layout/hProcess4"/>
    <dgm:cxn modelId="{9AE2AC8F-F240-46CE-A658-709EFA5A9CB0}" type="presOf" srcId="{9B8C464A-F1E1-4A79-984E-6FA74ED4ACC6}" destId="{02E4EC5C-FAA4-4135-9B5C-502CD255709E}" srcOrd="0" destOrd="0" presId="urn:microsoft.com/office/officeart/2005/8/layout/hProcess4"/>
    <dgm:cxn modelId="{F16CF01A-EBE1-4D10-B26B-3B9924FAB9E5}" type="presOf" srcId="{AD35FF04-813E-44D4-BC7B-15541AD00A62}" destId="{9809588A-BB17-42BF-AF79-BBC7F0293C1D}" srcOrd="1" destOrd="0" presId="urn:microsoft.com/office/officeart/2005/8/layout/hProcess4"/>
    <dgm:cxn modelId="{5B67EE7E-C07A-4A8A-9C42-6FEAD66C4B60}" type="presOf" srcId="{ED54A4C6-B704-41F1-BEC8-3493C0919493}" destId="{9809588A-BB17-42BF-AF79-BBC7F0293C1D}" srcOrd="1" destOrd="3" presId="urn:microsoft.com/office/officeart/2005/8/layout/hProcess4"/>
    <dgm:cxn modelId="{B1B2B9EA-E7FA-49A2-9B66-C5B38608D05D}" type="presOf" srcId="{49C0B28E-516E-4F42-8B64-35B3A4B08DBB}" destId="{01FEE1DB-DFD4-404C-9EF5-C3CD6C4A007F}" srcOrd="1" destOrd="3" presId="urn:microsoft.com/office/officeart/2005/8/layout/hProcess4"/>
    <dgm:cxn modelId="{1B1EDF5F-494B-43AD-859A-DC0468F1F0FC}" type="presOf" srcId="{ED54A4C6-B704-41F1-BEC8-3493C0919493}" destId="{B8BA140E-D869-4DA4-B959-9FB09CA517A1}" srcOrd="0" destOrd="3" presId="urn:microsoft.com/office/officeart/2005/8/layout/hProcess4"/>
    <dgm:cxn modelId="{793C73DD-3CFB-41D4-B54E-044A5E21FC6E}" type="presOf" srcId="{352932B0-FC9B-46E3-A4C3-E0A7AAA81CCC}" destId="{A1061141-C749-4BB9-868F-ECEF69681F2F}" srcOrd="0" destOrd="0" presId="urn:microsoft.com/office/officeart/2005/8/layout/hProcess4"/>
    <dgm:cxn modelId="{1CAFE837-BC7B-466C-ACF9-DF95C96FECD8}" type="presOf" srcId="{30F64E2D-A404-41D5-A4CB-2AED5455B760}" destId="{01FEE1DB-DFD4-404C-9EF5-C3CD6C4A007F}" srcOrd="1" destOrd="2" presId="urn:microsoft.com/office/officeart/2005/8/layout/hProcess4"/>
    <dgm:cxn modelId="{1ED2EC79-62C8-437E-AE76-B5F32EA07823}" srcId="{5258F477-3CCC-4FA4-B8D6-029EF553703D}" destId="{ED54A4C6-B704-41F1-BEC8-3493C0919493}" srcOrd="3" destOrd="0" parTransId="{02244ABD-D096-4ADC-AEC8-219138426D77}" sibTransId="{06185DA4-85B0-4B91-B2E3-1B0CBF8CB2BC}"/>
    <dgm:cxn modelId="{2729A1D8-1FAF-484D-A7C0-351DB79057C6}" type="presOf" srcId="{49C0B28E-516E-4F42-8B64-35B3A4B08DBB}" destId="{81A76B7F-D020-4BF6-B237-A6BE5EA573A2}" srcOrd="0" destOrd="3" presId="urn:microsoft.com/office/officeart/2005/8/layout/hProcess4"/>
    <dgm:cxn modelId="{35B9DEFE-F1F0-4692-ABAC-C409CD429851}" type="presOf" srcId="{E3EA3D47-7740-471C-A7CE-ECD3131FF224}" destId="{A1061141-C749-4BB9-868F-ECEF69681F2F}" srcOrd="0" destOrd="1" presId="urn:microsoft.com/office/officeart/2005/8/layout/hProcess4"/>
    <dgm:cxn modelId="{71E92214-DBE1-476A-B0B8-65E75C5C924C}" srcId="{9B8C464A-F1E1-4A79-984E-6FA74ED4ACC6}" destId="{352932B0-FC9B-46E3-A4C3-E0A7AAA81CCC}" srcOrd="0" destOrd="0" parTransId="{F7DA5290-572B-4DA3-BA26-2AC88EB9B496}" sibTransId="{5B07E05C-B9B3-4567-8714-5FCFCFA33017}"/>
    <dgm:cxn modelId="{909EFEA4-A0E2-4A4A-8478-37DA2D01097A}" type="presOf" srcId="{5258F477-3CCC-4FA4-B8D6-029EF553703D}" destId="{5A029BCA-9978-4258-9F11-DA0F938F1B69}" srcOrd="0" destOrd="0" presId="urn:microsoft.com/office/officeart/2005/8/layout/hProcess4"/>
    <dgm:cxn modelId="{A1D9A845-3B37-403F-9C56-2CCD9BAD043D}" srcId="{6BA7A9E8-F023-4711-A343-C26A79267E28}" destId="{30F64E2D-A404-41D5-A4CB-2AED5455B760}" srcOrd="2" destOrd="0" parTransId="{3466E39E-B32C-4C37-8203-01F70847EF50}" sibTransId="{D1B3A18F-2209-4D0E-8EFD-BC76A31AC79E}"/>
    <dgm:cxn modelId="{8BF2EE0A-5AF7-4F82-87D3-5C76C338DD9D}" type="presOf" srcId="{8091744B-56F5-4C25-8200-2D723CE19CA0}" destId="{B8BA140E-D869-4DA4-B959-9FB09CA517A1}" srcOrd="0" destOrd="2" presId="urn:microsoft.com/office/officeart/2005/8/layout/hProcess4"/>
    <dgm:cxn modelId="{12683465-F32F-45A9-8381-1BD724130BE8}" type="presOf" srcId="{352932B0-FC9B-46E3-A4C3-E0A7AAA81CCC}" destId="{9F0B228F-955A-4D58-A79C-C530A8BBE821}" srcOrd="1" destOrd="0" presId="urn:microsoft.com/office/officeart/2005/8/layout/hProcess4"/>
    <dgm:cxn modelId="{A7095A67-0FF3-453A-8D63-C4FCF8A02936}" srcId="{6BA7A9E8-F023-4711-A343-C26A79267E28}" destId="{49C0B28E-516E-4F42-8B64-35B3A4B08DBB}" srcOrd="3" destOrd="0" parTransId="{E27F977F-F809-415A-9975-93761F73249D}" sibTransId="{BC903064-ED20-4F9B-B613-A7CE6484A5AC}"/>
    <dgm:cxn modelId="{F1C71C3F-885F-4EBF-BB92-04C74A63DF76}" srcId="{6BA7A9E8-F023-4711-A343-C26A79267E28}" destId="{15735627-1F26-49E7-9CAA-02BFBE2AB9D8}" srcOrd="1" destOrd="0" parTransId="{731DE68A-9601-4B34-BCB6-6B8AFFE397F4}" sibTransId="{701D663A-C3EA-4CB8-B2F2-CC08DB969299}"/>
    <dgm:cxn modelId="{5658A3F5-B7D2-4CD3-A658-F8BB93BD8346}" type="presOf" srcId="{54FA5CAA-41CE-42D6-90AA-E058773AE5D0}" destId="{9F0B228F-955A-4D58-A79C-C530A8BBE821}" srcOrd="1" destOrd="2" presId="urn:microsoft.com/office/officeart/2005/8/layout/hProcess4"/>
    <dgm:cxn modelId="{F960C6B1-EEC7-43DC-98EE-036192E39017}" srcId="{5258F477-3CCC-4FA4-B8D6-029EF553703D}" destId="{3B2D773F-7582-4460-84C7-90283727C809}" srcOrd="1" destOrd="0" parTransId="{509E1246-990B-46FD-843A-5390AD23F814}" sibTransId="{A728BD70-6A92-4A58-A4DF-E2F5C8B9B85E}"/>
    <dgm:cxn modelId="{31AD4CFD-72A1-418C-9AEF-6E89F7E892BF}" srcId="{30B18ACA-55DC-4393-AC48-139E8FF251D2}" destId="{5258F477-3CCC-4FA4-B8D6-029EF553703D}" srcOrd="2" destOrd="0" parTransId="{04401E57-B15D-4C6B-869B-5CE46AFDB693}" sibTransId="{9168811B-457E-4FDC-889B-66EA86673A9D}"/>
    <dgm:cxn modelId="{4163FFAB-6445-43C6-BD04-7A687E7A498F}" type="presOf" srcId="{E3EA3D47-7740-471C-A7CE-ECD3131FF224}" destId="{9F0B228F-955A-4D58-A79C-C530A8BBE821}" srcOrd="1" destOrd="1" presId="urn:microsoft.com/office/officeart/2005/8/layout/hProcess4"/>
    <dgm:cxn modelId="{AD3EA31F-470F-4F3A-B598-39771DE0B2C5}" srcId="{5258F477-3CCC-4FA4-B8D6-029EF553703D}" destId="{8091744B-56F5-4C25-8200-2D723CE19CA0}" srcOrd="2" destOrd="0" parTransId="{DF43A98F-3ABC-4758-99FB-9DAF9265152D}" sibTransId="{670248C4-CE27-486C-8DDB-7BC36D49D6FD}"/>
    <dgm:cxn modelId="{22BDEDB4-22DA-481E-A7F5-73BA6B8EE79B}" type="presOf" srcId="{6BA7A9E8-F023-4711-A343-C26A79267E28}" destId="{039A8B80-33F6-4571-B5C4-7064C5A2931E}" srcOrd="0" destOrd="0" presId="urn:microsoft.com/office/officeart/2005/8/layout/hProcess4"/>
    <dgm:cxn modelId="{234BADC2-43B5-4B5C-A693-C33329A6E897}" type="presOf" srcId="{AD35FF04-813E-44D4-BC7B-15541AD00A62}" destId="{B8BA140E-D869-4DA4-B959-9FB09CA517A1}" srcOrd="0" destOrd="0" presId="urn:microsoft.com/office/officeart/2005/8/layout/hProcess4"/>
    <dgm:cxn modelId="{834A5F2F-6BC5-4A54-BCE6-3078B4F41111}" type="presOf" srcId="{3B2D773F-7582-4460-84C7-90283727C809}" destId="{9809588A-BB17-42BF-AF79-BBC7F0293C1D}" srcOrd="1" destOrd="1" presId="urn:microsoft.com/office/officeart/2005/8/layout/hProcess4"/>
    <dgm:cxn modelId="{A854AC7C-9D5E-4824-87E9-A53A855B06A3}" type="presOf" srcId="{DE62FEEC-84FE-4E18-9C7F-D19BA032B5CC}" destId="{B8BA140E-D869-4DA4-B959-9FB09CA517A1}" srcOrd="0" destOrd="4" presId="urn:microsoft.com/office/officeart/2005/8/layout/hProcess4"/>
    <dgm:cxn modelId="{FEB51422-0D3F-4D9A-A340-999DFAAD5442}" srcId="{9B8C464A-F1E1-4A79-984E-6FA74ED4ACC6}" destId="{54FA5CAA-41CE-42D6-90AA-E058773AE5D0}" srcOrd="2" destOrd="0" parTransId="{E1B8C888-521C-49F2-8779-5C34801BC57E}" sibTransId="{C50C5530-23AE-4D91-89F6-55C5BA624668}"/>
    <dgm:cxn modelId="{743B2A54-F44F-4DAE-9E04-50F3990277CC}" type="presOf" srcId="{8091744B-56F5-4C25-8200-2D723CE19CA0}" destId="{9809588A-BB17-42BF-AF79-BBC7F0293C1D}" srcOrd="1" destOrd="2" presId="urn:microsoft.com/office/officeart/2005/8/layout/hProcess4"/>
    <dgm:cxn modelId="{3848C234-0C42-4822-9A5D-DF7FCA9BBB75}" type="presOf" srcId="{15735627-1F26-49E7-9CAA-02BFBE2AB9D8}" destId="{01FEE1DB-DFD4-404C-9EF5-C3CD6C4A007F}" srcOrd="1" destOrd="1" presId="urn:microsoft.com/office/officeart/2005/8/layout/hProcess4"/>
    <dgm:cxn modelId="{6C0F39A9-6748-47A3-999D-0F34488BB337}" srcId="{6BA7A9E8-F023-4711-A343-C26A79267E28}" destId="{CC2B929A-DC9C-40CD-ACEB-162A77E310D5}" srcOrd="0" destOrd="0" parTransId="{DCEE1F2E-5A49-4C66-9B4A-0728D1B8DC86}" sibTransId="{5A7E0AEF-1153-4A54-A3DF-3597EFA20414}"/>
    <dgm:cxn modelId="{C6604ED3-50A8-4C85-B7C0-99ACCFA6EE8F}" type="presOf" srcId="{3B2D773F-7582-4460-84C7-90283727C809}" destId="{B8BA140E-D869-4DA4-B959-9FB09CA517A1}" srcOrd="0" destOrd="1" presId="urn:microsoft.com/office/officeart/2005/8/layout/hProcess4"/>
    <dgm:cxn modelId="{63F4269D-8EAC-4A40-A103-797F783641DA}" srcId="{5258F477-3CCC-4FA4-B8D6-029EF553703D}" destId="{DE62FEEC-84FE-4E18-9C7F-D19BA032B5CC}" srcOrd="4" destOrd="0" parTransId="{79ABF19B-AD00-4F07-931D-31F81A0B8567}" sibTransId="{80DA46CE-CC1F-4E38-A070-22EAE5519885}"/>
    <dgm:cxn modelId="{997D0788-2B6E-4A30-9A48-641AAA6F6125}" srcId="{30B18ACA-55DC-4393-AC48-139E8FF251D2}" destId="{9B8C464A-F1E1-4A79-984E-6FA74ED4ACC6}" srcOrd="1" destOrd="0" parTransId="{8ABF093A-78E4-4CA8-988F-8D50E653F7F4}" sibTransId="{5DE02845-0573-4C65-A279-768218DDD85C}"/>
    <dgm:cxn modelId="{A703F599-801C-425D-BEE2-E03455646A11}" srcId="{30B18ACA-55DC-4393-AC48-139E8FF251D2}" destId="{6BA7A9E8-F023-4711-A343-C26A79267E28}" srcOrd="0" destOrd="0" parTransId="{72223BB0-D412-48E2-8ED9-1E7FB2C96E7A}" sibTransId="{F7B0C99B-BA42-40F1-A99D-2457402589F8}"/>
    <dgm:cxn modelId="{E2D957EA-2CFB-4799-93FE-81C6EE207382}" type="presOf" srcId="{54FA5CAA-41CE-42D6-90AA-E058773AE5D0}" destId="{A1061141-C749-4BB9-868F-ECEF69681F2F}" srcOrd="0" destOrd="2" presId="urn:microsoft.com/office/officeart/2005/8/layout/hProcess4"/>
    <dgm:cxn modelId="{86B537DE-FB25-44B3-B8EF-1EAD9A0B6CB8}" srcId="{9B8C464A-F1E1-4A79-984E-6FA74ED4ACC6}" destId="{E3EA3D47-7740-471C-A7CE-ECD3131FF224}" srcOrd="1" destOrd="0" parTransId="{1F2AE662-A1EB-490E-8A91-2C879263D0D0}" sibTransId="{1FAC527E-3739-4F8B-B69D-907E02965E9C}"/>
    <dgm:cxn modelId="{9FECD8CD-28F1-42F3-AE46-EE58BD7B1CE6}" srcId="{5258F477-3CCC-4FA4-B8D6-029EF553703D}" destId="{AD35FF04-813E-44D4-BC7B-15541AD00A62}" srcOrd="0" destOrd="0" parTransId="{9712E832-A25F-4EA6-92F5-CA517E359372}" sibTransId="{35644BA8-2FEF-444D-BDC7-6FF5EF27A997}"/>
    <dgm:cxn modelId="{0AB48A6D-7DC3-479A-A936-EBA6B5EFE7DC}" type="presOf" srcId="{15735627-1F26-49E7-9CAA-02BFBE2AB9D8}" destId="{81A76B7F-D020-4BF6-B237-A6BE5EA573A2}" srcOrd="0" destOrd="1" presId="urn:microsoft.com/office/officeart/2005/8/layout/hProcess4"/>
    <dgm:cxn modelId="{C671A54A-05A8-409E-BB7E-1305D0831C82}" type="presOf" srcId="{30F64E2D-A404-41D5-A4CB-2AED5455B760}" destId="{81A76B7F-D020-4BF6-B237-A6BE5EA573A2}" srcOrd="0" destOrd="2" presId="urn:microsoft.com/office/officeart/2005/8/layout/hProcess4"/>
    <dgm:cxn modelId="{702E186B-CEAE-4993-8C99-CE90D57E2A59}" type="presOf" srcId="{F7B0C99B-BA42-40F1-A99D-2457402589F8}" destId="{860B7840-A2FE-4600-9421-B5D04E0A162D}" srcOrd="0" destOrd="0" presId="urn:microsoft.com/office/officeart/2005/8/layout/hProcess4"/>
    <dgm:cxn modelId="{A05F81F3-9426-460B-8ABD-1A9987A70129}" type="presOf" srcId="{5DE02845-0573-4C65-A279-768218DDD85C}" destId="{B78C172B-5BC2-41FC-BADE-CEC64A842E53}" srcOrd="0" destOrd="0" presId="urn:microsoft.com/office/officeart/2005/8/layout/hProcess4"/>
    <dgm:cxn modelId="{130CD9DC-46C7-4539-8DB9-B40CD227275B}" type="presOf" srcId="{DE62FEEC-84FE-4E18-9C7F-D19BA032B5CC}" destId="{9809588A-BB17-42BF-AF79-BBC7F0293C1D}" srcOrd="1" destOrd="4" presId="urn:microsoft.com/office/officeart/2005/8/layout/hProcess4"/>
    <dgm:cxn modelId="{74737CB5-80C4-49E5-A90A-28E98A6D0DD3}" type="presOf" srcId="{CC2B929A-DC9C-40CD-ACEB-162A77E310D5}" destId="{01FEE1DB-DFD4-404C-9EF5-C3CD6C4A007F}" srcOrd="1" destOrd="0" presId="urn:microsoft.com/office/officeart/2005/8/layout/hProcess4"/>
    <dgm:cxn modelId="{56FA3374-9E39-4E8E-B350-90610B441B55}" type="presOf" srcId="{30B18ACA-55DC-4393-AC48-139E8FF251D2}" destId="{03D804C3-B615-4D58-A264-A1A1E8CD83FD}" srcOrd="0" destOrd="0" presId="urn:microsoft.com/office/officeart/2005/8/layout/hProcess4"/>
    <dgm:cxn modelId="{D183286C-85BB-400B-8FC2-46D8F606B511}" type="presParOf" srcId="{03D804C3-B615-4D58-A264-A1A1E8CD83FD}" destId="{5CCE1B6D-C75F-4C20-8252-B0C00352F14E}" srcOrd="0" destOrd="0" presId="urn:microsoft.com/office/officeart/2005/8/layout/hProcess4"/>
    <dgm:cxn modelId="{1D82A317-6DC0-4AC3-8B70-8DBB089D234B}" type="presParOf" srcId="{03D804C3-B615-4D58-A264-A1A1E8CD83FD}" destId="{846EE337-3E03-49E4-8D4C-E4D721C50FA1}" srcOrd="1" destOrd="0" presId="urn:microsoft.com/office/officeart/2005/8/layout/hProcess4"/>
    <dgm:cxn modelId="{51AC0B5C-0739-4B0E-901A-FB3EE9065B30}" type="presParOf" srcId="{03D804C3-B615-4D58-A264-A1A1E8CD83FD}" destId="{BAD299AB-2066-450C-BECA-016F2F066562}" srcOrd="2" destOrd="0" presId="urn:microsoft.com/office/officeart/2005/8/layout/hProcess4"/>
    <dgm:cxn modelId="{5639F2D9-DAB5-46B3-BE88-8DB471E02A7E}" type="presParOf" srcId="{BAD299AB-2066-450C-BECA-016F2F066562}" destId="{611AABD7-BC4F-42FC-B198-028A3E7B75F9}" srcOrd="0" destOrd="0" presId="urn:microsoft.com/office/officeart/2005/8/layout/hProcess4"/>
    <dgm:cxn modelId="{C9DBE3CD-341D-40AF-85AC-CC1699193C74}" type="presParOf" srcId="{611AABD7-BC4F-42FC-B198-028A3E7B75F9}" destId="{EE1F9DF4-9876-475C-8C9A-2B6A2D083066}" srcOrd="0" destOrd="0" presId="urn:microsoft.com/office/officeart/2005/8/layout/hProcess4"/>
    <dgm:cxn modelId="{ED1393DF-BC34-4F58-B92E-345365A3800A}" type="presParOf" srcId="{611AABD7-BC4F-42FC-B198-028A3E7B75F9}" destId="{81A76B7F-D020-4BF6-B237-A6BE5EA573A2}" srcOrd="1" destOrd="0" presId="urn:microsoft.com/office/officeart/2005/8/layout/hProcess4"/>
    <dgm:cxn modelId="{4C98F9E7-66B5-4FD9-940B-00BB7DCADC4C}" type="presParOf" srcId="{611AABD7-BC4F-42FC-B198-028A3E7B75F9}" destId="{01FEE1DB-DFD4-404C-9EF5-C3CD6C4A007F}" srcOrd="2" destOrd="0" presId="urn:microsoft.com/office/officeart/2005/8/layout/hProcess4"/>
    <dgm:cxn modelId="{9599C763-FE0B-43D7-B6FA-0B67E238AA8D}" type="presParOf" srcId="{611AABD7-BC4F-42FC-B198-028A3E7B75F9}" destId="{039A8B80-33F6-4571-B5C4-7064C5A2931E}" srcOrd="3" destOrd="0" presId="urn:microsoft.com/office/officeart/2005/8/layout/hProcess4"/>
    <dgm:cxn modelId="{8CD8458E-2C2F-4862-B7E5-22D8BB4BDBF5}" type="presParOf" srcId="{611AABD7-BC4F-42FC-B198-028A3E7B75F9}" destId="{93370787-FBD6-4118-8D3B-9D29A57C39D4}" srcOrd="4" destOrd="0" presId="urn:microsoft.com/office/officeart/2005/8/layout/hProcess4"/>
    <dgm:cxn modelId="{8FEA4DE8-24B6-4FE6-B33D-D790CE347C0D}" type="presParOf" srcId="{BAD299AB-2066-450C-BECA-016F2F066562}" destId="{860B7840-A2FE-4600-9421-B5D04E0A162D}" srcOrd="1" destOrd="0" presId="urn:microsoft.com/office/officeart/2005/8/layout/hProcess4"/>
    <dgm:cxn modelId="{B5BC0D7C-1739-4EE9-AC03-E0C3B6F8CD5B}" type="presParOf" srcId="{BAD299AB-2066-450C-BECA-016F2F066562}" destId="{A0D3D936-E37B-41EC-8693-F90EEF4FF688}" srcOrd="2" destOrd="0" presId="urn:microsoft.com/office/officeart/2005/8/layout/hProcess4"/>
    <dgm:cxn modelId="{4482ED32-207E-4D19-9D0D-239374D74A20}" type="presParOf" srcId="{A0D3D936-E37B-41EC-8693-F90EEF4FF688}" destId="{8DE52358-1609-4F88-81A4-C4C95FB4DAD9}" srcOrd="0" destOrd="0" presId="urn:microsoft.com/office/officeart/2005/8/layout/hProcess4"/>
    <dgm:cxn modelId="{A9CE6330-8659-41B0-9613-E45240E4898A}" type="presParOf" srcId="{A0D3D936-E37B-41EC-8693-F90EEF4FF688}" destId="{A1061141-C749-4BB9-868F-ECEF69681F2F}" srcOrd="1" destOrd="0" presId="urn:microsoft.com/office/officeart/2005/8/layout/hProcess4"/>
    <dgm:cxn modelId="{D1D5BD98-57A0-43AB-AEB5-1D23C82FF891}" type="presParOf" srcId="{A0D3D936-E37B-41EC-8693-F90EEF4FF688}" destId="{9F0B228F-955A-4D58-A79C-C530A8BBE821}" srcOrd="2" destOrd="0" presId="urn:microsoft.com/office/officeart/2005/8/layout/hProcess4"/>
    <dgm:cxn modelId="{3679FABF-9385-4860-AECD-CDD559A6A770}" type="presParOf" srcId="{A0D3D936-E37B-41EC-8693-F90EEF4FF688}" destId="{02E4EC5C-FAA4-4135-9B5C-502CD255709E}" srcOrd="3" destOrd="0" presId="urn:microsoft.com/office/officeart/2005/8/layout/hProcess4"/>
    <dgm:cxn modelId="{E6C15BB5-ACFA-4F37-A61D-348C0A174054}" type="presParOf" srcId="{A0D3D936-E37B-41EC-8693-F90EEF4FF688}" destId="{17A1B6FB-4700-4E85-AF22-DEC42F0D0D86}" srcOrd="4" destOrd="0" presId="urn:microsoft.com/office/officeart/2005/8/layout/hProcess4"/>
    <dgm:cxn modelId="{B58C5268-94DA-450C-8F18-8B1B1553511D}" type="presParOf" srcId="{BAD299AB-2066-450C-BECA-016F2F066562}" destId="{B78C172B-5BC2-41FC-BADE-CEC64A842E53}" srcOrd="3" destOrd="0" presId="urn:microsoft.com/office/officeart/2005/8/layout/hProcess4"/>
    <dgm:cxn modelId="{71B15B1E-1079-412A-8C0B-6004F3F3BC62}" type="presParOf" srcId="{BAD299AB-2066-450C-BECA-016F2F066562}" destId="{65E2F14B-0E27-4058-96BF-9BB36F8F5905}" srcOrd="4" destOrd="0" presId="urn:microsoft.com/office/officeart/2005/8/layout/hProcess4"/>
    <dgm:cxn modelId="{9F7985F9-4844-4AB7-B274-52D5848901AA}" type="presParOf" srcId="{65E2F14B-0E27-4058-96BF-9BB36F8F5905}" destId="{F6E0B213-D94F-4FAD-8658-A299129C2731}" srcOrd="0" destOrd="0" presId="urn:microsoft.com/office/officeart/2005/8/layout/hProcess4"/>
    <dgm:cxn modelId="{5D236902-4E56-4F31-B5FE-B7B1206932E8}" type="presParOf" srcId="{65E2F14B-0E27-4058-96BF-9BB36F8F5905}" destId="{B8BA140E-D869-4DA4-B959-9FB09CA517A1}" srcOrd="1" destOrd="0" presId="urn:microsoft.com/office/officeart/2005/8/layout/hProcess4"/>
    <dgm:cxn modelId="{1116AE50-3A61-48A4-8AFC-DBC138DA15EE}" type="presParOf" srcId="{65E2F14B-0E27-4058-96BF-9BB36F8F5905}" destId="{9809588A-BB17-42BF-AF79-BBC7F0293C1D}" srcOrd="2" destOrd="0" presId="urn:microsoft.com/office/officeart/2005/8/layout/hProcess4"/>
    <dgm:cxn modelId="{43BF2BF7-D740-4627-B5EC-E1ABB8C006BF}" type="presParOf" srcId="{65E2F14B-0E27-4058-96BF-9BB36F8F5905}" destId="{5A029BCA-9978-4258-9F11-DA0F938F1B69}" srcOrd="3" destOrd="0" presId="urn:microsoft.com/office/officeart/2005/8/layout/hProcess4"/>
    <dgm:cxn modelId="{4DF5D4A1-0EF9-4E51-8BC7-D292AB3DAE7E}" type="presParOf" srcId="{65E2F14B-0E27-4058-96BF-9BB36F8F5905}" destId="{43E871D4-A62D-4B01-B570-0912EE8F5A9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87CD01-9B6B-4149-8CBF-DE64BEDB20E8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02E1384A-4697-4544-B62F-947DEE63FD21}">
      <dgm:prSet phldrT="[Text]"/>
      <dgm:spPr/>
      <dgm:t>
        <a:bodyPr/>
        <a:lstStyle/>
        <a:p>
          <a:r>
            <a:rPr lang="sr-Latn-CS" dirty="0" smtClean="0"/>
            <a:t>Unutrašnji procesi (sazrevanje)</a:t>
          </a:r>
          <a:endParaRPr lang="en-US" dirty="0"/>
        </a:p>
      </dgm:t>
    </dgm:pt>
    <dgm:pt modelId="{1EA2E11E-DFCA-4678-89E5-B61A3C401656}" type="parTrans" cxnId="{E5FE6EAE-AE72-415F-B521-321145BEFF2C}">
      <dgm:prSet/>
      <dgm:spPr/>
      <dgm:t>
        <a:bodyPr/>
        <a:lstStyle/>
        <a:p>
          <a:endParaRPr lang="en-US"/>
        </a:p>
      </dgm:t>
    </dgm:pt>
    <dgm:pt modelId="{357ABE6C-5211-4BBF-8628-A0B68DE972F0}" type="sibTrans" cxnId="{E5FE6EAE-AE72-415F-B521-321145BEFF2C}">
      <dgm:prSet/>
      <dgm:spPr/>
      <dgm:t>
        <a:bodyPr/>
        <a:lstStyle/>
        <a:p>
          <a:endParaRPr lang="en-US"/>
        </a:p>
      </dgm:t>
    </dgm:pt>
    <dgm:pt modelId="{37980323-3E00-4202-8140-F318F1969BDA}">
      <dgm:prSet phldrT="[Text]"/>
      <dgm:spPr/>
      <dgm:t>
        <a:bodyPr/>
        <a:lstStyle/>
        <a:p>
          <a:r>
            <a:rPr lang="sr-Latn-CS" dirty="0" smtClean="0"/>
            <a:t>Spoljašnji procesi (učenje i interakcija)</a:t>
          </a:r>
          <a:endParaRPr lang="en-US" dirty="0"/>
        </a:p>
      </dgm:t>
    </dgm:pt>
    <dgm:pt modelId="{B2D3AAB5-78FD-43A9-9B82-D3AD96C14CA7}" type="parTrans" cxnId="{A63BC0F8-B1D2-41DB-97B0-285315942D09}">
      <dgm:prSet/>
      <dgm:spPr/>
      <dgm:t>
        <a:bodyPr/>
        <a:lstStyle/>
        <a:p>
          <a:endParaRPr lang="en-US"/>
        </a:p>
      </dgm:t>
    </dgm:pt>
    <dgm:pt modelId="{9FE93010-4B3C-4875-8677-2F60E0251E88}" type="sibTrans" cxnId="{A63BC0F8-B1D2-41DB-97B0-285315942D09}">
      <dgm:prSet/>
      <dgm:spPr/>
      <dgm:t>
        <a:bodyPr/>
        <a:lstStyle/>
        <a:p>
          <a:endParaRPr lang="en-US"/>
        </a:p>
      </dgm:t>
    </dgm:pt>
    <dgm:pt modelId="{52242D89-288C-4CD9-AFC3-6C74A5DE0CE9}">
      <dgm:prSet phldrT="[Text]"/>
      <dgm:spPr/>
      <dgm:t>
        <a:bodyPr/>
        <a:lstStyle/>
        <a:p>
          <a:r>
            <a:rPr lang="sr-Latn-CS" dirty="0" smtClean="0"/>
            <a:t>RAZVOJ LIČNOSTI</a:t>
          </a:r>
          <a:endParaRPr lang="en-US" dirty="0"/>
        </a:p>
      </dgm:t>
    </dgm:pt>
    <dgm:pt modelId="{4567E6E2-782E-447C-BB87-42F6DB57B271}" type="parTrans" cxnId="{B035A493-FF93-4F50-82A1-347DEEB63D90}">
      <dgm:prSet/>
      <dgm:spPr/>
      <dgm:t>
        <a:bodyPr/>
        <a:lstStyle/>
        <a:p>
          <a:endParaRPr lang="en-US"/>
        </a:p>
      </dgm:t>
    </dgm:pt>
    <dgm:pt modelId="{BED3C7C2-6299-44A0-9953-3AC98041293C}" type="sibTrans" cxnId="{B035A493-FF93-4F50-82A1-347DEEB63D90}">
      <dgm:prSet/>
      <dgm:spPr/>
      <dgm:t>
        <a:bodyPr/>
        <a:lstStyle/>
        <a:p>
          <a:endParaRPr lang="en-US"/>
        </a:p>
      </dgm:t>
    </dgm:pt>
    <dgm:pt modelId="{642EA69F-C529-47A8-91F6-8D8FBFA1E559}" type="pres">
      <dgm:prSet presAssocID="{0087CD01-9B6B-4149-8CBF-DE64BEDB20E8}" presName="linearFlow" presStyleCnt="0">
        <dgm:presLayoutVars>
          <dgm:dir/>
          <dgm:resizeHandles val="exact"/>
        </dgm:presLayoutVars>
      </dgm:prSet>
      <dgm:spPr/>
    </dgm:pt>
    <dgm:pt modelId="{B240285B-354E-4E91-9C8F-A41F2CDAF123}" type="pres">
      <dgm:prSet presAssocID="{02E1384A-4697-4544-B62F-947DEE63FD2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877E89-DAFD-4AD7-AA53-799DF557A146}" type="pres">
      <dgm:prSet presAssocID="{357ABE6C-5211-4BBF-8628-A0B68DE972F0}" presName="spacerL" presStyleCnt="0"/>
      <dgm:spPr/>
    </dgm:pt>
    <dgm:pt modelId="{9C24F0DA-716B-45B6-9327-A837272B24CA}" type="pres">
      <dgm:prSet presAssocID="{357ABE6C-5211-4BBF-8628-A0B68DE972F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F06C51E-94DD-4F62-9D55-3054CABDA362}" type="pres">
      <dgm:prSet presAssocID="{357ABE6C-5211-4BBF-8628-A0B68DE972F0}" presName="spacerR" presStyleCnt="0"/>
      <dgm:spPr/>
    </dgm:pt>
    <dgm:pt modelId="{13A00533-F5F9-465F-B318-341573CCCC6C}" type="pres">
      <dgm:prSet presAssocID="{37980323-3E00-4202-8140-F318F1969BD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BCAAE-9643-4EE9-B315-97818C45F73E}" type="pres">
      <dgm:prSet presAssocID="{9FE93010-4B3C-4875-8677-2F60E0251E88}" presName="spacerL" presStyleCnt="0"/>
      <dgm:spPr/>
    </dgm:pt>
    <dgm:pt modelId="{E9127AEC-5F11-49FF-8688-28E3DC7FB8D4}" type="pres">
      <dgm:prSet presAssocID="{9FE93010-4B3C-4875-8677-2F60E0251E88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364FB71-43DF-4702-A58D-995AFB386A9C}" type="pres">
      <dgm:prSet presAssocID="{9FE93010-4B3C-4875-8677-2F60E0251E88}" presName="spacerR" presStyleCnt="0"/>
      <dgm:spPr/>
    </dgm:pt>
    <dgm:pt modelId="{110A0342-600E-4CC7-982F-04B47DF2FDFB}" type="pres">
      <dgm:prSet presAssocID="{52242D89-288C-4CD9-AFC3-6C74A5DE0CE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032DB3-3DE2-4DAF-9B4A-6C395BB990BB}" type="presOf" srcId="{37980323-3E00-4202-8140-F318F1969BDA}" destId="{13A00533-F5F9-465F-B318-341573CCCC6C}" srcOrd="0" destOrd="0" presId="urn:microsoft.com/office/officeart/2005/8/layout/equation1"/>
    <dgm:cxn modelId="{8DDBBC03-98F3-4478-B132-38E3604EFEF0}" type="presOf" srcId="{9FE93010-4B3C-4875-8677-2F60E0251E88}" destId="{E9127AEC-5F11-49FF-8688-28E3DC7FB8D4}" srcOrd="0" destOrd="0" presId="urn:microsoft.com/office/officeart/2005/8/layout/equation1"/>
    <dgm:cxn modelId="{4AD954B3-DBE6-4ED9-B8E4-826D3BDDF9E0}" type="presOf" srcId="{0087CD01-9B6B-4149-8CBF-DE64BEDB20E8}" destId="{642EA69F-C529-47A8-91F6-8D8FBFA1E559}" srcOrd="0" destOrd="0" presId="urn:microsoft.com/office/officeart/2005/8/layout/equation1"/>
    <dgm:cxn modelId="{A63BC0F8-B1D2-41DB-97B0-285315942D09}" srcId="{0087CD01-9B6B-4149-8CBF-DE64BEDB20E8}" destId="{37980323-3E00-4202-8140-F318F1969BDA}" srcOrd="1" destOrd="0" parTransId="{B2D3AAB5-78FD-43A9-9B82-D3AD96C14CA7}" sibTransId="{9FE93010-4B3C-4875-8677-2F60E0251E88}"/>
    <dgm:cxn modelId="{B035A493-FF93-4F50-82A1-347DEEB63D90}" srcId="{0087CD01-9B6B-4149-8CBF-DE64BEDB20E8}" destId="{52242D89-288C-4CD9-AFC3-6C74A5DE0CE9}" srcOrd="2" destOrd="0" parTransId="{4567E6E2-782E-447C-BB87-42F6DB57B271}" sibTransId="{BED3C7C2-6299-44A0-9953-3AC98041293C}"/>
    <dgm:cxn modelId="{8FF7AFBC-8329-4C09-AAFF-1BCCC6F472B3}" type="presOf" srcId="{357ABE6C-5211-4BBF-8628-A0B68DE972F0}" destId="{9C24F0DA-716B-45B6-9327-A837272B24CA}" srcOrd="0" destOrd="0" presId="urn:microsoft.com/office/officeart/2005/8/layout/equation1"/>
    <dgm:cxn modelId="{41F1F444-987E-4FAD-BB92-6E42CD6EC890}" type="presOf" srcId="{52242D89-288C-4CD9-AFC3-6C74A5DE0CE9}" destId="{110A0342-600E-4CC7-982F-04B47DF2FDFB}" srcOrd="0" destOrd="0" presId="urn:microsoft.com/office/officeart/2005/8/layout/equation1"/>
    <dgm:cxn modelId="{E5FE6EAE-AE72-415F-B521-321145BEFF2C}" srcId="{0087CD01-9B6B-4149-8CBF-DE64BEDB20E8}" destId="{02E1384A-4697-4544-B62F-947DEE63FD21}" srcOrd="0" destOrd="0" parTransId="{1EA2E11E-DFCA-4678-89E5-B61A3C401656}" sibTransId="{357ABE6C-5211-4BBF-8628-A0B68DE972F0}"/>
    <dgm:cxn modelId="{7A613FAF-9BC7-4F17-8DA2-82442F11D259}" type="presOf" srcId="{02E1384A-4697-4544-B62F-947DEE63FD21}" destId="{B240285B-354E-4E91-9C8F-A41F2CDAF123}" srcOrd="0" destOrd="0" presId="urn:microsoft.com/office/officeart/2005/8/layout/equation1"/>
    <dgm:cxn modelId="{382C49EB-D9B9-4687-BAD0-5AC2A6EAAA81}" type="presParOf" srcId="{642EA69F-C529-47A8-91F6-8D8FBFA1E559}" destId="{B240285B-354E-4E91-9C8F-A41F2CDAF123}" srcOrd="0" destOrd="0" presId="urn:microsoft.com/office/officeart/2005/8/layout/equation1"/>
    <dgm:cxn modelId="{012B43A8-946E-49EB-9002-9F0B72D8D93D}" type="presParOf" srcId="{642EA69F-C529-47A8-91F6-8D8FBFA1E559}" destId="{B2877E89-DAFD-4AD7-AA53-799DF557A146}" srcOrd="1" destOrd="0" presId="urn:microsoft.com/office/officeart/2005/8/layout/equation1"/>
    <dgm:cxn modelId="{64DB3B92-A907-4518-9254-F806E9F64CA7}" type="presParOf" srcId="{642EA69F-C529-47A8-91F6-8D8FBFA1E559}" destId="{9C24F0DA-716B-45B6-9327-A837272B24CA}" srcOrd="2" destOrd="0" presId="urn:microsoft.com/office/officeart/2005/8/layout/equation1"/>
    <dgm:cxn modelId="{1956E512-BBB9-4330-A88F-4E91B54F099D}" type="presParOf" srcId="{642EA69F-C529-47A8-91F6-8D8FBFA1E559}" destId="{4F06C51E-94DD-4F62-9D55-3054CABDA362}" srcOrd="3" destOrd="0" presId="urn:microsoft.com/office/officeart/2005/8/layout/equation1"/>
    <dgm:cxn modelId="{D5285754-2E8E-4C8D-AB7B-1E9D3364B3E8}" type="presParOf" srcId="{642EA69F-C529-47A8-91F6-8D8FBFA1E559}" destId="{13A00533-F5F9-465F-B318-341573CCCC6C}" srcOrd="4" destOrd="0" presId="urn:microsoft.com/office/officeart/2005/8/layout/equation1"/>
    <dgm:cxn modelId="{BDCC0580-71FC-435D-B43E-79DB3B2D8D23}" type="presParOf" srcId="{642EA69F-C529-47A8-91F6-8D8FBFA1E559}" destId="{89FBCAAE-9643-4EE9-B315-97818C45F73E}" srcOrd="5" destOrd="0" presId="urn:microsoft.com/office/officeart/2005/8/layout/equation1"/>
    <dgm:cxn modelId="{D1CB3E48-D3C8-4B55-89A5-28BC4AE76311}" type="presParOf" srcId="{642EA69F-C529-47A8-91F6-8D8FBFA1E559}" destId="{E9127AEC-5F11-49FF-8688-28E3DC7FB8D4}" srcOrd="6" destOrd="0" presId="urn:microsoft.com/office/officeart/2005/8/layout/equation1"/>
    <dgm:cxn modelId="{C29E80A4-B389-4BA0-AFB2-705144857C89}" type="presParOf" srcId="{642EA69F-C529-47A8-91F6-8D8FBFA1E559}" destId="{B364FB71-43DF-4702-A58D-995AFB386A9C}" srcOrd="7" destOrd="0" presId="urn:microsoft.com/office/officeart/2005/8/layout/equation1"/>
    <dgm:cxn modelId="{79714432-6382-4876-9FD4-6DDD84C4D8B5}" type="presParOf" srcId="{642EA69F-C529-47A8-91F6-8D8FBFA1E559}" destId="{110A0342-600E-4CC7-982F-04B47DF2FDF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3ED68F-1ED0-4AD2-918C-E8EDF5CC3A7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4D0A97-438B-4FA6-B7C2-86B76686A3AA}">
      <dgm:prSet phldrT="[Text]"/>
      <dgm:spPr/>
      <dgm:t>
        <a:bodyPr/>
        <a:lstStyle/>
        <a:p>
          <a:r>
            <a:rPr lang="sr-Latn-CS" dirty="0" smtClean="0">
              <a:solidFill>
                <a:srgbClr val="FF0000"/>
              </a:solidFill>
            </a:rPr>
            <a:t>SREDINSKI USLOVI</a:t>
          </a:r>
          <a:endParaRPr lang="en-US" dirty="0">
            <a:solidFill>
              <a:srgbClr val="FF0000"/>
            </a:solidFill>
          </a:endParaRPr>
        </a:p>
      </dgm:t>
    </dgm:pt>
    <dgm:pt modelId="{C97315DD-4E8E-4579-BD0C-3E7446263F6F}" type="parTrans" cxnId="{A05650E8-E876-4578-A45B-E29A6F1F3732}">
      <dgm:prSet/>
      <dgm:spPr/>
      <dgm:t>
        <a:bodyPr/>
        <a:lstStyle/>
        <a:p>
          <a:endParaRPr lang="en-US"/>
        </a:p>
      </dgm:t>
    </dgm:pt>
    <dgm:pt modelId="{C1B71019-DE5C-4D5F-9E3A-ED5F732B5762}" type="sibTrans" cxnId="{A05650E8-E876-4578-A45B-E29A6F1F3732}">
      <dgm:prSet/>
      <dgm:spPr/>
      <dgm:t>
        <a:bodyPr/>
        <a:lstStyle/>
        <a:p>
          <a:endParaRPr lang="en-US"/>
        </a:p>
      </dgm:t>
    </dgm:pt>
    <dgm:pt modelId="{8585D880-22C0-41C7-B276-B6F85A546A8F}">
      <dgm:prSet phldrT="[Text]"/>
      <dgm:spPr/>
      <dgm:t>
        <a:bodyPr/>
        <a:lstStyle/>
        <a:p>
          <a:r>
            <a:rPr lang="sr-Latn-CS" b="1" dirty="0" smtClean="0"/>
            <a:t>prirodni</a:t>
          </a:r>
          <a:endParaRPr lang="en-US" b="1" dirty="0"/>
        </a:p>
      </dgm:t>
    </dgm:pt>
    <dgm:pt modelId="{1B70D70E-77C2-47A5-972F-D82E857A39F2}" type="parTrans" cxnId="{B4B8BBE8-4D5E-4B28-B1D4-C3DB6F193EE9}">
      <dgm:prSet/>
      <dgm:spPr/>
      <dgm:t>
        <a:bodyPr/>
        <a:lstStyle/>
        <a:p>
          <a:endParaRPr lang="en-US"/>
        </a:p>
      </dgm:t>
    </dgm:pt>
    <dgm:pt modelId="{B8F5A1A6-5923-48F4-9D82-50D6C61889DD}" type="sibTrans" cxnId="{B4B8BBE8-4D5E-4B28-B1D4-C3DB6F193EE9}">
      <dgm:prSet/>
      <dgm:spPr/>
      <dgm:t>
        <a:bodyPr/>
        <a:lstStyle/>
        <a:p>
          <a:endParaRPr lang="en-US"/>
        </a:p>
      </dgm:t>
    </dgm:pt>
    <dgm:pt modelId="{2CD88BF7-CE8B-4679-9D95-376CBB92033C}">
      <dgm:prSet phldrT="[Text]"/>
      <dgm:spPr/>
      <dgm:t>
        <a:bodyPr/>
        <a:lstStyle/>
        <a:p>
          <a:r>
            <a:rPr lang="sr-Latn-CS" b="1" dirty="0" smtClean="0"/>
            <a:t>socijalni</a:t>
          </a:r>
          <a:endParaRPr lang="en-US" b="1" dirty="0"/>
        </a:p>
      </dgm:t>
    </dgm:pt>
    <dgm:pt modelId="{2057DBAF-DD96-484F-B4C4-8792E15B17D5}" type="parTrans" cxnId="{BCB45307-5776-4DD4-8214-5BDF503DF751}">
      <dgm:prSet/>
      <dgm:spPr/>
      <dgm:t>
        <a:bodyPr/>
        <a:lstStyle/>
        <a:p>
          <a:endParaRPr lang="en-US"/>
        </a:p>
      </dgm:t>
    </dgm:pt>
    <dgm:pt modelId="{48698E32-D442-4425-A8EF-2E51471B03D2}" type="sibTrans" cxnId="{BCB45307-5776-4DD4-8214-5BDF503DF751}">
      <dgm:prSet/>
      <dgm:spPr/>
      <dgm:t>
        <a:bodyPr/>
        <a:lstStyle/>
        <a:p>
          <a:endParaRPr lang="en-US"/>
        </a:p>
      </dgm:t>
    </dgm:pt>
    <dgm:pt modelId="{528EFF8B-D9B3-47B6-A860-36A0DF4B2183}">
      <dgm:prSet phldrT="[Text]"/>
      <dgm:spPr/>
      <dgm:t>
        <a:bodyPr/>
        <a:lstStyle/>
        <a:p>
          <a:r>
            <a:rPr lang="sr-Latn-CS" b="1" dirty="0" smtClean="0"/>
            <a:t>kulturni</a:t>
          </a:r>
          <a:endParaRPr lang="en-US" b="1" dirty="0"/>
        </a:p>
      </dgm:t>
    </dgm:pt>
    <dgm:pt modelId="{68FE1B86-8E33-4B5A-B685-00EF677FB761}" type="parTrans" cxnId="{1E8159F7-9EBB-40E3-839A-F6DA22CE191D}">
      <dgm:prSet/>
      <dgm:spPr/>
      <dgm:t>
        <a:bodyPr/>
        <a:lstStyle/>
        <a:p>
          <a:endParaRPr lang="en-US"/>
        </a:p>
      </dgm:t>
    </dgm:pt>
    <dgm:pt modelId="{C8B97F45-3325-4CCF-AE63-C599A802420E}" type="sibTrans" cxnId="{1E8159F7-9EBB-40E3-839A-F6DA22CE191D}">
      <dgm:prSet/>
      <dgm:spPr/>
      <dgm:t>
        <a:bodyPr/>
        <a:lstStyle/>
        <a:p>
          <a:endParaRPr lang="en-US"/>
        </a:p>
      </dgm:t>
    </dgm:pt>
    <dgm:pt modelId="{59BC32E0-AAA6-4CC0-9EB9-01123ABEAF29}">
      <dgm:prSet phldrT="[Text]"/>
      <dgm:spPr/>
      <dgm:t>
        <a:bodyPr/>
        <a:lstStyle/>
        <a:p>
          <a:r>
            <a:rPr lang="sr-Latn-CS" b="1" dirty="0" smtClean="0"/>
            <a:t>porodični</a:t>
          </a:r>
          <a:endParaRPr lang="en-US" b="1" dirty="0"/>
        </a:p>
      </dgm:t>
    </dgm:pt>
    <dgm:pt modelId="{A399CF16-0F21-4FDD-9F1E-4C10833B9F1D}" type="parTrans" cxnId="{D48D6941-A173-4FBB-9857-EE78E05582AB}">
      <dgm:prSet/>
      <dgm:spPr/>
      <dgm:t>
        <a:bodyPr/>
        <a:lstStyle/>
        <a:p>
          <a:endParaRPr lang="en-US"/>
        </a:p>
      </dgm:t>
    </dgm:pt>
    <dgm:pt modelId="{EE2A3A0F-2B26-41D5-AC1C-29A1AA26BF4D}" type="sibTrans" cxnId="{D48D6941-A173-4FBB-9857-EE78E05582AB}">
      <dgm:prSet/>
      <dgm:spPr/>
      <dgm:t>
        <a:bodyPr/>
        <a:lstStyle/>
        <a:p>
          <a:endParaRPr lang="en-US"/>
        </a:p>
      </dgm:t>
    </dgm:pt>
    <dgm:pt modelId="{EDBB28CC-0DA4-4333-B0BF-471094B2D1E9}" type="pres">
      <dgm:prSet presAssocID="{5F3ED68F-1ED0-4AD2-918C-E8EDF5CC3A7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01868F-3BAA-4AF6-9CBA-DC620E9F518E}" type="pres">
      <dgm:prSet presAssocID="{FF4D0A97-438B-4FA6-B7C2-86B76686A3AA}" presName="centerShape" presStyleLbl="node0" presStyleIdx="0" presStyleCnt="1"/>
      <dgm:spPr/>
      <dgm:t>
        <a:bodyPr/>
        <a:lstStyle/>
        <a:p>
          <a:endParaRPr lang="en-US"/>
        </a:p>
      </dgm:t>
    </dgm:pt>
    <dgm:pt modelId="{230C9AA1-3DCC-448F-A30B-1A8950926E01}" type="pres">
      <dgm:prSet presAssocID="{8585D880-22C0-41C7-B276-B6F85A546A8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A3225-EFC3-415D-ADC2-776098DD3BC0}" type="pres">
      <dgm:prSet presAssocID="{8585D880-22C0-41C7-B276-B6F85A546A8F}" presName="dummy" presStyleCnt="0"/>
      <dgm:spPr/>
    </dgm:pt>
    <dgm:pt modelId="{6B528584-1F9E-41C9-9E00-09741CFE528E}" type="pres">
      <dgm:prSet presAssocID="{B8F5A1A6-5923-48F4-9D82-50D6C61889D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3F67B99-6719-48BB-ACBB-9C2CC1ECEC94}" type="pres">
      <dgm:prSet presAssocID="{2CD88BF7-CE8B-4679-9D95-376CBB92033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975CE-80EE-4A86-80A7-DF4E489D1F35}" type="pres">
      <dgm:prSet presAssocID="{2CD88BF7-CE8B-4679-9D95-376CBB92033C}" presName="dummy" presStyleCnt="0"/>
      <dgm:spPr/>
    </dgm:pt>
    <dgm:pt modelId="{EFB4A1C9-E978-4088-AC9F-BD115AF82B01}" type="pres">
      <dgm:prSet presAssocID="{48698E32-D442-4425-A8EF-2E51471B03D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6D60CD1-AE14-480E-8D42-E8FFB0239399}" type="pres">
      <dgm:prSet presAssocID="{528EFF8B-D9B3-47B6-A860-36A0DF4B218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2BC1C-4410-4793-A6F2-4CF2EE9725CA}" type="pres">
      <dgm:prSet presAssocID="{528EFF8B-D9B3-47B6-A860-36A0DF4B2183}" presName="dummy" presStyleCnt="0"/>
      <dgm:spPr/>
    </dgm:pt>
    <dgm:pt modelId="{DEE0219E-6899-4044-802F-AC2B203CDA61}" type="pres">
      <dgm:prSet presAssocID="{C8B97F45-3325-4CCF-AE63-C599A802420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8415C613-DCF3-4E88-8254-363B2211A134}" type="pres">
      <dgm:prSet presAssocID="{59BC32E0-AAA6-4CC0-9EB9-01123ABEAF2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B7011-27BA-407A-9345-8D786182BAFD}" type="pres">
      <dgm:prSet presAssocID="{59BC32E0-AAA6-4CC0-9EB9-01123ABEAF29}" presName="dummy" presStyleCnt="0"/>
      <dgm:spPr/>
    </dgm:pt>
    <dgm:pt modelId="{EF148170-A82F-4192-BB0F-3927323F5B20}" type="pres">
      <dgm:prSet presAssocID="{EE2A3A0F-2B26-41D5-AC1C-29A1AA26BF4D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1E8159F7-9EBB-40E3-839A-F6DA22CE191D}" srcId="{FF4D0A97-438B-4FA6-B7C2-86B76686A3AA}" destId="{528EFF8B-D9B3-47B6-A860-36A0DF4B2183}" srcOrd="2" destOrd="0" parTransId="{68FE1B86-8E33-4B5A-B685-00EF677FB761}" sibTransId="{C8B97F45-3325-4CCF-AE63-C599A802420E}"/>
    <dgm:cxn modelId="{1A2F118D-59C5-483B-BA79-0F4C7173D989}" type="presOf" srcId="{528EFF8B-D9B3-47B6-A860-36A0DF4B2183}" destId="{86D60CD1-AE14-480E-8D42-E8FFB0239399}" srcOrd="0" destOrd="0" presId="urn:microsoft.com/office/officeart/2005/8/layout/radial6"/>
    <dgm:cxn modelId="{42C4DB0B-6B89-4631-B692-57DE530F4306}" type="presOf" srcId="{FF4D0A97-438B-4FA6-B7C2-86B76686A3AA}" destId="{9B01868F-3BAA-4AF6-9CBA-DC620E9F518E}" srcOrd="0" destOrd="0" presId="urn:microsoft.com/office/officeart/2005/8/layout/radial6"/>
    <dgm:cxn modelId="{BCB45307-5776-4DD4-8214-5BDF503DF751}" srcId="{FF4D0A97-438B-4FA6-B7C2-86B76686A3AA}" destId="{2CD88BF7-CE8B-4679-9D95-376CBB92033C}" srcOrd="1" destOrd="0" parTransId="{2057DBAF-DD96-484F-B4C4-8792E15B17D5}" sibTransId="{48698E32-D442-4425-A8EF-2E51471B03D2}"/>
    <dgm:cxn modelId="{3721A702-EBCD-491E-A826-9AE77EB41C39}" type="presOf" srcId="{EE2A3A0F-2B26-41D5-AC1C-29A1AA26BF4D}" destId="{EF148170-A82F-4192-BB0F-3927323F5B20}" srcOrd="0" destOrd="0" presId="urn:microsoft.com/office/officeart/2005/8/layout/radial6"/>
    <dgm:cxn modelId="{CDBBFC21-3425-4D5C-AEC8-6FB0A535ECBB}" type="presOf" srcId="{5F3ED68F-1ED0-4AD2-918C-E8EDF5CC3A70}" destId="{EDBB28CC-0DA4-4333-B0BF-471094B2D1E9}" srcOrd="0" destOrd="0" presId="urn:microsoft.com/office/officeart/2005/8/layout/radial6"/>
    <dgm:cxn modelId="{D48D6941-A173-4FBB-9857-EE78E05582AB}" srcId="{FF4D0A97-438B-4FA6-B7C2-86B76686A3AA}" destId="{59BC32E0-AAA6-4CC0-9EB9-01123ABEAF29}" srcOrd="3" destOrd="0" parTransId="{A399CF16-0F21-4FDD-9F1E-4C10833B9F1D}" sibTransId="{EE2A3A0F-2B26-41D5-AC1C-29A1AA26BF4D}"/>
    <dgm:cxn modelId="{B4B8BBE8-4D5E-4B28-B1D4-C3DB6F193EE9}" srcId="{FF4D0A97-438B-4FA6-B7C2-86B76686A3AA}" destId="{8585D880-22C0-41C7-B276-B6F85A546A8F}" srcOrd="0" destOrd="0" parTransId="{1B70D70E-77C2-47A5-972F-D82E857A39F2}" sibTransId="{B8F5A1A6-5923-48F4-9D82-50D6C61889DD}"/>
    <dgm:cxn modelId="{C7632BE6-F3B4-430B-A2BA-C93151477D5B}" type="presOf" srcId="{B8F5A1A6-5923-48F4-9D82-50D6C61889DD}" destId="{6B528584-1F9E-41C9-9E00-09741CFE528E}" srcOrd="0" destOrd="0" presId="urn:microsoft.com/office/officeart/2005/8/layout/radial6"/>
    <dgm:cxn modelId="{68344D49-200C-47BD-BC71-08569AC94B4B}" type="presOf" srcId="{C8B97F45-3325-4CCF-AE63-C599A802420E}" destId="{DEE0219E-6899-4044-802F-AC2B203CDA61}" srcOrd="0" destOrd="0" presId="urn:microsoft.com/office/officeart/2005/8/layout/radial6"/>
    <dgm:cxn modelId="{9E26D33D-1508-4E89-9C59-9DB91D1E9868}" type="presOf" srcId="{59BC32E0-AAA6-4CC0-9EB9-01123ABEAF29}" destId="{8415C613-DCF3-4E88-8254-363B2211A134}" srcOrd="0" destOrd="0" presId="urn:microsoft.com/office/officeart/2005/8/layout/radial6"/>
    <dgm:cxn modelId="{F69B19E8-CC24-46D4-A1A0-EF597A45967F}" type="presOf" srcId="{48698E32-D442-4425-A8EF-2E51471B03D2}" destId="{EFB4A1C9-E978-4088-AC9F-BD115AF82B01}" srcOrd="0" destOrd="0" presId="urn:microsoft.com/office/officeart/2005/8/layout/radial6"/>
    <dgm:cxn modelId="{A05650E8-E876-4578-A45B-E29A6F1F3732}" srcId="{5F3ED68F-1ED0-4AD2-918C-E8EDF5CC3A70}" destId="{FF4D0A97-438B-4FA6-B7C2-86B76686A3AA}" srcOrd="0" destOrd="0" parTransId="{C97315DD-4E8E-4579-BD0C-3E7446263F6F}" sibTransId="{C1B71019-DE5C-4D5F-9E3A-ED5F732B5762}"/>
    <dgm:cxn modelId="{AD8EE81E-69FF-497F-8DFC-475F3E68B18E}" type="presOf" srcId="{2CD88BF7-CE8B-4679-9D95-376CBB92033C}" destId="{F3F67B99-6719-48BB-ACBB-9C2CC1ECEC94}" srcOrd="0" destOrd="0" presId="urn:microsoft.com/office/officeart/2005/8/layout/radial6"/>
    <dgm:cxn modelId="{A0F885A4-2926-48B2-9BE3-AB92378D9828}" type="presOf" srcId="{8585D880-22C0-41C7-B276-B6F85A546A8F}" destId="{230C9AA1-3DCC-448F-A30B-1A8950926E01}" srcOrd="0" destOrd="0" presId="urn:microsoft.com/office/officeart/2005/8/layout/radial6"/>
    <dgm:cxn modelId="{A0E1C5FC-FA37-4315-B741-A30DBCBC3FB3}" type="presParOf" srcId="{EDBB28CC-0DA4-4333-B0BF-471094B2D1E9}" destId="{9B01868F-3BAA-4AF6-9CBA-DC620E9F518E}" srcOrd="0" destOrd="0" presId="urn:microsoft.com/office/officeart/2005/8/layout/radial6"/>
    <dgm:cxn modelId="{14251D5C-576B-4C63-984E-8E997F85B9CD}" type="presParOf" srcId="{EDBB28CC-0DA4-4333-B0BF-471094B2D1E9}" destId="{230C9AA1-3DCC-448F-A30B-1A8950926E01}" srcOrd="1" destOrd="0" presId="urn:microsoft.com/office/officeart/2005/8/layout/radial6"/>
    <dgm:cxn modelId="{BAC18AA2-8709-456C-ABDB-A72B81DF6A34}" type="presParOf" srcId="{EDBB28CC-0DA4-4333-B0BF-471094B2D1E9}" destId="{DC7A3225-EFC3-415D-ADC2-776098DD3BC0}" srcOrd="2" destOrd="0" presId="urn:microsoft.com/office/officeart/2005/8/layout/radial6"/>
    <dgm:cxn modelId="{8EA4E66D-CAC3-46AE-B5C2-FAA2892A2FF6}" type="presParOf" srcId="{EDBB28CC-0DA4-4333-B0BF-471094B2D1E9}" destId="{6B528584-1F9E-41C9-9E00-09741CFE528E}" srcOrd="3" destOrd="0" presId="urn:microsoft.com/office/officeart/2005/8/layout/radial6"/>
    <dgm:cxn modelId="{13527210-3753-4067-BA72-83CC8186A8AC}" type="presParOf" srcId="{EDBB28CC-0DA4-4333-B0BF-471094B2D1E9}" destId="{F3F67B99-6719-48BB-ACBB-9C2CC1ECEC94}" srcOrd="4" destOrd="0" presId="urn:microsoft.com/office/officeart/2005/8/layout/radial6"/>
    <dgm:cxn modelId="{5390D2DD-0767-4F02-A1A1-4D109D08C2F6}" type="presParOf" srcId="{EDBB28CC-0DA4-4333-B0BF-471094B2D1E9}" destId="{765975CE-80EE-4A86-80A7-DF4E489D1F35}" srcOrd="5" destOrd="0" presId="urn:microsoft.com/office/officeart/2005/8/layout/radial6"/>
    <dgm:cxn modelId="{34ACAB7C-C71B-48E4-BDB0-14A0DA38297B}" type="presParOf" srcId="{EDBB28CC-0DA4-4333-B0BF-471094B2D1E9}" destId="{EFB4A1C9-E978-4088-AC9F-BD115AF82B01}" srcOrd="6" destOrd="0" presId="urn:microsoft.com/office/officeart/2005/8/layout/radial6"/>
    <dgm:cxn modelId="{7B27E4EB-9139-49D5-B803-509189E37251}" type="presParOf" srcId="{EDBB28CC-0DA4-4333-B0BF-471094B2D1E9}" destId="{86D60CD1-AE14-480E-8D42-E8FFB0239399}" srcOrd="7" destOrd="0" presId="urn:microsoft.com/office/officeart/2005/8/layout/radial6"/>
    <dgm:cxn modelId="{62F58F96-0AEE-453D-8A92-2B5F1C98E9D7}" type="presParOf" srcId="{EDBB28CC-0DA4-4333-B0BF-471094B2D1E9}" destId="{88A2BC1C-4410-4793-A6F2-4CF2EE9725CA}" srcOrd="8" destOrd="0" presId="urn:microsoft.com/office/officeart/2005/8/layout/radial6"/>
    <dgm:cxn modelId="{1EC5CCFC-E080-4AF5-BF89-4843FDE3169E}" type="presParOf" srcId="{EDBB28CC-0DA4-4333-B0BF-471094B2D1E9}" destId="{DEE0219E-6899-4044-802F-AC2B203CDA61}" srcOrd="9" destOrd="0" presId="urn:microsoft.com/office/officeart/2005/8/layout/radial6"/>
    <dgm:cxn modelId="{B3F52875-A49C-43CD-BF16-20693FCF5372}" type="presParOf" srcId="{EDBB28CC-0DA4-4333-B0BF-471094B2D1E9}" destId="{8415C613-DCF3-4E88-8254-363B2211A134}" srcOrd="10" destOrd="0" presId="urn:microsoft.com/office/officeart/2005/8/layout/radial6"/>
    <dgm:cxn modelId="{AAF04826-81A5-4540-99DC-9E7BEFD4130B}" type="presParOf" srcId="{EDBB28CC-0DA4-4333-B0BF-471094B2D1E9}" destId="{DB3B7011-27BA-407A-9345-8D786182BAFD}" srcOrd="11" destOrd="0" presId="urn:microsoft.com/office/officeart/2005/8/layout/radial6"/>
    <dgm:cxn modelId="{1E1B1340-8208-4F5A-9A61-C7B603E66A89}" type="presParOf" srcId="{EDBB28CC-0DA4-4333-B0BF-471094B2D1E9}" destId="{EF148170-A82F-4192-BB0F-3927323F5B2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998785-71B9-409E-92C6-A96ADFC5EC7E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238299-5AE1-4119-A6D7-06FC9736A0AE}">
      <dgm:prSet phldrT="[Text]"/>
      <dgm:spPr/>
      <dgm:t>
        <a:bodyPr/>
        <a:lstStyle/>
        <a:p>
          <a:r>
            <a:rPr lang="sr-Latn-CS" dirty="0" smtClean="0">
              <a:solidFill>
                <a:schemeClr val="tx1"/>
              </a:solidFill>
            </a:rPr>
            <a:t>AKTIVNOST</a:t>
          </a:r>
          <a:endParaRPr lang="en-US" dirty="0">
            <a:solidFill>
              <a:schemeClr val="tx1"/>
            </a:solidFill>
          </a:endParaRPr>
        </a:p>
      </dgm:t>
    </dgm:pt>
    <dgm:pt modelId="{7F0A85D1-AE7A-44DD-9783-3AC27587B983}" type="parTrans" cxnId="{9E0B4AC8-700D-4B9C-9190-AA591366A413}">
      <dgm:prSet/>
      <dgm:spPr/>
      <dgm:t>
        <a:bodyPr/>
        <a:lstStyle/>
        <a:p>
          <a:endParaRPr lang="en-US"/>
        </a:p>
      </dgm:t>
    </dgm:pt>
    <dgm:pt modelId="{D90C8AAD-13D9-40D4-A216-C578CE13920A}" type="sibTrans" cxnId="{9E0B4AC8-700D-4B9C-9190-AA591366A413}">
      <dgm:prSet/>
      <dgm:spPr/>
      <dgm:t>
        <a:bodyPr/>
        <a:lstStyle/>
        <a:p>
          <a:endParaRPr lang="en-US"/>
        </a:p>
      </dgm:t>
    </dgm:pt>
    <dgm:pt modelId="{8F26CF97-014C-4CB2-948A-F7466A8AFAD9}">
      <dgm:prSet phldrT="[Text]"/>
      <dgm:spPr/>
      <dgm:t>
        <a:bodyPr/>
        <a:lstStyle/>
        <a:p>
          <a:r>
            <a:rPr lang="sr-Latn-CS" dirty="0" smtClean="0">
              <a:solidFill>
                <a:schemeClr val="tx1"/>
              </a:solidFill>
            </a:rPr>
            <a:t>Unutrašnji procesi</a:t>
          </a:r>
          <a:endParaRPr lang="en-US" dirty="0">
            <a:solidFill>
              <a:schemeClr val="tx1"/>
            </a:solidFill>
          </a:endParaRPr>
        </a:p>
      </dgm:t>
    </dgm:pt>
    <dgm:pt modelId="{6D457CD6-7A0D-453D-A028-7E165EDA26DF}" type="parTrans" cxnId="{FE3F7E37-6C05-46EE-81C5-F4401A4D2FDD}">
      <dgm:prSet/>
      <dgm:spPr/>
      <dgm:t>
        <a:bodyPr/>
        <a:lstStyle/>
        <a:p>
          <a:endParaRPr lang="en-US"/>
        </a:p>
      </dgm:t>
    </dgm:pt>
    <dgm:pt modelId="{3F50B8B2-4D7D-409D-B1D7-1CF01BEA717B}" type="sibTrans" cxnId="{FE3F7E37-6C05-46EE-81C5-F4401A4D2FDD}">
      <dgm:prSet/>
      <dgm:spPr/>
      <dgm:t>
        <a:bodyPr/>
        <a:lstStyle/>
        <a:p>
          <a:endParaRPr lang="en-US"/>
        </a:p>
      </dgm:t>
    </dgm:pt>
    <dgm:pt modelId="{BD6A479D-26CF-4350-8180-43F27BAB9613}">
      <dgm:prSet phldrT="[Text]"/>
      <dgm:spPr/>
      <dgm:t>
        <a:bodyPr/>
        <a:lstStyle/>
        <a:p>
          <a:r>
            <a:rPr lang="sr-Latn-CS" dirty="0" smtClean="0">
              <a:solidFill>
                <a:srgbClr val="FF0000"/>
              </a:solidFill>
            </a:rPr>
            <a:t>Mišljenje kao interiorizovana radnja</a:t>
          </a:r>
        </a:p>
        <a:p>
          <a:r>
            <a:rPr lang="sr-Latn-CS" dirty="0" smtClean="0"/>
            <a:t>(Vigotsky)</a:t>
          </a:r>
          <a:endParaRPr lang="en-US" dirty="0"/>
        </a:p>
      </dgm:t>
    </dgm:pt>
    <dgm:pt modelId="{CEB058CA-7849-4126-9964-C1F2B0210B8B}" type="parTrans" cxnId="{234E5CE1-3ABE-467A-950E-52BB31C653F2}">
      <dgm:prSet/>
      <dgm:spPr/>
      <dgm:t>
        <a:bodyPr/>
        <a:lstStyle/>
        <a:p>
          <a:endParaRPr lang="en-US"/>
        </a:p>
      </dgm:t>
    </dgm:pt>
    <dgm:pt modelId="{5EE3FE53-4364-449C-9694-5539422860DD}" type="sibTrans" cxnId="{234E5CE1-3ABE-467A-950E-52BB31C653F2}">
      <dgm:prSet/>
      <dgm:spPr/>
      <dgm:t>
        <a:bodyPr/>
        <a:lstStyle/>
        <a:p>
          <a:endParaRPr lang="en-US"/>
        </a:p>
      </dgm:t>
    </dgm:pt>
    <dgm:pt modelId="{EB8C3D45-9990-4392-9B64-93E5238E388C}" type="pres">
      <dgm:prSet presAssocID="{83998785-71B9-409E-92C6-A96ADFC5EC7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C8893E-0198-46DB-B1D6-635F2F364EE3}" type="pres">
      <dgm:prSet presAssocID="{83998785-71B9-409E-92C6-A96ADFC5EC7E}" presName="vNodes" presStyleCnt="0"/>
      <dgm:spPr/>
    </dgm:pt>
    <dgm:pt modelId="{18EBB90B-AB58-43F3-8E02-56A87E83D360}" type="pres">
      <dgm:prSet presAssocID="{90238299-5AE1-4119-A6D7-06FC9736A0A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488D8B-E80A-4C33-AD0F-0EEA663B5E8F}" type="pres">
      <dgm:prSet presAssocID="{D90C8AAD-13D9-40D4-A216-C578CE13920A}" presName="spacerT" presStyleCnt="0"/>
      <dgm:spPr/>
    </dgm:pt>
    <dgm:pt modelId="{11FA4CAA-12F4-45EB-92A2-7C163EAFC58B}" type="pres">
      <dgm:prSet presAssocID="{D90C8AAD-13D9-40D4-A216-C578CE1392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74BFC5A-28D8-4BA6-AEE2-D39B8E055884}" type="pres">
      <dgm:prSet presAssocID="{D90C8AAD-13D9-40D4-A216-C578CE13920A}" presName="spacerB" presStyleCnt="0"/>
      <dgm:spPr/>
    </dgm:pt>
    <dgm:pt modelId="{1279CC5E-9A47-4661-8174-DABEDA6BF7C3}" type="pres">
      <dgm:prSet presAssocID="{8F26CF97-014C-4CB2-948A-F7466A8AFAD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1CF11-4C6D-4BDE-80CA-7D840A94356B}" type="pres">
      <dgm:prSet presAssocID="{83998785-71B9-409E-92C6-A96ADFC5EC7E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42FC40E2-4DDE-49BB-9CEA-0EB14778EA24}" type="pres">
      <dgm:prSet presAssocID="{83998785-71B9-409E-92C6-A96ADFC5EC7E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5B95859-9971-4519-AF79-584651073E50}" type="pres">
      <dgm:prSet presAssocID="{83998785-71B9-409E-92C6-A96ADFC5EC7E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3F7E37-6C05-46EE-81C5-F4401A4D2FDD}" srcId="{83998785-71B9-409E-92C6-A96ADFC5EC7E}" destId="{8F26CF97-014C-4CB2-948A-F7466A8AFAD9}" srcOrd="1" destOrd="0" parTransId="{6D457CD6-7A0D-453D-A028-7E165EDA26DF}" sibTransId="{3F50B8B2-4D7D-409D-B1D7-1CF01BEA717B}"/>
    <dgm:cxn modelId="{28BAC91D-259A-4BCD-80D9-44774537D5EA}" type="presOf" srcId="{8F26CF97-014C-4CB2-948A-F7466A8AFAD9}" destId="{1279CC5E-9A47-4661-8174-DABEDA6BF7C3}" srcOrd="0" destOrd="0" presId="urn:microsoft.com/office/officeart/2005/8/layout/equation2"/>
    <dgm:cxn modelId="{F64129FC-C7C2-4268-8929-9DED9B9C5A64}" type="presOf" srcId="{BD6A479D-26CF-4350-8180-43F27BAB9613}" destId="{75B95859-9971-4519-AF79-584651073E50}" srcOrd="0" destOrd="0" presId="urn:microsoft.com/office/officeart/2005/8/layout/equation2"/>
    <dgm:cxn modelId="{5205FFFD-97CB-4D67-BBD0-33A53CC697C3}" type="presOf" srcId="{D90C8AAD-13D9-40D4-A216-C578CE13920A}" destId="{11FA4CAA-12F4-45EB-92A2-7C163EAFC58B}" srcOrd="0" destOrd="0" presId="urn:microsoft.com/office/officeart/2005/8/layout/equation2"/>
    <dgm:cxn modelId="{CDE4B9D0-1D76-411E-BF1E-617F1565C1B0}" type="presOf" srcId="{3F50B8B2-4D7D-409D-B1D7-1CF01BEA717B}" destId="{42FC40E2-4DDE-49BB-9CEA-0EB14778EA24}" srcOrd="1" destOrd="0" presId="urn:microsoft.com/office/officeart/2005/8/layout/equation2"/>
    <dgm:cxn modelId="{1AF43A8C-BCB5-4820-ABF8-C39C964AE9B3}" type="presOf" srcId="{3F50B8B2-4D7D-409D-B1D7-1CF01BEA717B}" destId="{B441CF11-4C6D-4BDE-80CA-7D840A94356B}" srcOrd="0" destOrd="0" presId="urn:microsoft.com/office/officeart/2005/8/layout/equation2"/>
    <dgm:cxn modelId="{27E77114-CF37-4CE2-87A9-68C08C053A3E}" type="presOf" srcId="{83998785-71B9-409E-92C6-A96ADFC5EC7E}" destId="{EB8C3D45-9990-4392-9B64-93E5238E388C}" srcOrd="0" destOrd="0" presId="urn:microsoft.com/office/officeart/2005/8/layout/equation2"/>
    <dgm:cxn modelId="{234E5CE1-3ABE-467A-950E-52BB31C653F2}" srcId="{83998785-71B9-409E-92C6-A96ADFC5EC7E}" destId="{BD6A479D-26CF-4350-8180-43F27BAB9613}" srcOrd="2" destOrd="0" parTransId="{CEB058CA-7849-4126-9964-C1F2B0210B8B}" sibTransId="{5EE3FE53-4364-449C-9694-5539422860DD}"/>
    <dgm:cxn modelId="{9E0B4AC8-700D-4B9C-9190-AA591366A413}" srcId="{83998785-71B9-409E-92C6-A96ADFC5EC7E}" destId="{90238299-5AE1-4119-A6D7-06FC9736A0AE}" srcOrd="0" destOrd="0" parTransId="{7F0A85D1-AE7A-44DD-9783-3AC27587B983}" sibTransId="{D90C8AAD-13D9-40D4-A216-C578CE13920A}"/>
    <dgm:cxn modelId="{3DA88959-0AEB-49E4-918D-CD01C4E7D8B6}" type="presOf" srcId="{90238299-5AE1-4119-A6D7-06FC9736A0AE}" destId="{18EBB90B-AB58-43F3-8E02-56A87E83D360}" srcOrd="0" destOrd="0" presId="urn:microsoft.com/office/officeart/2005/8/layout/equation2"/>
    <dgm:cxn modelId="{A4EDECC2-7C78-49B9-80BE-5F53CB8CEF93}" type="presParOf" srcId="{EB8C3D45-9990-4392-9B64-93E5238E388C}" destId="{49C8893E-0198-46DB-B1D6-635F2F364EE3}" srcOrd="0" destOrd="0" presId="urn:microsoft.com/office/officeart/2005/8/layout/equation2"/>
    <dgm:cxn modelId="{91137628-F602-499C-978E-8BC18327D820}" type="presParOf" srcId="{49C8893E-0198-46DB-B1D6-635F2F364EE3}" destId="{18EBB90B-AB58-43F3-8E02-56A87E83D360}" srcOrd="0" destOrd="0" presId="urn:microsoft.com/office/officeart/2005/8/layout/equation2"/>
    <dgm:cxn modelId="{2F228B90-5F19-43A5-946D-E9898A19CA57}" type="presParOf" srcId="{49C8893E-0198-46DB-B1D6-635F2F364EE3}" destId="{4D488D8B-E80A-4C33-AD0F-0EEA663B5E8F}" srcOrd="1" destOrd="0" presId="urn:microsoft.com/office/officeart/2005/8/layout/equation2"/>
    <dgm:cxn modelId="{937DA435-0AA9-4407-A4A8-8CF0B8BE631F}" type="presParOf" srcId="{49C8893E-0198-46DB-B1D6-635F2F364EE3}" destId="{11FA4CAA-12F4-45EB-92A2-7C163EAFC58B}" srcOrd="2" destOrd="0" presId="urn:microsoft.com/office/officeart/2005/8/layout/equation2"/>
    <dgm:cxn modelId="{6C90DE60-3CE8-46DB-83D4-0511350C97FC}" type="presParOf" srcId="{49C8893E-0198-46DB-B1D6-635F2F364EE3}" destId="{874BFC5A-28D8-4BA6-AEE2-D39B8E055884}" srcOrd="3" destOrd="0" presId="urn:microsoft.com/office/officeart/2005/8/layout/equation2"/>
    <dgm:cxn modelId="{F9954168-387F-4D2B-8F7D-F4B1BBDA614E}" type="presParOf" srcId="{49C8893E-0198-46DB-B1D6-635F2F364EE3}" destId="{1279CC5E-9A47-4661-8174-DABEDA6BF7C3}" srcOrd="4" destOrd="0" presId="urn:microsoft.com/office/officeart/2005/8/layout/equation2"/>
    <dgm:cxn modelId="{59D3CB32-DB86-4037-8008-3A22DF903D8F}" type="presParOf" srcId="{EB8C3D45-9990-4392-9B64-93E5238E388C}" destId="{B441CF11-4C6D-4BDE-80CA-7D840A94356B}" srcOrd="1" destOrd="0" presId="urn:microsoft.com/office/officeart/2005/8/layout/equation2"/>
    <dgm:cxn modelId="{B9F77F9B-DFA7-48DC-BC91-AD1AAD4AB9DF}" type="presParOf" srcId="{B441CF11-4C6D-4BDE-80CA-7D840A94356B}" destId="{42FC40E2-4DDE-49BB-9CEA-0EB14778EA24}" srcOrd="0" destOrd="0" presId="urn:microsoft.com/office/officeart/2005/8/layout/equation2"/>
    <dgm:cxn modelId="{7D96F761-C755-45EC-8114-8F4F80F98DD1}" type="presParOf" srcId="{EB8C3D45-9990-4392-9B64-93E5238E388C}" destId="{75B95859-9971-4519-AF79-584651073E5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91D229-CC81-4B54-A3D6-162079EEA2FD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C79E46-4ADD-4C1E-B219-6F170FC18C63}">
      <dgm:prSet phldrT="[Text]" custT="1"/>
      <dgm:spPr/>
      <dgm:t>
        <a:bodyPr/>
        <a:lstStyle/>
        <a:p>
          <a:r>
            <a:rPr lang="sr-Latn-CS" sz="1200" dirty="0" smtClean="0"/>
            <a:t>Proces humanizacije čoveka</a:t>
          </a:r>
          <a:endParaRPr lang="en-US" sz="1200" dirty="0"/>
        </a:p>
      </dgm:t>
    </dgm:pt>
    <dgm:pt modelId="{60A30BF3-835B-4C11-B7F9-C24A49172117}" type="parTrans" cxnId="{08FC1A77-EC0A-4788-B237-B08E1EFA0B25}">
      <dgm:prSet/>
      <dgm:spPr/>
      <dgm:t>
        <a:bodyPr/>
        <a:lstStyle/>
        <a:p>
          <a:endParaRPr lang="en-US"/>
        </a:p>
      </dgm:t>
    </dgm:pt>
    <dgm:pt modelId="{64D15630-204F-4331-9A61-0886C9254C95}" type="sibTrans" cxnId="{08FC1A77-EC0A-4788-B237-B08E1EFA0B25}">
      <dgm:prSet/>
      <dgm:spPr/>
      <dgm:t>
        <a:bodyPr/>
        <a:lstStyle/>
        <a:p>
          <a:endParaRPr lang="en-US"/>
        </a:p>
      </dgm:t>
    </dgm:pt>
    <dgm:pt modelId="{F1E02318-092C-4CCB-88DD-5FD10E2ECC91}">
      <dgm:prSet phldrT="[Text]" custT="1"/>
      <dgm:spPr/>
      <dgm:t>
        <a:bodyPr/>
        <a:lstStyle/>
        <a:p>
          <a:r>
            <a:rPr lang="sr-Latn-CS" sz="1200" dirty="0" smtClean="0"/>
            <a:t>Materijalne i duhovne tekovine</a:t>
          </a:r>
          <a:endParaRPr lang="en-US" sz="1200" dirty="0"/>
        </a:p>
      </dgm:t>
    </dgm:pt>
    <dgm:pt modelId="{3AA76557-6A0C-4C12-A3EC-0AF461AAAF16}" type="parTrans" cxnId="{199F295A-6508-4C01-B761-6434F8522D7A}">
      <dgm:prSet/>
      <dgm:spPr/>
      <dgm:t>
        <a:bodyPr/>
        <a:lstStyle/>
        <a:p>
          <a:endParaRPr lang="en-US"/>
        </a:p>
      </dgm:t>
    </dgm:pt>
    <dgm:pt modelId="{48D94BE4-ED2D-442E-863F-59CE617A1238}" type="sibTrans" cxnId="{199F295A-6508-4C01-B761-6434F8522D7A}">
      <dgm:prSet/>
      <dgm:spPr/>
      <dgm:t>
        <a:bodyPr/>
        <a:lstStyle/>
        <a:p>
          <a:endParaRPr lang="en-US"/>
        </a:p>
      </dgm:t>
    </dgm:pt>
    <dgm:pt modelId="{32F49D55-8934-44CC-9753-04B3D32F40AD}">
      <dgm:prSet phldrT="[Text]" custT="1"/>
      <dgm:spPr/>
      <dgm:t>
        <a:bodyPr/>
        <a:lstStyle/>
        <a:p>
          <a:r>
            <a:rPr lang="sr-Latn-CS" sz="1200" dirty="0" smtClean="0"/>
            <a:t>Podsticajna sredina</a:t>
          </a:r>
          <a:endParaRPr lang="en-US" sz="1200" dirty="0"/>
        </a:p>
      </dgm:t>
    </dgm:pt>
    <dgm:pt modelId="{305266F3-2298-47C6-84BD-296A9105391D}" type="parTrans" cxnId="{DBE49996-47C1-4C29-94D8-BC8A7E9C0607}">
      <dgm:prSet/>
      <dgm:spPr/>
      <dgm:t>
        <a:bodyPr/>
        <a:lstStyle/>
        <a:p>
          <a:endParaRPr lang="en-US"/>
        </a:p>
      </dgm:t>
    </dgm:pt>
    <dgm:pt modelId="{B173DA29-2C1B-40F0-A6F8-A41954D5166B}" type="sibTrans" cxnId="{DBE49996-47C1-4C29-94D8-BC8A7E9C0607}">
      <dgm:prSet/>
      <dgm:spPr/>
      <dgm:t>
        <a:bodyPr/>
        <a:lstStyle/>
        <a:p>
          <a:endParaRPr lang="en-US"/>
        </a:p>
      </dgm:t>
    </dgm:pt>
    <dgm:pt modelId="{38FAF2D0-2F8E-4A8C-A058-79F23BE939B5}">
      <dgm:prSet phldrT="[Text]" custT="1"/>
      <dgm:spPr/>
      <dgm:t>
        <a:bodyPr/>
        <a:lstStyle/>
        <a:p>
          <a:r>
            <a:rPr lang="sr-Latn-CS" sz="1200" dirty="0" smtClean="0"/>
            <a:t>Način postupanja sa detetom</a:t>
          </a:r>
        </a:p>
        <a:p>
          <a:endParaRPr lang="en-US" sz="1000" dirty="0"/>
        </a:p>
      </dgm:t>
    </dgm:pt>
    <dgm:pt modelId="{53B813BC-A630-4C45-9BF2-780F80F7F186}" type="parTrans" cxnId="{3BC7A14A-B13A-43F7-8211-9BA8B83D8332}">
      <dgm:prSet/>
      <dgm:spPr/>
      <dgm:t>
        <a:bodyPr/>
        <a:lstStyle/>
        <a:p>
          <a:endParaRPr lang="en-US"/>
        </a:p>
      </dgm:t>
    </dgm:pt>
    <dgm:pt modelId="{69B21E21-D254-43AB-8EBD-3636A58D13A4}" type="sibTrans" cxnId="{3BC7A14A-B13A-43F7-8211-9BA8B83D8332}">
      <dgm:prSet/>
      <dgm:spPr/>
      <dgm:t>
        <a:bodyPr/>
        <a:lstStyle/>
        <a:p>
          <a:endParaRPr lang="en-US"/>
        </a:p>
      </dgm:t>
    </dgm:pt>
    <dgm:pt modelId="{C8EF1280-84C3-4F53-8BC8-3D5AF5F94286}">
      <dgm:prSet phldrT="[Text]" custT="1"/>
      <dgm:spPr/>
      <dgm:t>
        <a:bodyPr/>
        <a:lstStyle/>
        <a:p>
          <a:r>
            <a:rPr lang="sr-Latn-CS" sz="1200" dirty="0" smtClean="0"/>
            <a:t>Sistem vrednosti</a:t>
          </a:r>
          <a:endParaRPr lang="en-US" sz="1200" dirty="0"/>
        </a:p>
      </dgm:t>
    </dgm:pt>
    <dgm:pt modelId="{ADC9CD0B-048D-4C82-B170-6BA782D8037C}" type="parTrans" cxnId="{DC38FE5B-A974-4BA4-B1A8-FD960C50FEDE}">
      <dgm:prSet/>
      <dgm:spPr/>
      <dgm:t>
        <a:bodyPr/>
        <a:lstStyle/>
        <a:p>
          <a:endParaRPr lang="en-US"/>
        </a:p>
      </dgm:t>
    </dgm:pt>
    <dgm:pt modelId="{FE49C5EE-CB95-4F4E-81A0-EFC88187184A}" type="sibTrans" cxnId="{DC38FE5B-A974-4BA4-B1A8-FD960C50FEDE}">
      <dgm:prSet/>
      <dgm:spPr/>
      <dgm:t>
        <a:bodyPr/>
        <a:lstStyle/>
        <a:p>
          <a:endParaRPr lang="en-US"/>
        </a:p>
      </dgm:t>
    </dgm:pt>
    <dgm:pt modelId="{ACB2A7D9-17EA-4661-9C4E-4B6CFD00E3A6}">
      <dgm:prSet phldrT="[Text]"/>
      <dgm:spPr/>
      <dgm:t>
        <a:bodyPr/>
        <a:lstStyle/>
        <a:p>
          <a:r>
            <a:rPr lang="sr-Latn-CS" dirty="0" smtClean="0"/>
            <a:t>Stanje u ustanovama</a:t>
          </a:r>
          <a:endParaRPr lang="en-US" dirty="0"/>
        </a:p>
      </dgm:t>
    </dgm:pt>
    <dgm:pt modelId="{8DEEF7BF-4B04-4B20-9282-D85E7A46840A}" type="parTrans" cxnId="{3F2874A0-AD63-49FA-A28B-E89B513432E6}">
      <dgm:prSet/>
      <dgm:spPr/>
      <dgm:t>
        <a:bodyPr/>
        <a:lstStyle/>
        <a:p>
          <a:endParaRPr lang="en-US"/>
        </a:p>
      </dgm:t>
    </dgm:pt>
    <dgm:pt modelId="{8567806A-BF52-4E26-B4C2-A69CA1E5A2E8}" type="sibTrans" cxnId="{3F2874A0-AD63-49FA-A28B-E89B513432E6}">
      <dgm:prSet/>
      <dgm:spPr/>
      <dgm:t>
        <a:bodyPr/>
        <a:lstStyle/>
        <a:p>
          <a:endParaRPr lang="en-US"/>
        </a:p>
      </dgm:t>
    </dgm:pt>
    <dgm:pt modelId="{9EDDED85-1EE9-4501-B5FA-F19E1DC2DE4B}">
      <dgm:prSet phldrT="[Text]"/>
      <dgm:spPr/>
      <dgm:t>
        <a:bodyPr/>
        <a:lstStyle/>
        <a:p>
          <a:r>
            <a:rPr lang="sr-Latn-CS" dirty="0" smtClean="0">
              <a:solidFill>
                <a:srgbClr val="FF0000"/>
              </a:solidFill>
            </a:rPr>
            <a:t>KULTURA</a:t>
          </a:r>
          <a:endParaRPr lang="en-US" dirty="0">
            <a:solidFill>
              <a:srgbClr val="FF0000"/>
            </a:solidFill>
          </a:endParaRPr>
        </a:p>
      </dgm:t>
    </dgm:pt>
    <dgm:pt modelId="{5F74D577-9775-4D69-AE5D-696BFD332ED1}" type="parTrans" cxnId="{C495787A-09E8-42E2-A64E-A6604153BC73}">
      <dgm:prSet/>
      <dgm:spPr/>
      <dgm:t>
        <a:bodyPr/>
        <a:lstStyle/>
        <a:p>
          <a:endParaRPr lang="en-US"/>
        </a:p>
      </dgm:t>
    </dgm:pt>
    <dgm:pt modelId="{69111FDD-F6DE-4062-B3EB-7789C36E47EC}" type="sibTrans" cxnId="{C495787A-09E8-42E2-A64E-A6604153BC73}">
      <dgm:prSet/>
      <dgm:spPr/>
      <dgm:t>
        <a:bodyPr/>
        <a:lstStyle/>
        <a:p>
          <a:endParaRPr lang="en-US"/>
        </a:p>
      </dgm:t>
    </dgm:pt>
    <dgm:pt modelId="{63E32D7D-B775-4F37-AB9D-B06F8A496B63}">
      <dgm:prSet phldrT="[Text]"/>
      <dgm:spPr/>
      <dgm:t>
        <a:bodyPr/>
        <a:lstStyle/>
        <a:p>
          <a:r>
            <a:rPr lang="sr-Latn-CS" dirty="0" smtClean="0"/>
            <a:t>Elementi kulture</a:t>
          </a:r>
          <a:endParaRPr lang="en-US" dirty="0"/>
        </a:p>
      </dgm:t>
    </dgm:pt>
    <dgm:pt modelId="{9D4134D2-1B7F-40B1-9346-1A197AA5FBE7}" type="parTrans" cxnId="{25A923F9-9DFC-4981-A606-5DA715DB5845}">
      <dgm:prSet/>
      <dgm:spPr/>
      <dgm:t>
        <a:bodyPr/>
        <a:lstStyle/>
        <a:p>
          <a:endParaRPr lang="en-US"/>
        </a:p>
      </dgm:t>
    </dgm:pt>
    <dgm:pt modelId="{5F0E97AA-805B-4782-9043-6D47060947FD}" type="sibTrans" cxnId="{25A923F9-9DFC-4981-A606-5DA715DB5845}">
      <dgm:prSet/>
      <dgm:spPr/>
      <dgm:t>
        <a:bodyPr/>
        <a:lstStyle/>
        <a:p>
          <a:endParaRPr lang="en-US"/>
        </a:p>
      </dgm:t>
    </dgm:pt>
    <dgm:pt modelId="{BD04C935-A4BC-4317-9C25-57801A234D2D}">
      <dgm:prSet phldrT="[Text]"/>
      <dgm:spPr/>
      <dgm:t>
        <a:bodyPr/>
        <a:lstStyle/>
        <a:p>
          <a:r>
            <a:rPr lang="sr-Latn-CS" dirty="0" smtClean="0"/>
            <a:t>Sociokulturni činioci</a:t>
          </a:r>
          <a:endParaRPr lang="en-US" dirty="0"/>
        </a:p>
      </dgm:t>
    </dgm:pt>
    <dgm:pt modelId="{B79BD70F-0B2E-437E-82E6-6785C02C614E}" type="parTrans" cxnId="{FDBB1921-0B5B-4E9C-A7AD-928FB3A9ED96}">
      <dgm:prSet/>
      <dgm:spPr/>
      <dgm:t>
        <a:bodyPr/>
        <a:lstStyle/>
        <a:p>
          <a:endParaRPr lang="en-US"/>
        </a:p>
      </dgm:t>
    </dgm:pt>
    <dgm:pt modelId="{BCA15A98-D8B3-45CF-8970-3CF691E21827}" type="sibTrans" cxnId="{FDBB1921-0B5B-4E9C-A7AD-928FB3A9ED96}">
      <dgm:prSet/>
      <dgm:spPr/>
      <dgm:t>
        <a:bodyPr/>
        <a:lstStyle/>
        <a:p>
          <a:endParaRPr lang="en-US"/>
        </a:p>
      </dgm:t>
    </dgm:pt>
    <dgm:pt modelId="{C6F96C58-2087-4925-875E-B76686BB427D}">
      <dgm:prSet custT="1"/>
      <dgm:spPr/>
      <dgm:t>
        <a:bodyPr/>
        <a:lstStyle/>
        <a:p>
          <a:r>
            <a:rPr lang="sr-Latn-CS" sz="1200" dirty="0" smtClean="0"/>
            <a:t>Sistem simbola</a:t>
          </a:r>
          <a:endParaRPr lang="en-US" sz="1200" dirty="0"/>
        </a:p>
      </dgm:t>
    </dgm:pt>
    <dgm:pt modelId="{420A3554-5EEB-4C06-B144-D26396FE6E0E}" type="parTrans" cxnId="{26778529-21FC-40DD-B303-1A6590080BAF}">
      <dgm:prSet/>
      <dgm:spPr/>
      <dgm:t>
        <a:bodyPr/>
        <a:lstStyle/>
        <a:p>
          <a:endParaRPr lang="en-US"/>
        </a:p>
      </dgm:t>
    </dgm:pt>
    <dgm:pt modelId="{15856F2A-A73C-4E26-869D-AFEB88F6DE00}" type="sibTrans" cxnId="{26778529-21FC-40DD-B303-1A6590080BAF}">
      <dgm:prSet/>
      <dgm:spPr/>
      <dgm:t>
        <a:bodyPr/>
        <a:lstStyle/>
        <a:p>
          <a:endParaRPr lang="en-US"/>
        </a:p>
      </dgm:t>
    </dgm:pt>
    <dgm:pt modelId="{91F42AE0-0551-4B3A-8F0E-13082DB62482}">
      <dgm:prSet custT="1"/>
      <dgm:spPr/>
      <dgm:t>
        <a:bodyPr/>
        <a:lstStyle/>
        <a:p>
          <a:r>
            <a:rPr lang="sr-Latn-CS" sz="1200" dirty="0" smtClean="0"/>
            <a:t>Sistem znanja  </a:t>
          </a:r>
          <a:endParaRPr lang="en-US" sz="1200" dirty="0"/>
        </a:p>
      </dgm:t>
    </dgm:pt>
    <dgm:pt modelId="{D43627E3-7DA6-430D-B2CF-27040FAC8B7D}" type="parTrans" cxnId="{D96CDEF2-3176-4F20-B205-EE392C67D7D9}">
      <dgm:prSet/>
      <dgm:spPr/>
      <dgm:t>
        <a:bodyPr/>
        <a:lstStyle/>
        <a:p>
          <a:endParaRPr lang="en-US"/>
        </a:p>
      </dgm:t>
    </dgm:pt>
    <dgm:pt modelId="{AB9C6FEB-CF1F-4FED-B362-14295D1DDD37}" type="sibTrans" cxnId="{D96CDEF2-3176-4F20-B205-EE392C67D7D9}">
      <dgm:prSet/>
      <dgm:spPr/>
      <dgm:t>
        <a:bodyPr/>
        <a:lstStyle/>
        <a:p>
          <a:endParaRPr lang="en-US"/>
        </a:p>
      </dgm:t>
    </dgm:pt>
    <dgm:pt modelId="{FCF4607E-5F90-42F1-8C78-53E45F46A675}" type="pres">
      <dgm:prSet presAssocID="{5591D229-CC81-4B54-A3D6-162079EEA2F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EF4733-D25B-4098-A30D-5F7E5B6687D4}" type="pres">
      <dgm:prSet presAssocID="{5591D229-CC81-4B54-A3D6-162079EEA2FD}" presName="hierFlow" presStyleCnt="0"/>
      <dgm:spPr/>
    </dgm:pt>
    <dgm:pt modelId="{EB397EBB-44B5-43E7-BE81-C31A3251EB00}" type="pres">
      <dgm:prSet presAssocID="{5591D229-CC81-4B54-A3D6-162079EEA2FD}" presName="firstBuf" presStyleCnt="0"/>
      <dgm:spPr/>
    </dgm:pt>
    <dgm:pt modelId="{A51EAF03-34AA-42D2-B55D-6C07AA188F41}" type="pres">
      <dgm:prSet presAssocID="{5591D229-CC81-4B54-A3D6-162079EEA2F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7C37830-064C-4998-9AE9-7E80D4A8C77D}" type="pres">
      <dgm:prSet presAssocID="{BDC79E46-4ADD-4C1E-B219-6F170FC18C63}" presName="Name17" presStyleCnt="0"/>
      <dgm:spPr/>
    </dgm:pt>
    <dgm:pt modelId="{8FBC90D2-D8A4-4E61-B993-05791754E647}" type="pres">
      <dgm:prSet presAssocID="{BDC79E46-4ADD-4C1E-B219-6F170FC18C63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ABC722-1713-4180-B952-E16D78D49D74}" type="pres">
      <dgm:prSet presAssocID="{BDC79E46-4ADD-4C1E-B219-6F170FC18C63}" presName="hierChild2" presStyleCnt="0"/>
      <dgm:spPr/>
    </dgm:pt>
    <dgm:pt modelId="{420787B3-FAF9-4B48-8A33-5F8F9EB14A90}" type="pres">
      <dgm:prSet presAssocID="{3AA76557-6A0C-4C12-A3EC-0AF461AAAF16}" presName="Name25" presStyleLbl="parChTrans1D2" presStyleIdx="0" presStyleCnt="4"/>
      <dgm:spPr/>
      <dgm:t>
        <a:bodyPr/>
        <a:lstStyle/>
        <a:p>
          <a:endParaRPr lang="en-US"/>
        </a:p>
      </dgm:t>
    </dgm:pt>
    <dgm:pt modelId="{4EAF8341-3341-4057-9B3A-29EDFD0B16B1}" type="pres">
      <dgm:prSet presAssocID="{3AA76557-6A0C-4C12-A3EC-0AF461AAAF16}" presName="connTx" presStyleLbl="parChTrans1D2" presStyleIdx="0" presStyleCnt="4"/>
      <dgm:spPr/>
      <dgm:t>
        <a:bodyPr/>
        <a:lstStyle/>
        <a:p>
          <a:endParaRPr lang="en-US"/>
        </a:p>
      </dgm:t>
    </dgm:pt>
    <dgm:pt modelId="{3B45A566-AF06-464A-ABEC-DB9CF009D821}" type="pres">
      <dgm:prSet presAssocID="{F1E02318-092C-4CCB-88DD-5FD10E2ECC91}" presName="Name30" presStyleCnt="0"/>
      <dgm:spPr/>
    </dgm:pt>
    <dgm:pt modelId="{E294D181-01E4-41FE-ABDE-BB38ADDF38AB}" type="pres">
      <dgm:prSet presAssocID="{F1E02318-092C-4CCB-88DD-5FD10E2ECC91}" presName="level2Shape" presStyleLbl="node2" presStyleIdx="0" presStyleCnt="4"/>
      <dgm:spPr/>
      <dgm:t>
        <a:bodyPr/>
        <a:lstStyle/>
        <a:p>
          <a:endParaRPr lang="en-US"/>
        </a:p>
      </dgm:t>
    </dgm:pt>
    <dgm:pt modelId="{F188520A-0F9D-440C-8B8B-D53B3F8088E4}" type="pres">
      <dgm:prSet presAssocID="{F1E02318-092C-4CCB-88DD-5FD10E2ECC91}" presName="hierChild3" presStyleCnt="0"/>
      <dgm:spPr/>
    </dgm:pt>
    <dgm:pt modelId="{4CFD07C7-4E9D-4013-983A-815BB2B7694A}" type="pres">
      <dgm:prSet presAssocID="{305266F3-2298-47C6-84BD-296A9105391D}" presName="Name25" presStyleLbl="parChTrans1D3" presStyleIdx="0" presStyleCnt="3"/>
      <dgm:spPr/>
      <dgm:t>
        <a:bodyPr/>
        <a:lstStyle/>
        <a:p>
          <a:endParaRPr lang="en-US"/>
        </a:p>
      </dgm:t>
    </dgm:pt>
    <dgm:pt modelId="{446C34C3-E58A-42AB-B276-E0C9B677331C}" type="pres">
      <dgm:prSet presAssocID="{305266F3-2298-47C6-84BD-296A9105391D}" presName="connTx" presStyleLbl="parChTrans1D3" presStyleIdx="0" presStyleCnt="3"/>
      <dgm:spPr/>
      <dgm:t>
        <a:bodyPr/>
        <a:lstStyle/>
        <a:p>
          <a:endParaRPr lang="en-US"/>
        </a:p>
      </dgm:t>
    </dgm:pt>
    <dgm:pt modelId="{5B1F5340-1C55-449B-A539-E939DB554C83}" type="pres">
      <dgm:prSet presAssocID="{32F49D55-8934-44CC-9753-04B3D32F40AD}" presName="Name30" presStyleCnt="0"/>
      <dgm:spPr/>
    </dgm:pt>
    <dgm:pt modelId="{CEAAB9F0-415B-412C-B71B-BE06E5D9C6D3}" type="pres">
      <dgm:prSet presAssocID="{32F49D55-8934-44CC-9753-04B3D32F40AD}" presName="level2Shape" presStyleLbl="node3" presStyleIdx="0" presStyleCnt="3"/>
      <dgm:spPr/>
      <dgm:t>
        <a:bodyPr/>
        <a:lstStyle/>
        <a:p>
          <a:endParaRPr lang="en-US"/>
        </a:p>
      </dgm:t>
    </dgm:pt>
    <dgm:pt modelId="{61ED0CCD-6A5D-4D99-9941-012284ABDBA1}" type="pres">
      <dgm:prSet presAssocID="{32F49D55-8934-44CC-9753-04B3D32F40AD}" presName="hierChild3" presStyleCnt="0"/>
      <dgm:spPr/>
    </dgm:pt>
    <dgm:pt modelId="{CE6C8006-C513-449A-B025-7B70FAE610AE}" type="pres">
      <dgm:prSet presAssocID="{53B813BC-A630-4C45-9BF2-780F80F7F186}" presName="Name25" presStyleLbl="parChTrans1D3" presStyleIdx="1" presStyleCnt="3"/>
      <dgm:spPr/>
      <dgm:t>
        <a:bodyPr/>
        <a:lstStyle/>
        <a:p>
          <a:endParaRPr lang="en-US"/>
        </a:p>
      </dgm:t>
    </dgm:pt>
    <dgm:pt modelId="{F61948F8-2BEE-469F-A1BC-45D4CCAFAB41}" type="pres">
      <dgm:prSet presAssocID="{53B813BC-A630-4C45-9BF2-780F80F7F186}" presName="connTx" presStyleLbl="parChTrans1D3" presStyleIdx="1" presStyleCnt="3"/>
      <dgm:spPr/>
      <dgm:t>
        <a:bodyPr/>
        <a:lstStyle/>
        <a:p>
          <a:endParaRPr lang="en-US"/>
        </a:p>
      </dgm:t>
    </dgm:pt>
    <dgm:pt modelId="{8C10C995-FB5D-4DF2-933C-D21D6ECCAF84}" type="pres">
      <dgm:prSet presAssocID="{38FAF2D0-2F8E-4A8C-A058-79F23BE939B5}" presName="Name30" presStyleCnt="0"/>
      <dgm:spPr/>
    </dgm:pt>
    <dgm:pt modelId="{D2A770ED-4873-408A-A27C-93615D15D3E1}" type="pres">
      <dgm:prSet presAssocID="{38FAF2D0-2F8E-4A8C-A058-79F23BE939B5}" presName="level2Shape" presStyleLbl="node3" presStyleIdx="1" presStyleCnt="3"/>
      <dgm:spPr/>
      <dgm:t>
        <a:bodyPr/>
        <a:lstStyle/>
        <a:p>
          <a:endParaRPr lang="en-US"/>
        </a:p>
      </dgm:t>
    </dgm:pt>
    <dgm:pt modelId="{74946C41-0E4E-4324-BCB3-CDDD5F141F5B}" type="pres">
      <dgm:prSet presAssocID="{38FAF2D0-2F8E-4A8C-A058-79F23BE939B5}" presName="hierChild3" presStyleCnt="0"/>
      <dgm:spPr/>
    </dgm:pt>
    <dgm:pt modelId="{F504EAAA-0C3E-4D19-A4D3-9A26FC14F0B5}" type="pres">
      <dgm:prSet presAssocID="{D43627E3-7DA6-430D-B2CF-27040FAC8B7D}" presName="Name25" presStyleLbl="parChTrans1D2" presStyleIdx="1" presStyleCnt="4"/>
      <dgm:spPr/>
      <dgm:t>
        <a:bodyPr/>
        <a:lstStyle/>
        <a:p>
          <a:endParaRPr lang="en-US"/>
        </a:p>
      </dgm:t>
    </dgm:pt>
    <dgm:pt modelId="{56608598-260A-4D96-A6D2-9EAD5DD3C2E5}" type="pres">
      <dgm:prSet presAssocID="{D43627E3-7DA6-430D-B2CF-27040FAC8B7D}" presName="connTx" presStyleLbl="parChTrans1D2" presStyleIdx="1" presStyleCnt="4"/>
      <dgm:spPr/>
      <dgm:t>
        <a:bodyPr/>
        <a:lstStyle/>
        <a:p>
          <a:endParaRPr lang="en-US"/>
        </a:p>
      </dgm:t>
    </dgm:pt>
    <dgm:pt modelId="{81C3BC6F-A0F8-4777-9E4C-63DD00657652}" type="pres">
      <dgm:prSet presAssocID="{91F42AE0-0551-4B3A-8F0E-13082DB62482}" presName="Name30" presStyleCnt="0"/>
      <dgm:spPr/>
    </dgm:pt>
    <dgm:pt modelId="{1CFB73D1-47B8-4346-AF5F-2760CCCDCCEF}" type="pres">
      <dgm:prSet presAssocID="{91F42AE0-0551-4B3A-8F0E-13082DB62482}" presName="level2Shape" presStyleLbl="node2" presStyleIdx="1" presStyleCnt="4"/>
      <dgm:spPr/>
      <dgm:t>
        <a:bodyPr/>
        <a:lstStyle/>
        <a:p>
          <a:endParaRPr lang="en-US"/>
        </a:p>
      </dgm:t>
    </dgm:pt>
    <dgm:pt modelId="{BC929100-D43C-420D-83A4-7D3E017D8F94}" type="pres">
      <dgm:prSet presAssocID="{91F42AE0-0551-4B3A-8F0E-13082DB62482}" presName="hierChild3" presStyleCnt="0"/>
      <dgm:spPr/>
    </dgm:pt>
    <dgm:pt modelId="{C77649FC-649B-46FC-A393-3D554BC7931F}" type="pres">
      <dgm:prSet presAssocID="{420A3554-5EEB-4C06-B144-D26396FE6E0E}" presName="Name25" presStyleLbl="parChTrans1D2" presStyleIdx="2" presStyleCnt="4"/>
      <dgm:spPr/>
      <dgm:t>
        <a:bodyPr/>
        <a:lstStyle/>
        <a:p>
          <a:endParaRPr lang="en-US"/>
        </a:p>
      </dgm:t>
    </dgm:pt>
    <dgm:pt modelId="{0D6CFA77-6EB3-42ED-83BB-6BAB4B9E71CE}" type="pres">
      <dgm:prSet presAssocID="{420A3554-5EEB-4C06-B144-D26396FE6E0E}" presName="connTx" presStyleLbl="parChTrans1D2" presStyleIdx="2" presStyleCnt="4"/>
      <dgm:spPr/>
      <dgm:t>
        <a:bodyPr/>
        <a:lstStyle/>
        <a:p>
          <a:endParaRPr lang="en-US"/>
        </a:p>
      </dgm:t>
    </dgm:pt>
    <dgm:pt modelId="{7BD3E521-DF17-4E1A-AE99-C6F3C3D14C7E}" type="pres">
      <dgm:prSet presAssocID="{C6F96C58-2087-4925-875E-B76686BB427D}" presName="Name30" presStyleCnt="0"/>
      <dgm:spPr/>
    </dgm:pt>
    <dgm:pt modelId="{0E6A3003-E551-4BB0-92E8-7208ED4CAF7A}" type="pres">
      <dgm:prSet presAssocID="{C6F96C58-2087-4925-875E-B76686BB427D}" presName="level2Shape" presStyleLbl="node2" presStyleIdx="2" presStyleCnt="4"/>
      <dgm:spPr/>
      <dgm:t>
        <a:bodyPr/>
        <a:lstStyle/>
        <a:p>
          <a:endParaRPr lang="en-US"/>
        </a:p>
      </dgm:t>
    </dgm:pt>
    <dgm:pt modelId="{AC9C5CBC-2D3B-44DF-A47F-E52BD97A277D}" type="pres">
      <dgm:prSet presAssocID="{C6F96C58-2087-4925-875E-B76686BB427D}" presName="hierChild3" presStyleCnt="0"/>
      <dgm:spPr/>
    </dgm:pt>
    <dgm:pt modelId="{C841E46B-6D8C-4016-AB3E-9D44E109E1D8}" type="pres">
      <dgm:prSet presAssocID="{ADC9CD0B-048D-4C82-B170-6BA782D8037C}" presName="Name25" presStyleLbl="parChTrans1D2" presStyleIdx="3" presStyleCnt="4"/>
      <dgm:spPr/>
      <dgm:t>
        <a:bodyPr/>
        <a:lstStyle/>
        <a:p>
          <a:endParaRPr lang="en-US"/>
        </a:p>
      </dgm:t>
    </dgm:pt>
    <dgm:pt modelId="{7BB7EFCF-F8BA-4E26-9268-BD90A04B9FF8}" type="pres">
      <dgm:prSet presAssocID="{ADC9CD0B-048D-4C82-B170-6BA782D8037C}" presName="connTx" presStyleLbl="parChTrans1D2" presStyleIdx="3" presStyleCnt="4"/>
      <dgm:spPr/>
      <dgm:t>
        <a:bodyPr/>
        <a:lstStyle/>
        <a:p>
          <a:endParaRPr lang="en-US"/>
        </a:p>
      </dgm:t>
    </dgm:pt>
    <dgm:pt modelId="{6F52AFF1-73FF-4611-9EAF-0426C793F4AD}" type="pres">
      <dgm:prSet presAssocID="{C8EF1280-84C3-4F53-8BC8-3D5AF5F94286}" presName="Name30" presStyleCnt="0"/>
      <dgm:spPr/>
    </dgm:pt>
    <dgm:pt modelId="{170A815E-5EED-49A8-B306-25E9F7A9C5F7}" type="pres">
      <dgm:prSet presAssocID="{C8EF1280-84C3-4F53-8BC8-3D5AF5F94286}" presName="level2Shape" presStyleLbl="node2" presStyleIdx="3" presStyleCnt="4"/>
      <dgm:spPr/>
      <dgm:t>
        <a:bodyPr/>
        <a:lstStyle/>
        <a:p>
          <a:endParaRPr lang="en-US"/>
        </a:p>
      </dgm:t>
    </dgm:pt>
    <dgm:pt modelId="{62BA0165-8B4E-4311-9827-5D3751BED835}" type="pres">
      <dgm:prSet presAssocID="{C8EF1280-84C3-4F53-8BC8-3D5AF5F94286}" presName="hierChild3" presStyleCnt="0"/>
      <dgm:spPr/>
    </dgm:pt>
    <dgm:pt modelId="{D6C3BD99-7F01-45A5-B975-3A05408364FE}" type="pres">
      <dgm:prSet presAssocID="{8DEEF7BF-4B04-4B20-9282-D85E7A46840A}" presName="Name25" presStyleLbl="parChTrans1D3" presStyleIdx="2" presStyleCnt="3"/>
      <dgm:spPr/>
      <dgm:t>
        <a:bodyPr/>
        <a:lstStyle/>
        <a:p>
          <a:endParaRPr lang="en-US"/>
        </a:p>
      </dgm:t>
    </dgm:pt>
    <dgm:pt modelId="{544146A0-8850-4F62-9DA5-A37188264CFA}" type="pres">
      <dgm:prSet presAssocID="{8DEEF7BF-4B04-4B20-9282-D85E7A46840A}" presName="connTx" presStyleLbl="parChTrans1D3" presStyleIdx="2" presStyleCnt="3"/>
      <dgm:spPr/>
      <dgm:t>
        <a:bodyPr/>
        <a:lstStyle/>
        <a:p>
          <a:endParaRPr lang="en-US"/>
        </a:p>
      </dgm:t>
    </dgm:pt>
    <dgm:pt modelId="{79E6CC9B-23BF-4D04-A7D5-6B1D8C324CD5}" type="pres">
      <dgm:prSet presAssocID="{ACB2A7D9-17EA-4661-9C4E-4B6CFD00E3A6}" presName="Name30" presStyleCnt="0"/>
      <dgm:spPr/>
    </dgm:pt>
    <dgm:pt modelId="{D5423EED-3D43-42FD-91C8-BA1DD1C43B05}" type="pres">
      <dgm:prSet presAssocID="{ACB2A7D9-17EA-4661-9C4E-4B6CFD00E3A6}" presName="level2Shape" presStyleLbl="node3" presStyleIdx="2" presStyleCnt="3"/>
      <dgm:spPr/>
      <dgm:t>
        <a:bodyPr/>
        <a:lstStyle/>
        <a:p>
          <a:endParaRPr lang="en-US"/>
        </a:p>
      </dgm:t>
    </dgm:pt>
    <dgm:pt modelId="{E4B487DF-0A6E-444E-AC38-FC1B0C1BE381}" type="pres">
      <dgm:prSet presAssocID="{ACB2A7D9-17EA-4661-9C4E-4B6CFD00E3A6}" presName="hierChild3" presStyleCnt="0"/>
      <dgm:spPr/>
    </dgm:pt>
    <dgm:pt modelId="{E9ABCBBE-0441-4FA6-BB41-231BDBB767B9}" type="pres">
      <dgm:prSet presAssocID="{5591D229-CC81-4B54-A3D6-162079EEA2FD}" presName="bgShapesFlow" presStyleCnt="0"/>
      <dgm:spPr/>
    </dgm:pt>
    <dgm:pt modelId="{F073EFDB-4B9C-40E6-BB61-28ED2A9420F3}" type="pres">
      <dgm:prSet presAssocID="{9EDDED85-1EE9-4501-B5FA-F19E1DC2DE4B}" presName="rectComp" presStyleCnt="0"/>
      <dgm:spPr/>
    </dgm:pt>
    <dgm:pt modelId="{4064CF15-DB2F-436C-B960-6D41092DD7D9}" type="pres">
      <dgm:prSet presAssocID="{9EDDED85-1EE9-4501-B5FA-F19E1DC2DE4B}" presName="bgRect" presStyleLbl="bgShp" presStyleIdx="0" presStyleCnt="3"/>
      <dgm:spPr/>
      <dgm:t>
        <a:bodyPr/>
        <a:lstStyle/>
        <a:p>
          <a:endParaRPr lang="en-US"/>
        </a:p>
      </dgm:t>
    </dgm:pt>
    <dgm:pt modelId="{883D1438-B9C2-4DEB-BA31-0404B14025B4}" type="pres">
      <dgm:prSet presAssocID="{9EDDED85-1EE9-4501-B5FA-F19E1DC2DE4B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96EB2F-E719-4644-B9C8-400F0504C393}" type="pres">
      <dgm:prSet presAssocID="{9EDDED85-1EE9-4501-B5FA-F19E1DC2DE4B}" presName="spComp" presStyleCnt="0"/>
      <dgm:spPr/>
    </dgm:pt>
    <dgm:pt modelId="{B3E30AD2-E88D-4133-9DC8-FC7FA56D6EBA}" type="pres">
      <dgm:prSet presAssocID="{9EDDED85-1EE9-4501-B5FA-F19E1DC2DE4B}" presName="hSp" presStyleCnt="0"/>
      <dgm:spPr/>
    </dgm:pt>
    <dgm:pt modelId="{A2111D87-846A-4873-B6D2-614FD2A441DE}" type="pres">
      <dgm:prSet presAssocID="{63E32D7D-B775-4F37-AB9D-B06F8A496B63}" presName="rectComp" presStyleCnt="0"/>
      <dgm:spPr/>
    </dgm:pt>
    <dgm:pt modelId="{53D19ED2-F126-45AD-A1B6-C8E138D6B386}" type="pres">
      <dgm:prSet presAssocID="{63E32D7D-B775-4F37-AB9D-B06F8A496B63}" presName="bgRect" presStyleLbl="bgShp" presStyleIdx="1" presStyleCnt="3"/>
      <dgm:spPr/>
      <dgm:t>
        <a:bodyPr/>
        <a:lstStyle/>
        <a:p>
          <a:endParaRPr lang="en-US"/>
        </a:p>
      </dgm:t>
    </dgm:pt>
    <dgm:pt modelId="{F177DA47-3829-49B0-B6DC-61941229CD1F}" type="pres">
      <dgm:prSet presAssocID="{63E32D7D-B775-4F37-AB9D-B06F8A496B63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353C21-CB79-42E5-A0D0-97B7FE477A79}" type="pres">
      <dgm:prSet presAssocID="{63E32D7D-B775-4F37-AB9D-B06F8A496B63}" presName="spComp" presStyleCnt="0"/>
      <dgm:spPr/>
    </dgm:pt>
    <dgm:pt modelId="{9B123BD4-F3BE-4A3B-8FBE-0E40E131BE24}" type="pres">
      <dgm:prSet presAssocID="{63E32D7D-B775-4F37-AB9D-B06F8A496B63}" presName="hSp" presStyleCnt="0"/>
      <dgm:spPr/>
    </dgm:pt>
    <dgm:pt modelId="{2B016C02-F9AB-40D8-82A0-D326D6837BB1}" type="pres">
      <dgm:prSet presAssocID="{BD04C935-A4BC-4317-9C25-57801A234D2D}" presName="rectComp" presStyleCnt="0"/>
      <dgm:spPr/>
    </dgm:pt>
    <dgm:pt modelId="{305B56DE-AC7C-4E08-805B-5EB631839603}" type="pres">
      <dgm:prSet presAssocID="{BD04C935-A4BC-4317-9C25-57801A234D2D}" presName="bgRect" presStyleLbl="bgShp" presStyleIdx="2" presStyleCnt="3"/>
      <dgm:spPr/>
      <dgm:t>
        <a:bodyPr/>
        <a:lstStyle/>
        <a:p>
          <a:endParaRPr lang="en-US"/>
        </a:p>
      </dgm:t>
    </dgm:pt>
    <dgm:pt modelId="{E7B709B3-3FA0-4F4E-9E77-8EB30CC330CF}" type="pres">
      <dgm:prSet presAssocID="{BD04C935-A4BC-4317-9C25-57801A234D2D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028743-5C82-40A5-B0FD-DD063ECB770A}" type="presOf" srcId="{F1E02318-092C-4CCB-88DD-5FD10E2ECC91}" destId="{E294D181-01E4-41FE-ABDE-BB38ADDF38AB}" srcOrd="0" destOrd="0" presId="urn:microsoft.com/office/officeart/2005/8/layout/hierarchy5"/>
    <dgm:cxn modelId="{F011EBC1-9FD6-4FDA-868D-8696755C9623}" type="presOf" srcId="{38FAF2D0-2F8E-4A8C-A058-79F23BE939B5}" destId="{D2A770ED-4873-408A-A27C-93615D15D3E1}" srcOrd="0" destOrd="0" presId="urn:microsoft.com/office/officeart/2005/8/layout/hierarchy5"/>
    <dgm:cxn modelId="{CD62064F-87AB-48C3-981B-64C93FBBB8A9}" type="presOf" srcId="{305266F3-2298-47C6-84BD-296A9105391D}" destId="{446C34C3-E58A-42AB-B276-E0C9B677331C}" srcOrd="1" destOrd="0" presId="urn:microsoft.com/office/officeart/2005/8/layout/hierarchy5"/>
    <dgm:cxn modelId="{FDBB1921-0B5B-4E9C-A7AD-928FB3A9ED96}" srcId="{5591D229-CC81-4B54-A3D6-162079EEA2FD}" destId="{BD04C935-A4BC-4317-9C25-57801A234D2D}" srcOrd="3" destOrd="0" parTransId="{B79BD70F-0B2E-437E-82E6-6785C02C614E}" sibTransId="{BCA15A98-D8B3-45CF-8970-3CF691E21827}"/>
    <dgm:cxn modelId="{26778529-21FC-40DD-B303-1A6590080BAF}" srcId="{BDC79E46-4ADD-4C1E-B219-6F170FC18C63}" destId="{C6F96C58-2087-4925-875E-B76686BB427D}" srcOrd="2" destOrd="0" parTransId="{420A3554-5EEB-4C06-B144-D26396FE6E0E}" sibTransId="{15856F2A-A73C-4E26-869D-AFEB88F6DE00}"/>
    <dgm:cxn modelId="{FB3FF8CA-3BA4-432F-9AC8-57362E6CF3F6}" type="presOf" srcId="{63E32D7D-B775-4F37-AB9D-B06F8A496B63}" destId="{F177DA47-3829-49B0-B6DC-61941229CD1F}" srcOrd="1" destOrd="0" presId="urn:microsoft.com/office/officeart/2005/8/layout/hierarchy5"/>
    <dgm:cxn modelId="{08FC1A77-EC0A-4788-B237-B08E1EFA0B25}" srcId="{5591D229-CC81-4B54-A3D6-162079EEA2FD}" destId="{BDC79E46-4ADD-4C1E-B219-6F170FC18C63}" srcOrd="0" destOrd="0" parTransId="{60A30BF3-835B-4C11-B7F9-C24A49172117}" sibTransId="{64D15630-204F-4331-9A61-0886C9254C95}"/>
    <dgm:cxn modelId="{F73CA619-3204-4210-8A9D-D5397BBDAAFA}" type="presOf" srcId="{9EDDED85-1EE9-4501-B5FA-F19E1DC2DE4B}" destId="{883D1438-B9C2-4DEB-BA31-0404B14025B4}" srcOrd="1" destOrd="0" presId="urn:microsoft.com/office/officeart/2005/8/layout/hierarchy5"/>
    <dgm:cxn modelId="{D96CDEF2-3176-4F20-B205-EE392C67D7D9}" srcId="{BDC79E46-4ADD-4C1E-B219-6F170FC18C63}" destId="{91F42AE0-0551-4B3A-8F0E-13082DB62482}" srcOrd="1" destOrd="0" parTransId="{D43627E3-7DA6-430D-B2CF-27040FAC8B7D}" sibTransId="{AB9C6FEB-CF1F-4FED-B362-14295D1DDD37}"/>
    <dgm:cxn modelId="{855B0235-FE13-4A6A-B6D4-D53B799B81C0}" type="presOf" srcId="{91F42AE0-0551-4B3A-8F0E-13082DB62482}" destId="{1CFB73D1-47B8-4346-AF5F-2760CCCDCCEF}" srcOrd="0" destOrd="0" presId="urn:microsoft.com/office/officeart/2005/8/layout/hierarchy5"/>
    <dgm:cxn modelId="{0F3A9E59-67D4-45C6-93B9-750CC1FC34D5}" type="presOf" srcId="{5591D229-CC81-4B54-A3D6-162079EEA2FD}" destId="{FCF4607E-5F90-42F1-8C78-53E45F46A675}" srcOrd="0" destOrd="0" presId="urn:microsoft.com/office/officeart/2005/8/layout/hierarchy5"/>
    <dgm:cxn modelId="{DC38FE5B-A974-4BA4-B1A8-FD960C50FEDE}" srcId="{BDC79E46-4ADD-4C1E-B219-6F170FC18C63}" destId="{C8EF1280-84C3-4F53-8BC8-3D5AF5F94286}" srcOrd="3" destOrd="0" parTransId="{ADC9CD0B-048D-4C82-B170-6BA782D8037C}" sibTransId="{FE49C5EE-CB95-4F4E-81A0-EFC88187184A}"/>
    <dgm:cxn modelId="{C495787A-09E8-42E2-A64E-A6604153BC73}" srcId="{5591D229-CC81-4B54-A3D6-162079EEA2FD}" destId="{9EDDED85-1EE9-4501-B5FA-F19E1DC2DE4B}" srcOrd="1" destOrd="0" parTransId="{5F74D577-9775-4D69-AE5D-696BFD332ED1}" sibTransId="{69111FDD-F6DE-4062-B3EB-7789C36E47EC}"/>
    <dgm:cxn modelId="{DBE49996-47C1-4C29-94D8-BC8A7E9C0607}" srcId="{F1E02318-092C-4CCB-88DD-5FD10E2ECC91}" destId="{32F49D55-8934-44CC-9753-04B3D32F40AD}" srcOrd="0" destOrd="0" parTransId="{305266F3-2298-47C6-84BD-296A9105391D}" sibTransId="{B173DA29-2C1B-40F0-A6F8-A41954D5166B}"/>
    <dgm:cxn modelId="{76A35083-CC4F-4468-8AB6-2474C4DD4602}" type="presOf" srcId="{420A3554-5EEB-4C06-B144-D26396FE6E0E}" destId="{0D6CFA77-6EB3-42ED-83BB-6BAB4B9E71CE}" srcOrd="1" destOrd="0" presId="urn:microsoft.com/office/officeart/2005/8/layout/hierarchy5"/>
    <dgm:cxn modelId="{3F2874A0-AD63-49FA-A28B-E89B513432E6}" srcId="{C8EF1280-84C3-4F53-8BC8-3D5AF5F94286}" destId="{ACB2A7D9-17EA-4661-9C4E-4B6CFD00E3A6}" srcOrd="0" destOrd="0" parTransId="{8DEEF7BF-4B04-4B20-9282-D85E7A46840A}" sibTransId="{8567806A-BF52-4E26-B4C2-A69CA1E5A2E8}"/>
    <dgm:cxn modelId="{7A53034D-DFB2-4922-9307-155450D30634}" type="presOf" srcId="{53B813BC-A630-4C45-9BF2-780F80F7F186}" destId="{CE6C8006-C513-449A-B025-7B70FAE610AE}" srcOrd="0" destOrd="0" presId="urn:microsoft.com/office/officeart/2005/8/layout/hierarchy5"/>
    <dgm:cxn modelId="{25A923F9-9DFC-4981-A606-5DA715DB5845}" srcId="{5591D229-CC81-4B54-A3D6-162079EEA2FD}" destId="{63E32D7D-B775-4F37-AB9D-B06F8A496B63}" srcOrd="2" destOrd="0" parTransId="{9D4134D2-1B7F-40B1-9346-1A197AA5FBE7}" sibTransId="{5F0E97AA-805B-4782-9043-6D47060947FD}"/>
    <dgm:cxn modelId="{95A99C53-2034-4EEA-BDBB-4C88DB447DD5}" type="presOf" srcId="{C6F96C58-2087-4925-875E-B76686BB427D}" destId="{0E6A3003-E551-4BB0-92E8-7208ED4CAF7A}" srcOrd="0" destOrd="0" presId="urn:microsoft.com/office/officeart/2005/8/layout/hierarchy5"/>
    <dgm:cxn modelId="{E3A084A0-C347-4567-B382-BA6CBB6A271D}" type="presOf" srcId="{53B813BC-A630-4C45-9BF2-780F80F7F186}" destId="{F61948F8-2BEE-469F-A1BC-45D4CCAFAB41}" srcOrd="1" destOrd="0" presId="urn:microsoft.com/office/officeart/2005/8/layout/hierarchy5"/>
    <dgm:cxn modelId="{B48424E3-65D3-4450-8111-B3F626427356}" type="presOf" srcId="{8DEEF7BF-4B04-4B20-9282-D85E7A46840A}" destId="{D6C3BD99-7F01-45A5-B975-3A05408364FE}" srcOrd="0" destOrd="0" presId="urn:microsoft.com/office/officeart/2005/8/layout/hierarchy5"/>
    <dgm:cxn modelId="{39391BB6-2660-4AAC-9504-C68C5A7F5D51}" type="presOf" srcId="{63E32D7D-B775-4F37-AB9D-B06F8A496B63}" destId="{53D19ED2-F126-45AD-A1B6-C8E138D6B386}" srcOrd="0" destOrd="0" presId="urn:microsoft.com/office/officeart/2005/8/layout/hierarchy5"/>
    <dgm:cxn modelId="{199F295A-6508-4C01-B761-6434F8522D7A}" srcId="{BDC79E46-4ADD-4C1E-B219-6F170FC18C63}" destId="{F1E02318-092C-4CCB-88DD-5FD10E2ECC91}" srcOrd="0" destOrd="0" parTransId="{3AA76557-6A0C-4C12-A3EC-0AF461AAAF16}" sibTransId="{48D94BE4-ED2D-442E-863F-59CE617A1238}"/>
    <dgm:cxn modelId="{02B1E33B-3916-4CD9-BBC6-3F6B31B369BB}" type="presOf" srcId="{9EDDED85-1EE9-4501-B5FA-F19E1DC2DE4B}" destId="{4064CF15-DB2F-436C-B960-6D41092DD7D9}" srcOrd="0" destOrd="0" presId="urn:microsoft.com/office/officeart/2005/8/layout/hierarchy5"/>
    <dgm:cxn modelId="{1669DC0D-41BF-4C57-B253-785BCFB9ABE6}" type="presOf" srcId="{ACB2A7D9-17EA-4661-9C4E-4B6CFD00E3A6}" destId="{D5423EED-3D43-42FD-91C8-BA1DD1C43B05}" srcOrd="0" destOrd="0" presId="urn:microsoft.com/office/officeart/2005/8/layout/hierarchy5"/>
    <dgm:cxn modelId="{451CA2D6-5868-4140-B972-A0AA20BC420B}" type="presOf" srcId="{BD04C935-A4BC-4317-9C25-57801A234D2D}" destId="{305B56DE-AC7C-4E08-805B-5EB631839603}" srcOrd="0" destOrd="0" presId="urn:microsoft.com/office/officeart/2005/8/layout/hierarchy5"/>
    <dgm:cxn modelId="{A6740FE0-FE9B-4142-AD73-02A4EB467D9E}" type="presOf" srcId="{C8EF1280-84C3-4F53-8BC8-3D5AF5F94286}" destId="{170A815E-5EED-49A8-B306-25E9F7A9C5F7}" srcOrd="0" destOrd="0" presId="urn:microsoft.com/office/officeart/2005/8/layout/hierarchy5"/>
    <dgm:cxn modelId="{07CFBB52-4186-4D76-8954-9A16431C4C10}" type="presOf" srcId="{3AA76557-6A0C-4C12-A3EC-0AF461AAAF16}" destId="{4EAF8341-3341-4057-9B3A-29EDFD0B16B1}" srcOrd="1" destOrd="0" presId="urn:microsoft.com/office/officeart/2005/8/layout/hierarchy5"/>
    <dgm:cxn modelId="{8E49E9F8-5D75-4138-8F7C-D3ED601576F1}" type="presOf" srcId="{8DEEF7BF-4B04-4B20-9282-D85E7A46840A}" destId="{544146A0-8850-4F62-9DA5-A37188264CFA}" srcOrd="1" destOrd="0" presId="urn:microsoft.com/office/officeart/2005/8/layout/hierarchy5"/>
    <dgm:cxn modelId="{7FA804F2-37EB-48BE-B001-D76C5A250CA5}" type="presOf" srcId="{ADC9CD0B-048D-4C82-B170-6BA782D8037C}" destId="{C841E46B-6D8C-4016-AB3E-9D44E109E1D8}" srcOrd="0" destOrd="0" presId="urn:microsoft.com/office/officeart/2005/8/layout/hierarchy5"/>
    <dgm:cxn modelId="{00B102CF-211F-4C6E-9C0A-3BFD47F4DB4A}" type="presOf" srcId="{420A3554-5EEB-4C06-B144-D26396FE6E0E}" destId="{C77649FC-649B-46FC-A393-3D554BC7931F}" srcOrd="0" destOrd="0" presId="urn:microsoft.com/office/officeart/2005/8/layout/hierarchy5"/>
    <dgm:cxn modelId="{EBAD8C7A-4669-41F4-96C5-6B7CEEA57EAC}" type="presOf" srcId="{BDC79E46-4ADD-4C1E-B219-6F170FC18C63}" destId="{8FBC90D2-D8A4-4E61-B993-05791754E647}" srcOrd="0" destOrd="0" presId="urn:microsoft.com/office/officeart/2005/8/layout/hierarchy5"/>
    <dgm:cxn modelId="{74F8A4EC-D003-4B39-BE37-33502E31CF99}" type="presOf" srcId="{32F49D55-8934-44CC-9753-04B3D32F40AD}" destId="{CEAAB9F0-415B-412C-B71B-BE06E5D9C6D3}" srcOrd="0" destOrd="0" presId="urn:microsoft.com/office/officeart/2005/8/layout/hierarchy5"/>
    <dgm:cxn modelId="{4802B301-D353-4491-AC8A-76E9AC0578A9}" type="presOf" srcId="{3AA76557-6A0C-4C12-A3EC-0AF461AAAF16}" destId="{420787B3-FAF9-4B48-8A33-5F8F9EB14A90}" srcOrd="0" destOrd="0" presId="urn:microsoft.com/office/officeart/2005/8/layout/hierarchy5"/>
    <dgm:cxn modelId="{3BC7A14A-B13A-43F7-8211-9BA8B83D8332}" srcId="{F1E02318-092C-4CCB-88DD-5FD10E2ECC91}" destId="{38FAF2D0-2F8E-4A8C-A058-79F23BE939B5}" srcOrd="1" destOrd="0" parTransId="{53B813BC-A630-4C45-9BF2-780F80F7F186}" sibTransId="{69B21E21-D254-43AB-8EBD-3636A58D13A4}"/>
    <dgm:cxn modelId="{90A6862C-049E-444D-AF4D-ABD1D2EA28BC}" type="presOf" srcId="{BD04C935-A4BC-4317-9C25-57801A234D2D}" destId="{E7B709B3-3FA0-4F4E-9E77-8EB30CC330CF}" srcOrd="1" destOrd="0" presId="urn:microsoft.com/office/officeart/2005/8/layout/hierarchy5"/>
    <dgm:cxn modelId="{FD3B022E-7D36-45A6-9604-C56136CF7EB0}" type="presOf" srcId="{D43627E3-7DA6-430D-B2CF-27040FAC8B7D}" destId="{56608598-260A-4D96-A6D2-9EAD5DD3C2E5}" srcOrd="1" destOrd="0" presId="urn:microsoft.com/office/officeart/2005/8/layout/hierarchy5"/>
    <dgm:cxn modelId="{1F4BA92A-4853-4245-8C2F-BEE5C8BF4C73}" type="presOf" srcId="{305266F3-2298-47C6-84BD-296A9105391D}" destId="{4CFD07C7-4E9D-4013-983A-815BB2B7694A}" srcOrd="0" destOrd="0" presId="urn:microsoft.com/office/officeart/2005/8/layout/hierarchy5"/>
    <dgm:cxn modelId="{498B95CC-016C-447B-9BE1-809F8260C220}" type="presOf" srcId="{ADC9CD0B-048D-4C82-B170-6BA782D8037C}" destId="{7BB7EFCF-F8BA-4E26-9268-BD90A04B9FF8}" srcOrd="1" destOrd="0" presId="urn:microsoft.com/office/officeart/2005/8/layout/hierarchy5"/>
    <dgm:cxn modelId="{3F9159B1-3B17-4AEB-87CB-F3C3CDBB0EFA}" type="presOf" srcId="{D43627E3-7DA6-430D-B2CF-27040FAC8B7D}" destId="{F504EAAA-0C3E-4D19-A4D3-9A26FC14F0B5}" srcOrd="0" destOrd="0" presId="urn:microsoft.com/office/officeart/2005/8/layout/hierarchy5"/>
    <dgm:cxn modelId="{3412AEBD-DF8A-46EB-8D2A-80956F19CCE1}" type="presParOf" srcId="{FCF4607E-5F90-42F1-8C78-53E45F46A675}" destId="{7CEF4733-D25B-4098-A30D-5F7E5B6687D4}" srcOrd="0" destOrd="0" presId="urn:microsoft.com/office/officeart/2005/8/layout/hierarchy5"/>
    <dgm:cxn modelId="{5DCC776B-AC17-4CBB-886A-36AE2EB6372C}" type="presParOf" srcId="{7CEF4733-D25B-4098-A30D-5F7E5B6687D4}" destId="{EB397EBB-44B5-43E7-BE81-C31A3251EB00}" srcOrd="0" destOrd="0" presId="urn:microsoft.com/office/officeart/2005/8/layout/hierarchy5"/>
    <dgm:cxn modelId="{4BF17441-02CE-4BF9-A63D-1672CE9507FA}" type="presParOf" srcId="{7CEF4733-D25B-4098-A30D-5F7E5B6687D4}" destId="{A51EAF03-34AA-42D2-B55D-6C07AA188F41}" srcOrd="1" destOrd="0" presId="urn:microsoft.com/office/officeart/2005/8/layout/hierarchy5"/>
    <dgm:cxn modelId="{C0BBFBEB-95E1-4782-89A8-5393F5F5DE0B}" type="presParOf" srcId="{A51EAF03-34AA-42D2-B55D-6C07AA188F41}" destId="{67C37830-064C-4998-9AE9-7E80D4A8C77D}" srcOrd="0" destOrd="0" presId="urn:microsoft.com/office/officeart/2005/8/layout/hierarchy5"/>
    <dgm:cxn modelId="{1E29444A-B8BB-45E0-BC1B-A12FDE8A5EC6}" type="presParOf" srcId="{67C37830-064C-4998-9AE9-7E80D4A8C77D}" destId="{8FBC90D2-D8A4-4E61-B993-05791754E647}" srcOrd="0" destOrd="0" presId="urn:microsoft.com/office/officeart/2005/8/layout/hierarchy5"/>
    <dgm:cxn modelId="{8CD19F40-A276-40FE-BB1A-9F8F807A5978}" type="presParOf" srcId="{67C37830-064C-4998-9AE9-7E80D4A8C77D}" destId="{DDABC722-1713-4180-B952-E16D78D49D74}" srcOrd="1" destOrd="0" presId="urn:microsoft.com/office/officeart/2005/8/layout/hierarchy5"/>
    <dgm:cxn modelId="{36A6ED27-2D16-4658-9A9C-15F3A5C1D69D}" type="presParOf" srcId="{DDABC722-1713-4180-B952-E16D78D49D74}" destId="{420787B3-FAF9-4B48-8A33-5F8F9EB14A90}" srcOrd="0" destOrd="0" presId="urn:microsoft.com/office/officeart/2005/8/layout/hierarchy5"/>
    <dgm:cxn modelId="{5D66717C-1838-423C-B92C-649FAC49515A}" type="presParOf" srcId="{420787B3-FAF9-4B48-8A33-5F8F9EB14A90}" destId="{4EAF8341-3341-4057-9B3A-29EDFD0B16B1}" srcOrd="0" destOrd="0" presId="urn:microsoft.com/office/officeart/2005/8/layout/hierarchy5"/>
    <dgm:cxn modelId="{C25500AA-DC40-4519-A1BF-67AA9FF3BEF5}" type="presParOf" srcId="{DDABC722-1713-4180-B952-E16D78D49D74}" destId="{3B45A566-AF06-464A-ABEC-DB9CF009D821}" srcOrd="1" destOrd="0" presId="urn:microsoft.com/office/officeart/2005/8/layout/hierarchy5"/>
    <dgm:cxn modelId="{E71D2022-4D4C-4E31-BF5A-4060FB6B6CD0}" type="presParOf" srcId="{3B45A566-AF06-464A-ABEC-DB9CF009D821}" destId="{E294D181-01E4-41FE-ABDE-BB38ADDF38AB}" srcOrd="0" destOrd="0" presId="urn:microsoft.com/office/officeart/2005/8/layout/hierarchy5"/>
    <dgm:cxn modelId="{24E4ACF9-C52B-4E5E-B9AA-42A02D698993}" type="presParOf" srcId="{3B45A566-AF06-464A-ABEC-DB9CF009D821}" destId="{F188520A-0F9D-440C-8B8B-D53B3F8088E4}" srcOrd="1" destOrd="0" presId="urn:microsoft.com/office/officeart/2005/8/layout/hierarchy5"/>
    <dgm:cxn modelId="{507797C6-AE10-4891-9CBA-6C92097942A7}" type="presParOf" srcId="{F188520A-0F9D-440C-8B8B-D53B3F8088E4}" destId="{4CFD07C7-4E9D-4013-983A-815BB2B7694A}" srcOrd="0" destOrd="0" presId="urn:microsoft.com/office/officeart/2005/8/layout/hierarchy5"/>
    <dgm:cxn modelId="{47F07716-69A3-402E-A9DF-2C3C97D68EE6}" type="presParOf" srcId="{4CFD07C7-4E9D-4013-983A-815BB2B7694A}" destId="{446C34C3-E58A-42AB-B276-E0C9B677331C}" srcOrd="0" destOrd="0" presId="urn:microsoft.com/office/officeart/2005/8/layout/hierarchy5"/>
    <dgm:cxn modelId="{7638594A-ABF0-4217-9489-5A5187709ED6}" type="presParOf" srcId="{F188520A-0F9D-440C-8B8B-D53B3F8088E4}" destId="{5B1F5340-1C55-449B-A539-E939DB554C83}" srcOrd="1" destOrd="0" presId="urn:microsoft.com/office/officeart/2005/8/layout/hierarchy5"/>
    <dgm:cxn modelId="{E7B88398-E8EE-4E52-90CD-1FF1BB3D1BD2}" type="presParOf" srcId="{5B1F5340-1C55-449B-A539-E939DB554C83}" destId="{CEAAB9F0-415B-412C-B71B-BE06E5D9C6D3}" srcOrd="0" destOrd="0" presId="urn:microsoft.com/office/officeart/2005/8/layout/hierarchy5"/>
    <dgm:cxn modelId="{CAC0C9AC-22F5-43A2-BCF8-873BADFF1EDB}" type="presParOf" srcId="{5B1F5340-1C55-449B-A539-E939DB554C83}" destId="{61ED0CCD-6A5D-4D99-9941-012284ABDBA1}" srcOrd="1" destOrd="0" presId="urn:microsoft.com/office/officeart/2005/8/layout/hierarchy5"/>
    <dgm:cxn modelId="{4568981C-D7AF-4FEA-A843-BF6BA0BD2AA7}" type="presParOf" srcId="{F188520A-0F9D-440C-8B8B-D53B3F8088E4}" destId="{CE6C8006-C513-449A-B025-7B70FAE610AE}" srcOrd="2" destOrd="0" presId="urn:microsoft.com/office/officeart/2005/8/layout/hierarchy5"/>
    <dgm:cxn modelId="{2FB5A883-8C27-4117-B9EB-945D3D893FE2}" type="presParOf" srcId="{CE6C8006-C513-449A-B025-7B70FAE610AE}" destId="{F61948F8-2BEE-469F-A1BC-45D4CCAFAB41}" srcOrd="0" destOrd="0" presId="urn:microsoft.com/office/officeart/2005/8/layout/hierarchy5"/>
    <dgm:cxn modelId="{15FC401B-C37D-4A9D-876C-52A2653C63A1}" type="presParOf" srcId="{F188520A-0F9D-440C-8B8B-D53B3F8088E4}" destId="{8C10C995-FB5D-4DF2-933C-D21D6ECCAF84}" srcOrd="3" destOrd="0" presId="urn:microsoft.com/office/officeart/2005/8/layout/hierarchy5"/>
    <dgm:cxn modelId="{C34E192B-6159-43E0-9C00-AE5417C46DB9}" type="presParOf" srcId="{8C10C995-FB5D-4DF2-933C-D21D6ECCAF84}" destId="{D2A770ED-4873-408A-A27C-93615D15D3E1}" srcOrd="0" destOrd="0" presId="urn:microsoft.com/office/officeart/2005/8/layout/hierarchy5"/>
    <dgm:cxn modelId="{46B50C92-BF49-4F12-87DD-42B543800F08}" type="presParOf" srcId="{8C10C995-FB5D-4DF2-933C-D21D6ECCAF84}" destId="{74946C41-0E4E-4324-BCB3-CDDD5F141F5B}" srcOrd="1" destOrd="0" presId="urn:microsoft.com/office/officeart/2005/8/layout/hierarchy5"/>
    <dgm:cxn modelId="{8E234D01-701A-45DE-9F7F-70C72DEBCAFB}" type="presParOf" srcId="{DDABC722-1713-4180-B952-E16D78D49D74}" destId="{F504EAAA-0C3E-4D19-A4D3-9A26FC14F0B5}" srcOrd="2" destOrd="0" presId="urn:microsoft.com/office/officeart/2005/8/layout/hierarchy5"/>
    <dgm:cxn modelId="{E200D23C-90CE-499E-A5E3-409E9E87B2A0}" type="presParOf" srcId="{F504EAAA-0C3E-4D19-A4D3-9A26FC14F0B5}" destId="{56608598-260A-4D96-A6D2-9EAD5DD3C2E5}" srcOrd="0" destOrd="0" presId="urn:microsoft.com/office/officeart/2005/8/layout/hierarchy5"/>
    <dgm:cxn modelId="{96636123-689C-410F-B0EA-89F701CAA43C}" type="presParOf" srcId="{DDABC722-1713-4180-B952-E16D78D49D74}" destId="{81C3BC6F-A0F8-4777-9E4C-63DD00657652}" srcOrd="3" destOrd="0" presId="urn:microsoft.com/office/officeart/2005/8/layout/hierarchy5"/>
    <dgm:cxn modelId="{E4267F44-D13B-4BCE-8EC3-6CF93937A119}" type="presParOf" srcId="{81C3BC6F-A0F8-4777-9E4C-63DD00657652}" destId="{1CFB73D1-47B8-4346-AF5F-2760CCCDCCEF}" srcOrd="0" destOrd="0" presId="urn:microsoft.com/office/officeart/2005/8/layout/hierarchy5"/>
    <dgm:cxn modelId="{1CC4DCDC-930F-4674-93AE-F8D9D70398FA}" type="presParOf" srcId="{81C3BC6F-A0F8-4777-9E4C-63DD00657652}" destId="{BC929100-D43C-420D-83A4-7D3E017D8F94}" srcOrd="1" destOrd="0" presId="urn:microsoft.com/office/officeart/2005/8/layout/hierarchy5"/>
    <dgm:cxn modelId="{32080557-F727-4176-A2F8-58E0C1146764}" type="presParOf" srcId="{DDABC722-1713-4180-B952-E16D78D49D74}" destId="{C77649FC-649B-46FC-A393-3D554BC7931F}" srcOrd="4" destOrd="0" presId="urn:microsoft.com/office/officeart/2005/8/layout/hierarchy5"/>
    <dgm:cxn modelId="{04761D52-2B19-40F7-BA43-0F17559A7D15}" type="presParOf" srcId="{C77649FC-649B-46FC-A393-3D554BC7931F}" destId="{0D6CFA77-6EB3-42ED-83BB-6BAB4B9E71CE}" srcOrd="0" destOrd="0" presId="urn:microsoft.com/office/officeart/2005/8/layout/hierarchy5"/>
    <dgm:cxn modelId="{BB1A08E7-6405-4526-A65E-323D5724DC12}" type="presParOf" srcId="{DDABC722-1713-4180-B952-E16D78D49D74}" destId="{7BD3E521-DF17-4E1A-AE99-C6F3C3D14C7E}" srcOrd="5" destOrd="0" presId="urn:microsoft.com/office/officeart/2005/8/layout/hierarchy5"/>
    <dgm:cxn modelId="{7A87F2F5-3204-4630-BAD4-D0B76E73C977}" type="presParOf" srcId="{7BD3E521-DF17-4E1A-AE99-C6F3C3D14C7E}" destId="{0E6A3003-E551-4BB0-92E8-7208ED4CAF7A}" srcOrd="0" destOrd="0" presId="urn:microsoft.com/office/officeart/2005/8/layout/hierarchy5"/>
    <dgm:cxn modelId="{80161DD5-0463-4A8E-AA3D-817EA1C90F64}" type="presParOf" srcId="{7BD3E521-DF17-4E1A-AE99-C6F3C3D14C7E}" destId="{AC9C5CBC-2D3B-44DF-A47F-E52BD97A277D}" srcOrd="1" destOrd="0" presId="urn:microsoft.com/office/officeart/2005/8/layout/hierarchy5"/>
    <dgm:cxn modelId="{E04C84EF-301E-4B3E-BCBD-31DD73FE41E5}" type="presParOf" srcId="{DDABC722-1713-4180-B952-E16D78D49D74}" destId="{C841E46B-6D8C-4016-AB3E-9D44E109E1D8}" srcOrd="6" destOrd="0" presId="urn:microsoft.com/office/officeart/2005/8/layout/hierarchy5"/>
    <dgm:cxn modelId="{7F1E7E96-7574-4685-8614-7215EE99B24C}" type="presParOf" srcId="{C841E46B-6D8C-4016-AB3E-9D44E109E1D8}" destId="{7BB7EFCF-F8BA-4E26-9268-BD90A04B9FF8}" srcOrd="0" destOrd="0" presId="urn:microsoft.com/office/officeart/2005/8/layout/hierarchy5"/>
    <dgm:cxn modelId="{A4DA3074-8D9B-474A-822E-2262B035858F}" type="presParOf" srcId="{DDABC722-1713-4180-B952-E16D78D49D74}" destId="{6F52AFF1-73FF-4611-9EAF-0426C793F4AD}" srcOrd="7" destOrd="0" presId="urn:microsoft.com/office/officeart/2005/8/layout/hierarchy5"/>
    <dgm:cxn modelId="{F39E27D0-63DD-475F-BEC8-FAA678AB0027}" type="presParOf" srcId="{6F52AFF1-73FF-4611-9EAF-0426C793F4AD}" destId="{170A815E-5EED-49A8-B306-25E9F7A9C5F7}" srcOrd="0" destOrd="0" presId="urn:microsoft.com/office/officeart/2005/8/layout/hierarchy5"/>
    <dgm:cxn modelId="{9C45FF5D-51B5-46A2-8B4F-4A72AB9C032F}" type="presParOf" srcId="{6F52AFF1-73FF-4611-9EAF-0426C793F4AD}" destId="{62BA0165-8B4E-4311-9827-5D3751BED835}" srcOrd="1" destOrd="0" presId="urn:microsoft.com/office/officeart/2005/8/layout/hierarchy5"/>
    <dgm:cxn modelId="{C80021C7-4224-4ADA-88D4-48ED1CAE0910}" type="presParOf" srcId="{62BA0165-8B4E-4311-9827-5D3751BED835}" destId="{D6C3BD99-7F01-45A5-B975-3A05408364FE}" srcOrd="0" destOrd="0" presId="urn:microsoft.com/office/officeart/2005/8/layout/hierarchy5"/>
    <dgm:cxn modelId="{D57206B4-720E-4FDF-BB08-E7ADC3220D3C}" type="presParOf" srcId="{D6C3BD99-7F01-45A5-B975-3A05408364FE}" destId="{544146A0-8850-4F62-9DA5-A37188264CFA}" srcOrd="0" destOrd="0" presId="urn:microsoft.com/office/officeart/2005/8/layout/hierarchy5"/>
    <dgm:cxn modelId="{FE523E74-4396-489E-BFCC-C6D638381C78}" type="presParOf" srcId="{62BA0165-8B4E-4311-9827-5D3751BED835}" destId="{79E6CC9B-23BF-4D04-A7D5-6B1D8C324CD5}" srcOrd="1" destOrd="0" presId="urn:microsoft.com/office/officeart/2005/8/layout/hierarchy5"/>
    <dgm:cxn modelId="{28AB37B8-921F-4CAF-BD59-F5E0314A331A}" type="presParOf" srcId="{79E6CC9B-23BF-4D04-A7D5-6B1D8C324CD5}" destId="{D5423EED-3D43-42FD-91C8-BA1DD1C43B05}" srcOrd="0" destOrd="0" presId="urn:microsoft.com/office/officeart/2005/8/layout/hierarchy5"/>
    <dgm:cxn modelId="{BD2EA78F-5078-41BF-9DD0-8D8D2A693E78}" type="presParOf" srcId="{79E6CC9B-23BF-4D04-A7D5-6B1D8C324CD5}" destId="{E4B487DF-0A6E-444E-AC38-FC1B0C1BE381}" srcOrd="1" destOrd="0" presId="urn:microsoft.com/office/officeart/2005/8/layout/hierarchy5"/>
    <dgm:cxn modelId="{A4E40681-FC40-4753-9474-92994ABB5AB5}" type="presParOf" srcId="{FCF4607E-5F90-42F1-8C78-53E45F46A675}" destId="{E9ABCBBE-0441-4FA6-BB41-231BDBB767B9}" srcOrd="1" destOrd="0" presId="urn:microsoft.com/office/officeart/2005/8/layout/hierarchy5"/>
    <dgm:cxn modelId="{A8E119DE-B195-4F47-88FF-E918C04B9C8D}" type="presParOf" srcId="{E9ABCBBE-0441-4FA6-BB41-231BDBB767B9}" destId="{F073EFDB-4B9C-40E6-BB61-28ED2A9420F3}" srcOrd="0" destOrd="0" presId="urn:microsoft.com/office/officeart/2005/8/layout/hierarchy5"/>
    <dgm:cxn modelId="{F692FCF8-98EB-49CC-9434-F6879D968FEC}" type="presParOf" srcId="{F073EFDB-4B9C-40E6-BB61-28ED2A9420F3}" destId="{4064CF15-DB2F-436C-B960-6D41092DD7D9}" srcOrd="0" destOrd="0" presId="urn:microsoft.com/office/officeart/2005/8/layout/hierarchy5"/>
    <dgm:cxn modelId="{ECCC1827-739A-44C8-8CCF-E66D0910FAD3}" type="presParOf" srcId="{F073EFDB-4B9C-40E6-BB61-28ED2A9420F3}" destId="{883D1438-B9C2-4DEB-BA31-0404B14025B4}" srcOrd="1" destOrd="0" presId="urn:microsoft.com/office/officeart/2005/8/layout/hierarchy5"/>
    <dgm:cxn modelId="{967A9C70-E111-4D2E-864E-937B603D891E}" type="presParOf" srcId="{E9ABCBBE-0441-4FA6-BB41-231BDBB767B9}" destId="{9E96EB2F-E719-4644-B9C8-400F0504C393}" srcOrd="1" destOrd="0" presId="urn:microsoft.com/office/officeart/2005/8/layout/hierarchy5"/>
    <dgm:cxn modelId="{128EE5B2-F314-47FD-91A1-0343F2066431}" type="presParOf" srcId="{9E96EB2F-E719-4644-B9C8-400F0504C393}" destId="{B3E30AD2-E88D-4133-9DC8-FC7FA56D6EBA}" srcOrd="0" destOrd="0" presId="urn:microsoft.com/office/officeart/2005/8/layout/hierarchy5"/>
    <dgm:cxn modelId="{584BE290-897F-48D0-95A4-BEDFD6BA0EFC}" type="presParOf" srcId="{E9ABCBBE-0441-4FA6-BB41-231BDBB767B9}" destId="{A2111D87-846A-4873-B6D2-614FD2A441DE}" srcOrd="2" destOrd="0" presId="urn:microsoft.com/office/officeart/2005/8/layout/hierarchy5"/>
    <dgm:cxn modelId="{C0AC3895-005B-40D3-ACF3-10470E34A695}" type="presParOf" srcId="{A2111D87-846A-4873-B6D2-614FD2A441DE}" destId="{53D19ED2-F126-45AD-A1B6-C8E138D6B386}" srcOrd="0" destOrd="0" presId="urn:microsoft.com/office/officeart/2005/8/layout/hierarchy5"/>
    <dgm:cxn modelId="{6E4D0D30-F6EE-4D1D-8679-4DB0F69EEA84}" type="presParOf" srcId="{A2111D87-846A-4873-B6D2-614FD2A441DE}" destId="{F177DA47-3829-49B0-B6DC-61941229CD1F}" srcOrd="1" destOrd="0" presId="urn:microsoft.com/office/officeart/2005/8/layout/hierarchy5"/>
    <dgm:cxn modelId="{AB5226E1-53C1-46D3-A26A-52E0720E2A42}" type="presParOf" srcId="{E9ABCBBE-0441-4FA6-BB41-231BDBB767B9}" destId="{C0353C21-CB79-42E5-A0D0-97B7FE477A79}" srcOrd="3" destOrd="0" presId="urn:microsoft.com/office/officeart/2005/8/layout/hierarchy5"/>
    <dgm:cxn modelId="{7C736C6A-7E83-4DE5-B651-879DF3CFE034}" type="presParOf" srcId="{C0353C21-CB79-42E5-A0D0-97B7FE477A79}" destId="{9B123BD4-F3BE-4A3B-8FBE-0E40E131BE24}" srcOrd="0" destOrd="0" presId="urn:microsoft.com/office/officeart/2005/8/layout/hierarchy5"/>
    <dgm:cxn modelId="{081E5CC9-C85A-4B37-8154-ED42B6C9A83B}" type="presParOf" srcId="{E9ABCBBE-0441-4FA6-BB41-231BDBB767B9}" destId="{2B016C02-F9AB-40D8-82A0-D326D6837BB1}" srcOrd="4" destOrd="0" presId="urn:microsoft.com/office/officeart/2005/8/layout/hierarchy5"/>
    <dgm:cxn modelId="{EBFD4C1D-BD4D-434F-839A-55D03C04BE43}" type="presParOf" srcId="{2B016C02-F9AB-40D8-82A0-D326D6837BB1}" destId="{305B56DE-AC7C-4E08-805B-5EB631839603}" srcOrd="0" destOrd="0" presId="urn:microsoft.com/office/officeart/2005/8/layout/hierarchy5"/>
    <dgm:cxn modelId="{CB7B81E1-B22C-4FFC-8CAE-B0980B14080D}" type="presParOf" srcId="{2B016C02-F9AB-40D8-82A0-D326D6837BB1}" destId="{E7B709B3-3FA0-4F4E-9E77-8EB30CC330CF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202D93-3BDE-472E-A3EC-5AAE97B6FE72}" type="doc">
      <dgm:prSet loTypeId="urn:microsoft.com/office/officeart/2005/8/layout/venn3" loCatId="relationship" qsTypeId="urn:microsoft.com/office/officeart/2005/8/quickstyle/3d5" qsCatId="3D" csTypeId="urn:microsoft.com/office/officeart/2005/8/colors/accent1_2" csCatId="accent1" phldr="1"/>
      <dgm:spPr/>
    </dgm:pt>
    <dgm:pt modelId="{E9FE99EC-958B-46DC-8844-EEEB0E1293C8}">
      <dgm:prSet phldrT="[Text]"/>
      <dgm:spPr/>
      <dgm:t>
        <a:bodyPr/>
        <a:lstStyle/>
        <a:p>
          <a:r>
            <a:rPr lang="sr-Latn-CS" dirty="0" smtClean="0"/>
            <a:t>RAZVOJ I UČENJE (podsticaji)</a:t>
          </a:r>
          <a:endParaRPr lang="en-US" dirty="0"/>
        </a:p>
      </dgm:t>
    </dgm:pt>
    <dgm:pt modelId="{CCE414D4-0B68-4578-ACD5-9DCD67FE5833}" type="parTrans" cxnId="{024227EF-90AB-4835-96BA-0336A4B83F32}">
      <dgm:prSet/>
      <dgm:spPr/>
      <dgm:t>
        <a:bodyPr/>
        <a:lstStyle/>
        <a:p>
          <a:endParaRPr lang="en-US"/>
        </a:p>
      </dgm:t>
    </dgm:pt>
    <dgm:pt modelId="{53CE27C0-7774-4E3D-B952-D24B33536152}" type="sibTrans" cxnId="{024227EF-90AB-4835-96BA-0336A4B83F32}">
      <dgm:prSet/>
      <dgm:spPr/>
      <dgm:t>
        <a:bodyPr/>
        <a:lstStyle/>
        <a:p>
          <a:endParaRPr lang="en-US"/>
        </a:p>
      </dgm:t>
    </dgm:pt>
    <dgm:pt modelId="{E7C77D2E-D632-44D2-A728-87B57EBD4059}">
      <dgm:prSet phldrT="[Text]"/>
      <dgm:spPr/>
      <dgm:t>
        <a:bodyPr/>
        <a:lstStyle/>
        <a:p>
          <a:r>
            <a:rPr lang="sr-Latn-CS" dirty="0" smtClean="0"/>
            <a:t>RASTENJE I SAZREVANJE</a:t>
          </a:r>
          <a:endParaRPr lang="en-US" dirty="0"/>
        </a:p>
      </dgm:t>
    </dgm:pt>
    <dgm:pt modelId="{9D5885CF-F31E-4F04-BB55-3839C51E48B8}" type="parTrans" cxnId="{82E55868-5C0A-45B1-865F-FD30D26AA49A}">
      <dgm:prSet/>
      <dgm:spPr/>
      <dgm:t>
        <a:bodyPr/>
        <a:lstStyle/>
        <a:p>
          <a:endParaRPr lang="en-US"/>
        </a:p>
      </dgm:t>
    </dgm:pt>
    <dgm:pt modelId="{09E09C3E-B77D-48F0-AC55-F320A08F4B96}" type="sibTrans" cxnId="{82E55868-5C0A-45B1-865F-FD30D26AA49A}">
      <dgm:prSet/>
      <dgm:spPr/>
      <dgm:t>
        <a:bodyPr/>
        <a:lstStyle/>
        <a:p>
          <a:endParaRPr lang="en-US"/>
        </a:p>
      </dgm:t>
    </dgm:pt>
    <dgm:pt modelId="{E2E5E64B-66CD-4C9C-B3E0-2903F585EE65}">
      <dgm:prSet phldrT="[Text]"/>
      <dgm:spPr/>
      <dgm:t>
        <a:bodyPr/>
        <a:lstStyle/>
        <a:p>
          <a:r>
            <a:rPr lang="sr-Latn-CS" b="1" dirty="0" smtClean="0">
              <a:solidFill>
                <a:srgbClr val="FF0000"/>
              </a:solidFill>
            </a:rPr>
            <a:t>VASPITANJE kao sistem delovanja na dečiji razvoj</a:t>
          </a:r>
          <a:endParaRPr lang="en-US" b="1" dirty="0">
            <a:solidFill>
              <a:srgbClr val="FF0000"/>
            </a:solidFill>
          </a:endParaRPr>
        </a:p>
      </dgm:t>
    </dgm:pt>
    <dgm:pt modelId="{A64536FE-693A-4508-88B7-1562C68D8CDD}" type="parTrans" cxnId="{3D199902-10CE-48C8-B3E7-1149EEF7B76C}">
      <dgm:prSet/>
      <dgm:spPr/>
      <dgm:t>
        <a:bodyPr/>
        <a:lstStyle/>
        <a:p>
          <a:endParaRPr lang="en-US"/>
        </a:p>
      </dgm:t>
    </dgm:pt>
    <dgm:pt modelId="{5BCE5C59-65D9-4A62-9A3F-261918DE6E16}" type="sibTrans" cxnId="{3D199902-10CE-48C8-B3E7-1149EEF7B76C}">
      <dgm:prSet/>
      <dgm:spPr/>
      <dgm:t>
        <a:bodyPr/>
        <a:lstStyle/>
        <a:p>
          <a:endParaRPr lang="en-US"/>
        </a:p>
      </dgm:t>
    </dgm:pt>
    <dgm:pt modelId="{C844AA06-56A2-4D31-B1C9-621EA73EE786}" type="pres">
      <dgm:prSet presAssocID="{07202D93-3BDE-472E-A3EC-5AAE97B6FE72}" presName="Name0" presStyleCnt="0">
        <dgm:presLayoutVars>
          <dgm:dir/>
          <dgm:resizeHandles val="exact"/>
        </dgm:presLayoutVars>
      </dgm:prSet>
      <dgm:spPr/>
    </dgm:pt>
    <dgm:pt modelId="{B142ADAD-BBCD-4E95-B6EC-099A89FF99AD}" type="pres">
      <dgm:prSet presAssocID="{E9FE99EC-958B-46DC-8844-EEEB0E1293C8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EF0EDD-1DD2-4E86-B0FA-AC2BB0F1D57C}" type="pres">
      <dgm:prSet presAssocID="{53CE27C0-7774-4E3D-B952-D24B33536152}" presName="space" presStyleCnt="0"/>
      <dgm:spPr/>
    </dgm:pt>
    <dgm:pt modelId="{917890E5-0138-495E-9FD1-0553E42A5C51}" type="pres">
      <dgm:prSet presAssocID="{E7C77D2E-D632-44D2-A728-87B57EBD4059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A5820-CC28-4B24-A394-E4528DFCEB36}" type="pres">
      <dgm:prSet presAssocID="{09E09C3E-B77D-48F0-AC55-F320A08F4B96}" presName="space" presStyleCnt="0"/>
      <dgm:spPr/>
    </dgm:pt>
    <dgm:pt modelId="{5C3E1634-23E9-4297-9BD8-B5A9386C21FA}" type="pres">
      <dgm:prSet presAssocID="{E2E5E64B-66CD-4C9C-B3E0-2903F585EE65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641F5C-6558-4692-BB1A-79FDA1853484}" type="presOf" srcId="{E7C77D2E-D632-44D2-A728-87B57EBD4059}" destId="{917890E5-0138-495E-9FD1-0553E42A5C51}" srcOrd="0" destOrd="0" presId="urn:microsoft.com/office/officeart/2005/8/layout/venn3"/>
    <dgm:cxn modelId="{3D199902-10CE-48C8-B3E7-1149EEF7B76C}" srcId="{07202D93-3BDE-472E-A3EC-5AAE97B6FE72}" destId="{E2E5E64B-66CD-4C9C-B3E0-2903F585EE65}" srcOrd="2" destOrd="0" parTransId="{A64536FE-693A-4508-88B7-1562C68D8CDD}" sibTransId="{5BCE5C59-65D9-4A62-9A3F-261918DE6E16}"/>
    <dgm:cxn modelId="{7CFD6E88-5EC9-45DB-ABA8-869964540E49}" type="presOf" srcId="{E2E5E64B-66CD-4C9C-B3E0-2903F585EE65}" destId="{5C3E1634-23E9-4297-9BD8-B5A9386C21FA}" srcOrd="0" destOrd="0" presId="urn:microsoft.com/office/officeart/2005/8/layout/venn3"/>
    <dgm:cxn modelId="{82E55868-5C0A-45B1-865F-FD30D26AA49A}" srcId="{07202D93-3BDE-472E-A3EC-5AAE97B6FE72}" destId="{E7C77D2E-D632-44D2-A728-87B57EBD4059}" srcOrd="1" destOrd="0" parTransId="{9D5885CF-F31E-4F04-BB55-3839C51E48B8}" sibTransId="{09E09C3E-B77D-48F0-AC55-F320A08F4B96}"/>
    <dgm:cxn modelId="{D70A205B-243E-4E8A-A289-2C961EB34395}" type="presOf" srcId="{E9FE99EC-958B-46DC-8844-EEEB0E1293C8}" destId="{B142ADAD-BBCD-4E95-B6EC-099A89FF99AD}" srcOrd="0" destOrd="0" presId="urn:microsoft.com/office/officeart/2005/8/layout/venn3"/>
    <dgm:cxn modelId="{024227EF-90AB-4835-96BA-0336A4B83F32}" srcId="{07202D93-3BDE-472E-A3EC-5AAE97B6FE72}" destId="{E9FE99EC-958B-46DC-8844-EEEB0E1293C8}" srcOrd="0" destOrd="0" parTransId="{CCE414D4-0B68-4578-ACD5-9DCD67FE5833}" sibTransId="{53CE27C0-7774-4E3D-B952-D24B33536152}"/>
    <dgm:cxn modelId="{DDC87628-FAB5-4E6A-8AA3-DA0B8A5E88C1}" type="presOf" srcId="{07202D93-3BDE-472E-A3EC-5AAE97B6FE72}" destId="{C844AA06-56A2-4D31-B1C9-621EA73EE786}" srcOrd="0" destOrd="0" presId="urn:microsoft.com/office/officeart/2005/8/layout/venn3"/>
    <dgm:cxn modelId="{BD8EA7C3-C38C-4FB6-B48A-642B3C05D3D6}" type="presParOf" srcId="{C844AA06-56A2-4D31-B1C9-621EA73EE786}" destId="{B142ADAD-BBCD-4E95-B6EC-099A89FF99AD}" srcOrd="0" destOrd="0" presId="urn:microsoft.com/office/officeart/2005/8/layout/venn3"/>
    <dgm:cxn modelId="{87A07B4B-3290-4D00-A23A-D44C835EFA64}" type="presParOf" srcId="{C844AA06-56A2-4D31-B1C9-621EA73EE786}" destId="{E8EF0EDD-1DD2-4E86-B0FA-AC2BB0F1D57C}" srcOrd="1" destOrd="0" presId="urn:microsoft.com/office/officeart/2005/8/layout/venn3"/>
    <dgm:cxn modelId="{0BD04687-3277-4572-90E9-3FED63A5D23B}" type="presParOf" srcId="{C844AA06-56A2-4D31-B1C9-621EA73EE786}" destId="{917890E5-0138-495E-9FD1-0553E42A5C51}" srcOrd="2" destOrd="0" presId="urn:microsoft.com/office/officeart/2005/8/layout/venn3"/>
    <dgm:cxn modelId="{C716D1E0-04EC-449C-80D5-C5FEA2A6596A}" type="presParOf" srcId="{C844AA06-56A2-4D31-B1C9-621EA73EE786}" destId="{234A5820-CC28-4B24-A394-E4528DFCEB36}" srcOrd="3" destOrd="0" presId="urn:microsoft.com/office/officeart/2005/8/layout/venn3"/>
    <dgm:cxn modelId="{F73F2B28-6526-43F3-A207-DAB245A627F6}" type="presParOf" srcId="{C844AA06-56A2-4D31-B1C9-621EA73EE786}" destId="{5C3E1634-23E9-4297-9BD8-B5A9386C21FA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7CBCCC-1FD3-4CF7-A75A-42235DB26907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7F018A-5A83-47FE-B964-EBC5943ECF89}">
      <dgm:prSet phldrT="[Text]"/>
      <dgm:spPr/>
      <dgm:t>
        <a:bodyPr/>
        <a:lstStyle/>
        <a:p>
          <a:r>
            <a:rPr lang="sr-Latn-CS" dirty="0" smtClean="0"/>
            <a:t>Akceleracija</a:t>
          </a:r>
        </a:p>
        <a:p>
          <a:r>
            <a:rPr lang="sr-Latn-CS" dirty="0" smtClean="0"/>
            <a:t>(prirodna ili veštačka)</a:t>
          </a:r>
          <a:endParaRPr lang="en-US" dirty="0"/>
        </a:p>
      </dgm:t>
    </dgm:pt>
    <dgm:pt modelId="{D4DBBD0F-2EDA-4166-AAF9-E58332F694F6}" type="parTrans" cxnId="{7D4E85D7-220D-47C5-B7F3-2E3DD9020832}">
      <dgm:prSet/>
      <dgm:spPr/>
      <dgm:t>
        <a:bodyPr/>
        <a:lstStyle/>
        <a:p>
          <a:endParaRPr lang="en-US"/>
        </a:p>
      </dgm:t>
    </dgm:pt>
    <dgm:pt modelId="{DB694097-D814-435E-BF0B-F7C72EDE6223}" type="sibTrans" cxnId="{7D4E85D7-220D-47C5-B7F3-2E3DD9020832}">
      <dgm:prSet/>
      <dgm:spPr/>
      <dgm:t>
        <a:bodyPr/>
        <a:lstStyle/>
        <a:p>
          <a:endParaRPr lang="en-US"/>
        </a:p>
      </dgm:t>
    </dgm:pt>
    <dgm:pt modelId="{95C034F6-30ED-4C21-8080-6BE232C45F92}">
      <dgm:prSet phldrT="[Text]"/>
      <dgm:spPr/>
      <dgm:t>
        <a:bodyPr/>
        <a:lstStyle/>
        <a:p>
          <a:r>
            <a:rPr lang="sr-Latn-CS" dirty="0" smtClean="0"/>
            <a:t>Amplifikacija</a:t>
          </a:r>
          <a:endParaRPr lang="en-US" dirty="0"/>
        </a:p>
      </dgm:t>
    </dgm:pt>
    <dgm:pt modelId="{8A3A55E6-AE6B-4612-B9C5-A088C7C1ABE3}" type="parTrans" cxnId="{B09A1629-70EE-4C38-87BD-84F0367F799D}">
      <dgm:prSet/>
      <dgm:spPr/>
      <dgm:t>
        <a:bodyPr/>
        <a:lstStyle/>
        <a:p>
          <a:endParaRPr lang="en-US"/>
        </a:p>
      </dgm:t>
    </dgm:pt>
    <dgm:pt modelId="{4B748DC9-3687-42F1-83A5-A8D7CDEDFFA6}" type="sibTrans" cxnId="{B09A1629-70EE-4C38-87BD-84F0367F799D}">
      <dgm:prSet/>
      <dgm:spPr/>
      <dgm:t>
        <a:bodyPr/>
        <a:lstStyle/>
        <a:p>
          <a:endParaRPr lang="en-US"/>
        </a:p>
      </dgm:t>
    </dgm:pt>
    <dgm:pt modelId="{B1C4A030-AD5D-49A4-BE7F-877E33E4E847}" type="pres">
      <dgm:prSet presAssocID="{197CBCCC-1FD3-4CF7-A75A-42235DB2690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6B006B-DE95-4BFE-ABB5-6392F2863F4D}" type="pres">
      <dgm:prSet presAssocID="{C27F018A-5A83-47FE-B964-EBC5943ECF89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0D807D-1544-4C62-B523-3F233934F673}" type="pres">
      <dgm:prSet presAssocID="{95C034F6-30ED-4C21-8080-6BE232C45F9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5B0B7C-F84B-4C5E-BEAC-BE3D54D5358E}" type="presOf" srcId="{95C034F6-30ED-4C21-8080-6BE232C45F92}" destId="{BE0D807D-1544-4C62-B523-3F233934F673}" srcOrd="0" destOrd="0" presId="urn:microsoft.com/office/officeart/2005/8/layout/arrow5"/>
    <dgm:cxn modelId="{6F510313-5C7A-4662-8764-A11535A5B67C}" type="presOf" srcId="{197CBCCC-1FD3-4CF7-A75A-42235DB26907}" destId="{B1C4A030-AD5D-49A4-BE7F-877E33E4E847}" srcOrd="0" destOrd="0" presId="urn:microsoft.com/office/officeart/2005/8/layout/arrow5"/>
    <dgm:cxn modelId="{B09A1629-70EE-4C38-87BD-84F0367F799D}" srcId="{197CBCCC-1FD3-4CF7-A75A-42235DB26907}" destId="{95C034F6-30ED-4C21-8080-6BE232C45F92}" srcOrd="1" destOrd="0" parTransId="{8A3A55E6-AE6B-4612-B9C5-A088C7C1ABE3}" sibTransId="{4B748DC9-3687-42F1-83A5-A8D7CDEDFFA6}"/>
    <dgm:cxn modelId="{88B0F3A9-72A1-4C7D-9BF4-40AE1E8DE885}" type="presOf" srcId="{C27F018A-5A83-47FE-B964-EBC5943ECF89}" destId="{C56B006B-DE95-4BFE-ABB5-6392F2863F4D}" srcOrd="0" destOrd="0" presId="urn:microsoft.com/office/officeart/2005/8/layout/arrow5"/>
    <dgm:cxn modelId="{7D4E85D7-220D-47C5-B7F3-2E3DD9020832}" srcId="{197CBCCC-1FD3-4CF7-A75A-42235DB26907}" destId="{C27F018A-5A83-47FE-B964-EBC5943ECF89}" srcOrd="0" destOrd="0" parTransId="{D4DBBD0F-2EDA-4166-AAF9-E58332F694F6}" sibTransId="{DB694097-D814-435E-BF0B-F7C72EDE6223}"/>
    <dgm:cxn modelId="{5DCD5FDA-BB64-46FB-9EAD-7169C9B93E66}" type="presParOf" srcId="{B1C4A030-AD5D-49A4-BE7F-877E33E4E847}" destId="{C56B006B-DE95-4BFE-ABB5-6392F2863F4D}" srcOrd="0" destOrd="0" presId="urn:microsoft.com/office/officeart/2005/8/layout/arrow5"/>
    <dgm:cxn modelId="{A0549D3D-CB06-4061-8D72-14D144FE5D8F}" type="presParOf" srcId="{B1C4A030-AD5D-49A4-BE7F-877E33E4E847}" destId="{BE0D807D-1544-4C62-B523-3F233934F67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7C4418A-5815-441C-8CBE-3BD9B702FE41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FDB355-DEBB-46E6-9F4F-593D8C87C315}">
      <dgm:prSet phldrT="[Text]"/>
      <dgm:spPr/>
      <dgm:t>
        <a:bodyPr/>
        <a:lstStyle/>
        <a:p>
          <a:r>
            <a:rPr lang="sr-Latn-CS" b="1" dirty="0" smtClean="0"/>
            <a:t>SREDINA </a:t>
          </a:r>
          <a:r>
            <a:rPr lang="sr-Latn-CS" dirty="0" smtClean="0"/>
            <a:t>u kojoj dete ispituje, deluje, saznaje, transformiše i uči</a:t>
          </a:r>
          <a:endParaRPr lang="en-US" dirty="0"/>
        </a:p>
      </dgm:t>
    </dgm:pt>
    <dgm:pt modelId="{0C061FFD-C61B-4241-AAD0-A6347E81E5D2}" type="parTrans" cxnId="{D22A63D1-0886-4CB3-A1A9-8DEFAEE43FB2}">
      <dgm:prSet/>
      <dgm:spPr/>
      <dgm:t>
        <a:bodyPr/>
        <a:lstStyle/>
        <a:p>
          <a:endParaRPr lang="en-US"/>
        </a:p>
      </dgm:t>
    </dgm:pt>
    <dgm:pt modelId="{0A3F1103-7933-4F7C-95B0-71C48E4E209E}" type="sibTrans" cxnId="{D22A63D1-0886-4CB3-A1A9-8DEFAEE43FB2}">
      <dgm:prSet/>
      <dgm:spPr/>
      <dgm:t>
        <a:bodyPr/>
        <a:lstStyle/>
        <a:p>
          <a:endParaRPr lang="en-US"/>
        </a:p>
      </dgm:t>
    </dgm:pt>
    <dgm:pt modelId="{35FD16E5-72CA-47BC-B2CE-E84118CAB25E}">
      <dgm:prSet phldrT="[Text]"/>
      <dgm:spPr/>
      <dgm:t>
        <a:bodyPr/>
        <a:lstStyle/>
        <a:p>
          <a:r>
            <a:rPr lang="sr-Latn-CS" b="1" dirty="0" smtClean="0"/>
            <a:t>POJEDINAC</a:t>
          </a:r>
          <a:endParaRPr lang="en-US" b="1" dirty="0"/>
        </a:p>
      </dgm:t>
    </dgm:pt>
    <dgm:pt modelId="{48DCBA94-FD25-4333-82F5-E6ED4E8F6CC0}" type="parTrans" cxnId="{E6E1308D-72D6-471C-AFAE-BDB75E1EC4DA}">
      <dgm:prSet/>
      <dgm:spPr/>
      <dgm:t>
        <a:bodyPr/>
        <a:lstStyle/>
        <a:p>
          <a:endParaRPr lang="en-US"/>
        </a:p>
      </dgm:t>
    </dgm:pt>
    <dgm:pt modelId="{885F31DB-968D-4721-8BF6-DD9D1C69F7F2}" type="sibTrans" cxnId="{E6E1308D-72D6-471C-AFAE-BDB75E1EC4DA}">
      <dgm:prSet/>
      <dgm:spPr/>
      <dgm:t>
        <a:bodyPr/>
        <a:lstStyle/>
        <a:p>
          <a:endParaRPr lang="en-US"/>
        </a:p>
      </dgm:t>
    </dgm:pt>
    <dgm:pt modelId="{99E0ED99-AF7C-495C-A3A1-92402C26AB1C}" type="pres">
      <dgm:prSet presAssocID="{57C4418A-5815-441C-8CBE-3BD9B702FE4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AB0AD7-F414-43B7-9BBF-FC382128F538}" type="pres">
      <dgm:prSet presAssocID="{57C4418A-5815-441C-8CBE-3BD9B702FE41}" presName="divider" presStyleLbl="fgShp" presStyleIdx="0" presStyleCnt="1"/>
      <dgm:spPr/>
    </dgm:pt>
    <dgm:pt modelId="{378AC1D7-EB2F-4070-B2A9-BE8E63B2A94F}" type="pres">
      <dgm:prSet presAssocID="{FFFDB355-DEBB-46E6-9F4F-593D8C87C315}" presName="downArrow" presStyleLbl="node1" presStyleIdx="0" presStyleCnt="2"/>
      <dgm:spPr/>
    </dgm:pt>
    <dgm:pt modelId="{BC7665CA-4FBB-4149-8CFD-28697ED73B88}" type="pres">
      <dgm:prSet presAssocID="{FFFDB355-DEBB-46E6-9F4F-593D8C87C315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BAC4A-6E70-4C4D-A3F8-3AD87518B94A}" type="pres">
      <dgm:prSet presAssocID="{35FD16E5-72CA-47BC-B2CE-E84118CAB25E}" presName="upArrow" presStyleLbl="node1" presStyleIdx="1" presStyleCnt="2"/>
      <dgm:spPr/>
    </dgm:pt>
    <dgm:pt modelId="{27A01356-C987-4AAE-B7E5-CB9190E5B98B}" type="pres">
      <dgm:prSet presAssocID="{35FD16E5-72CA-47BC-B2CE-E84118CAB25E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8C0C50-5227-4646-A28B-DACF3EB92FE2}" type="presOf" srcId="{35FD16E5-72CA-47BC-B2CE-E84118CAB25E}" destId="{27A01356-C987-4AAE-B7E5-CB9190E5B98B}" srcOrd="0" destOrd="0" presId="urn:microsoft.com/office/officeart/2005/8/layout/arrow3"/>
    <dgm:cxn modelId="{3D3B4E23-A5E6-47AF-9F2D-228993C77808}" type="presOf" srcId="{FFFDB355-DEBB-46E6-9F4F-593D8C87C315}" destId="{BC7665CA-4FBB-4149-8CFD-28697ED73B88}" srcOrd="0" destOrd="0" presId="urn:microsoft.com/office/officeart/2005/8/layout/arrow3"/>
    <dgm:cxn modelId="{D22A63D1-0886-4CB3-A1A9-8DEFAEE43FB2}" srcId="{57C4418A-5815-441C-8CBE-3BD9B702FE41}" destId="{FFFDB355-DEBB-46E6-9F4F-593D8C87C315}" srcOrd="0" destOrd="0" parTransId="{0C061FFD-C61B-4241-AAD0-A6347E81E5D2}" sibTransId="{0A3F1103-7933-4F7C-95B0-71C48E4E209E}"/>
    <dgm:cxn modelId="{E6E1308D-72D6-471C-AFAE-BDB75E1EC4DA}" srcId="{57C4418A-5815-441C-8CBE-3BD9B702FE41}" destId="{35FD16E5-72CA-47BC-B2CE-E84118CAB25E}" srcOrd="1" destOrd="0" parTransId="{48DCBA94-FD25-4333-82F5-E6ED4E8F6CC0}" sibTransId="{885F31DB-968D-4721-8BF6-DD9D1C69F7F2}"/>
    <dgm:cxn modelId="{A1AC6C38-A30E-4ADD-8874-46525C02D20C}" type="presOf" srcId="{57C4418A-5815-441C-8CBE-3BD9B702FE41}" destId="{99E0ED99-AF7C-495C-A3A1-92402C26AB1C}" srcOrd="0" destOrd="0" presId="urn:microsoft.com/office/officeart/2005/8/layout/arrow3"/>
    <dgm:cxn modelId="{602ACE18-3BD0-4103-BC81-22F7B17B5054}" type="presParOf" srcId="{99E0ED99-AF7C-495C-A3A1-92402C26AB1C}" destId="{96AB0AD7-F414-43B7-9BBF-FC382128F538}" srcOrd="0" destOrd="0" presId="urn:microsoft.com/office/officeart/2005/8/layout/arrow3"/>
    <dgm:cxn modelId="{BA8BAF45-F3CD-4E54-BBF1-E50875DD542B}" type="presParOf" srcId="{99E0ED99-AF7C-495C-A3A1-92402C26AB1C}" destId="{378AC1D7-EB2F-4070-B2A9-BE8E63B2A94F}" srcOrd="1" destOrd="0" presId="urn:microsoft.com/office/officeart/2005/8/layout/arrow3"/>
    <dgm:cxn modelId="{365FC52F-96D0-465A-8920-58E7EE9A7402}" type="presParOf" srcId="{99E0ED99-AF7C-495C-A3A1-92402C26AB1C}" destId="{BC7665CA-4FBB-4149-8CFD-28697ED73B88}" srcOrd="2" destOrd="0" presId="urn:microsoft.com/office/officeart/2005/8/layout/arrow3"/>
    <dgm:cxn modelId="{00587FF5-4B38-4510-9F4A-86C5EF61F9EC}" type="presParOf" srcId="{99E0ED99-AF7C-495C-A3A1-92402C26AB1C}" destId="{597BAC4A-6E70-4C4D-A3F8-3AD87518B94A}" srcOrd="3" destOrd="0" presId="urn:microsoft.com/office/officeart/2005/8/layout/arrow3"/>
    <dgm:cxn modelId="{33C83213-1076-43C4-9577-25745BA7FCA1}" type="presParOf" srcId="{99E0ED99-AF7C-495C-A3A1-92402C26AB1C}" destId="{27A01356-C987-4AAE-B7E5-CB9190E5B98B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CDB56-0E0E-4A19-A8C9-B0207B1C5C7B}">
      <dsp:nvSpPr>
        <dsp:cNvPr id="0" name=""/>
        <dsp:cNvSpPr/>
      </dsp:nvSpPr>
      <dsp:spPr>
        <a:xfrm>
          <a:off x="0" y="1357788"/>
          <a:ext cx="8229600" cy="181038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3FCE3-AB6A-4B5E-BD46-2FE37F254C10}">
      <dsp:nvSpPr>
        <dsp:cNvPr id="0" name=""/>
        <dsp:cNvSpPr/>
      </dsp:nvSpPr>
      <dsp:spPr>
        <a:xfrm>
          <a:off x="3616" y="0"/>
          <a:ext cx="2386905" cy="1810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300" b="1" kern="1200" dirty="0" smtClean="0"/>
            <a:t>Nasleđe</a:t>
          </a:r>
          <a:r>
            <a:rPr lang="sr-Latn-CS" sz="2300" kern="1200" dirty="0" smtClean="0"/>
            <a:t> kao činilac</a:t>
          </a:r>
          <a:endParaRPr lang="en-US" sz="2300" kern="1200" dirty="0"/>
        </a:p>
      </dsp:txBody>
      <dsp:txXfrm>
        <a:off x="3616" y="0"/>
        <a:ext cx="2386905" cy="1810384"/>
      </dsp:txXfrm>
    </dsp:sp>
    <dsp:sp modelId="{0639FD32-04A8-45AA-8021-352FFFE916F9}">
      <dsp:nvSpPr>
        <dsp:cNvPr id="0" name=""/>
        <dsp:cNvSpPr/>
      </dsp:nvSpPr>
      <dsp:spPr>
        <a:xfrm>
          <a:off x="970771" y="2036682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34D5E-FFBB-4B35-8BF8-7E948E94A421}">
      <dsp:nvSpPr>
        <dsp:cNvPr id="0" name=""/>
        <dsp:cNvSpPr/>
      </dsp:nvSpPr>
      <dsp:spPr>
        <a:xfrm>
          <a:off x="2509867" y="2715577"/>
          <a:ext cx="2386905" cy="1810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300" b="1" kern="1200" dirty="0" smtClean="0"/>
            <a:t>VASPITANJE </a:t>
          </a:r>
          <a:r>
            <a:rPr lang="sr-Latn-CS" sz="2300" kern="1200" dirty="0" smtClean="0"/>
            <a:t>KAO ČINILAC I KAO PROCES</a:t>
          </a:r>
          <a:endParaRPr lang="en-US" sz="2300" kern="1200" dirty="0"/>
        </a:p>
      </dsp:txBody>
      <dsp:txXfrm>
        <a:off x="2509867" y="2715577"/>
        <a:ext cx="2386905" cy="1810384"/>
      </dsp:txXfrm>
    </dsp:sp>
    <dsp:sp modelId="{BFFFBC91-6DF2-498B-8FA3-B9073A7B2D7C}">
      <dsp:nvSpPr>
        <dsp:cNvPr id="0" name=""/>
        <dsp:cNvSpPr/>
      </dsp:nvSpPr>
      <dsp:spPr>
        <a:xfrm>
          <a:off x="3477021" y="2036682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C4952-ABAD-413F-8E5F-B1A9EA1F8BBA}">
      <dsp:nvSpPr>
        <dsp:cNvPr id="0" name=""/>
        <dsp:cNvSpPr/>
      </dsp:nvSpPr>
      <dsp:spPr>
        <a:xfrm>
          <a:off x="5016118" y="0"/>
          <a:ext cx="2386905" cy="1810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300" kern="1200" dirty="0" smtClean="0"/>
            <a:t>Stečeno kao činilac</a:t>
          </a:r>
          <a:endParaRPr lang="en-US" sz="2300" kern="1200" dirty="0"/>
        </a:p>
      </dsp:txBody>
      <dsp:txXfrm>
        <a:off x="5016118" y="0"/>
        <a:ext cx="2386905" cy="1810384"/>
      </dsp:txXfrm>
    </dsp:sp>
    <dsp:sp modelId="{4EEA60BB-A27E-4DE8-8F9F-64DB7AC13643}">
      <dsp:nvSpPr>
        <dsp:cNvPr id="0" name=""/>
        <dsp:cNvSpPr/>
      </dsp:nvSpPr>
      <dsp:spPr>
        <a:xfrm>
          <a:off x="5983272" y="2036682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76B7F-D020-4BF6-B237-A6BE5EA573A2}">
      <dsp:nvSpPr>
        <dsp:cNvPr id="0" name=""/>
        <dsp:cNvSpPr/>
      </dsp:nvSpPr>
      <dsp:spPr>
        <a:xfrm>
          <a:off x="782" y="1330628"/>
          <a:ext cx="2260821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300" kern="1200" dirty="0" smtClean="0"/>
            <a:t>Razvoj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300" kern="1200" dirty="0" smtClean="0"/>
            <a:t>Odnosi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300" kern="1200" dirty="0" smtClean="0"/>
            <a:t>Društveno-istorijsko nasleđe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300" kern="1200" dirty="0" smtClean="0"/>
            <a:t>Kultura (Bruner),...</a:t>
          </a:r>
          <a:endParaRPr lang="en-US" sz="1300" kern="1200" dirty="0"/>
        </a:p>
      </dsp:txBody>
      <dsp:txXfrm>
        <a:off x="43694" y="1373540"/>
        <a:ext cx="2174997" cy="1379301"/>
      </dsp:txXfrm>
    </dsp:sp>
    <dsp:sp modelId="{860B7840-A2FE-4600-9421-B5D04E0A162D}">
      <dsp:nvSpPr>
        <dsp:cNvPr id="0" name=""/>
        <dsp:cNvSpPr/>
      </dsp:nvSpPr>
      <dsp:spPr>
        <a:xfrm>
          <a:off x="1279935" y="1805735"/>
          <a:ext cx="2447481" cy="2447481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9A8B80-33F6-4571-B5C4-7064C5A2931E}">
      <dsp:nvSpPr>
        <dsp:cNvPr id="0" name=""/>
        <dsp:cNvSpPr/>
      </dsp:nvSpPr>
      <dsp:spPr>
        <a:xfrm>
          <a:off x="503187" y="2795753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900" kern="1200" dirty="0" smtClean="0"/>
            <a:t>DRUŠTVO</a:t>
          </a:r>
          <a:endParaRPr lang="en-US" sz="1900" kern="1200" dirty="0"/>
        </a:p>
      </dsp:txBody>
      <dsp:txXfrm>
        <a:off x="526594" y="2819160"/>
        <a:ext cx="1962805" cy="752345"/>
      </dsp:txXfrm>
    </dsp:sp>
    <dsp:sp modelId="{A1061141-C749-4BB9-868F-ECEF69681F2F}">
      <dsp:nvSpPr>
        <dsp:cNvPr id="0" name=""/>
        <dsp:cNvSpPr/>
      </dsp:nvSpPr>
      <dsp:spPr>
        <a:xfrm>
          <a:off x="2858787" y="1330628"/>
          <a:ext cx="2260821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300" kern="1200" dirty="0" smtClean="0"/>
            <a:t>Ovladavanje prirodom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300" kern="1200" dirty="0" smtClean="0"/>
            <a:t>Promena okoline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300" kern="1200" dirty="0" smtClean="0"/>
            <a:t>Stvaralačko delovanje,...</a:t>
          </a:r>
          <a:endParaRPr lang="en-US" sz="1300" kern="1200" dirty="0"/>
        </a:p>
      </dsp:txBody>
      <dsp:txXfrm>
        <a:off x="2901699" y="1773120"/>
        <a:ext cx="2174997" cy="1379301"/>
      </dsp:txXfrm>
    </dsp:sp>
    <dsp:sp modelId="{B78C172B-5BC2-41FC-BADE-CEC64A842E53}">
      <dsp:nvSpPr>
        <dsp:cNvPr id="0" name=""/>
        <dsp:cNvSpPr/>
      </dsp:nvSpPr>
      <dsp:spPr>
        <a:xfrm>
          <a:off x="4119099" y="199631"/>
          <a:ext cx="2736364" cy="2736364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E4EC5C-FAA4-4135-9B5C-502CD255709E}">
      <dsp:nvSpPr>
        <dsp:cNvPr id="0" name=""/>
        <dsp:cNvSpPr/>
      </dsp:nvSpPr>
      <dsp:spPr>
        <a:xfrm>
          <a:off x="3361192" y="931048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900" kern="1200" dirty="0" smtClean="0"/>
            <a:t>AKTIVNOST POJEDINCA</a:t>
          </a:r>
          <a:endParaRPr lang="en-US" sz="1900" kern="1200" dirty="0"/>
        </a:p>
      </dsp:txBody>
      <dsp:txXfrm>
        <a:off x="3384599" y="954455"/>
        <a:ext cx="1962805" cy="752345"/>
      </dsp:txXfrm>
    </dsp:sp>
    <dsp:sp modelId="{B8BA140E-D869-4DA4-B959-9FB09CA517A1}">
      <dsp:nvSpPr>
        <dsp:cNvPr id="0" name=""/>
        <dsp:cNvSpPr/>
      </dsp:nvSpPr>
      <dsp:spPr>
        <a:xfrm>
          <a:off x="5716792" y="1330628"/>
          <a:ext cx="2260821" cy="18647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300" kern="1200" dirty="0" smtClean="0"/>
            <a:t>Govor,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300" kern="1200" dirty="0" smtClean="0"/>
            <a:t>Sistem simbola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300" kern="1200" dirty="0" smtClean="0"/>
            <a:t>Vrednosni stavovi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300" kern="1200" dirty="0" smtClean="0"/>
            <a:t>Sposobnosti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300" kern="1200" dirty="0" smtClean="0"/>
            <a:t>Interiorizacija,...</a:t>
          </a:r>
          <a:endParaRPr lang="en-US" sz="1300" kern="1200" dirty="0"/>
        </a:p>
      </dsp:txBody>
      <dsp:txXfrm>
        <a:off x="5759704" y="1373540"/>
        <a:ext cx="2174997" cy="1379301"/>
      </dsp:txXfrm>
    </dsp:sp>
    <dsp:sp modelId="{5A029BCA-9978-4258-9F11-DA0F938F1B69}">
      <dsp:nvSpPr>
        <dsp:cNvPr id="0" name=""/>
        <dsp:cNvSpPr/>
      </dsp:nvSpPr>
      <dsp:spPr>
        <a:xfrm>
          <a:off x="6219197" y="2795753"/>
          <a:ext cx="2009619" cy="799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900" kern="1200" dirty="0" smtClean="0"/>
            <a:t>RAZVOJ POJEDINCA</a:t>
          </a:r>
          <a:endParaRPr lang="en-US" sz="1900" kern="1200" dirty="0"/>
        </a:p>
      </dsp:txBody>
      <dsp:txXfrm>
        <a:off x="6242604" y="2819160"/>
        <a:ext cx="1962805" cy="7523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0285B-354E-4E91-9C8F-A41F2CDAF123}">
      <dsp:nvSpPr>
        <dsp:cNvPr id="0" name=""/>
        <dsp:cNvSpPr/>
      </dsp:nvSpPr>
      <dsp:spPr>
        <a:xfrm>
          <a:off x="1537" y="1409779"/>
          <a:ext cx="2038201" cy="20382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Unutrašnji procesi (sazrevanje)</a:t>
          </a:r>
          <a:endParaRPr lang="en-US" sz="1800" kern="1200" dirty="0"/>
        </a:p>
      </dsp:txBody>
      <dsp:txXfrm>
        <a:off x="300025" y="1708267"/>
        <a:ext cx="1441225" cy="1441225"/>
      </dsp:txXfrm>
    </dsp:sp>
    <dsp:sp modelId="{9C24F0DA-716B-45B6-9327-A837272B24CA}">
      <dsp:nvSpPr>
        <dsp:cNvPr id="0" name=""/>
        <dsp:cNvSpPr/>
      </dsp:nvSpPr>
      <dsp:spPr>
        <a:xfrm>
          <a:off x="2205240" y="1837801"/>
          <a:ext cx="1182156" cy="118215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361935" y="2289857"/>
        <a:ext cx="868766" cy="278044"/>
      </dsp:txXfrm>
    </dsp:sp>
    <dsp:sp modelId="{13A00533-F5F9-465F-B318-341573CCCC6C}">
      <dsp:nvSpPr>
        <dsp:cNvPr id="0" name=""/>
        <dsp:cNvSpPr/>
      </dsp:nvSpPr>
      <dsp:spPr>
        <a:xfrm>
          <a:off x="3552899" y="1409779"/>
          <a:ext cx="2038201" cy="20382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Spoljašnji procesi (učenje i interakcija)</a:t>
          </a:r>
          <a:endParaRPr lang="en-US" sz="1800" kern="1200" dirty="0"/>
        </a:p>
      </dsp:txBody>
      <dsp:txXfrm>
        <a:off x="3851387" y="1708267"/>
        <a:ext cx="1441225" cy="1441225"/>
      </dsp:txXfrm>
    </dsp:sp>
    <dsp:sp modelId="{E9127AEC-5F11-49FF-8688-28E3DC7FB8D4}">
      <dsp:nvSpPr>
        <dsp:cNvPr id="0" name=""/>
        <dsp:cNvSpPr/>
      </dsp:nvSpPr>
      <dsp:spPr>
        <a:xfrm>
          <a:off x="5756602" y="1837801"/>
          <a:ext cx="1182156" cy="118215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913297" y="2081325"/>
        <a:ext cx="868766" cy="695108"/>
      </dsp:txXfrm>
    </dsp:sp>
    <dsp:sp modelId="{110A0342-600E-4CC7-982F-04B47DF2FDFB}">
      <dsp:nvSpPr>
        <dsp:cNvPr id="0" name=""/>
        <dsp:cNvSpPr/>
      </dsp:nvSpPr>
      <dsp:spPr>
        <a:xfrm>
          <a:off x="7104261" y="1409779"/>
          <a:ext cx="2038201" cy="20382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kern="1200" dirty="0" smtClean="0"/>
            <a:t>RAZVOJ LIČNOSTI</a:t>
          </a:r>
          <a:endParaRPr lang="en-US" sz="1800" kern="1200" dirty="0"/>
        </a:p>
      </dsp:txBody>
      <dsp:txXfrm>
        <a:off x="7402749" y="1708267"/>
        <a:ext cx="1441225" cy="14412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48170-A82F-4192-BB0F-3927323F5B20}">
      <dsp:nvSpPr>
        <dsp:cNvPr id="0" name=""/>
        <dsp:cNvSpPr/>
      </dsp:nvSpPr>
      <dsp:spPr>
        <a:xfrm>
          <a:off x="2427356" y="641426"/>
          <a:ext cx="4289287" cy="4289287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E0219E-6899-4044-802F-AC2B203CDA61}">
      <dsp:nvSpPr>
        <dsp:cNvPr id="0" name=""/>
        <dsp:cNvSpPr/>
      </dsp:nvSpPr>
      <dsp:spPr>
        <a:xfrm>
          <a:off x="2427356" y="641426"/>
          <a:ext cx="4289287" cy="4289287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B4A1C9-E978-4088-AC9F-BD115AF82B01}">
      <dsp:nvSpPr>
        <dsp:cNvPr id="0" name=""/>
        <dsp:cNvSpPr/>
      </dsp:nvSpPr>
      <dsp:spPr>
        <a:xfrm>
          <a:off x="2427356" y="641426"/>
          <a:ext cx="4289287" cy="4289287"/>
        </a:xfrm>
        <a:prstGeom prst="blockArc">
          <a:avLst>
            <a:gd name="adj1" fmla="val 0"/>
            <a:gd name="adj2" fmla="val 54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28584-1F9E-41C9-9E00-09741CFE528E}">
      <dsp:nvSpPr>
        <dsp:cNvPr id="0" name=""/>
        <dsp:cNvSpPr/>
      </dsp:nvSpPr>
      <dsp:spPr>
        <a:xfrm>
          <a:off x="2427356" y="641426"/>
          <a:ext cx="4289287" cy="4289287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1868F-3BAA-4AF6-9CBA-DC620E9F518E}">
      <dsp:nvSpPr>
        <dsp:cNvPr id="0" name=""/>
        <dsp:cNvSpPr/>
      </dsp:nvSpPr>
      <dsp:spPr>
        <a:xfrm>
          <a:off x="3585269" y="1799339"/>
          <a:ext cx="1973460" cy="19734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100" kern="1200" dirty="0" smtClean="0">
              <a:solidFill>
                <a:srgbClr val="FF0000"/>
              </a:solidFill>
            </a:rPr>
            <a:t>SREDINSKI USLOVI</a:t>
          </a:r>
          <a:endParaRPr lang="en-US" sz="2100" kern="1200" dirty="0">
            <a:solidFill>
              <a:srgbClr val="FF0000"/>
            </a:solidFill>
          </a:endParaRPr>
        </a:p>
      </dsp:txBody>
      <dsp:txXfrm>
        <a:off x="3874276" y="2088346"/>
        <a:ext cx="1395446" cy="1395446"/>
      </dsp:txXfrm>
    </dsp:sp>
    <dsp:sp modelId="{230C9AA1-3DCC-448F-A30B-1A8950926E01}">
      <dsp:nvSpPr>
        <dsp:cNvPr id="0" name=""/>
        <dsp:cNvSpPr/>
      </dsp:nvSpPr>
      <dsp:spPr>
        <a:xfrm>
          <a:off x="3881288" y="446"/>
          <a:ext cx="1381422" cy="1381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kern="1200" dirty="0" smtClean="0"/>
            <a:t>prirodni</a:t>
          </a:r>
          <a:endParaRPr lang="en-US" sz="1500" b="1" kern="1200" dirty="0"/>
        </a:p>
      </dsp:txBody>
      <dsp:txXfrm>
        <a:off x="4083593" y="202751"/>
        <a:ext cx="976812" cy="976812"/>
      </dsp:txXfrm>
    </dsp:sp>
    <dsp:sp modelId="{F3F67B99-6719-48BB-ACBB-9C2CC1ECEC94}">
      <dsp:nvSpPr>
        <dsp:cNvPr id="0" name=""/>
        <dsp:cNvSpPr/>
      </dsp:nvSpPr>
      <dsp:spPr>
        <a:xfrm>
          <a:off x="5976201" y="2095358"/>
          <a:ext cx="1381422" cy="1381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kern="1200" dirty="0" smtClean="0"/>
            <a:t>socijalni</a:t>
          </a:r>
          <a:endParaRPr lang="en-US" sz="1500" b="1" kern="1200" dirty="0"/>
        </a:p>
      </dsp:txBody>
      <dsp:txXfrm>
        <a:off x="6178506" y="2297663"/>
        <a:ext cx="976812" cy="976812"/>
      </dsp:txXfrm>
    </dsp:sp>
    <dsp:sp modelId="{86D60CD1-AE14-480E-8D42-E8FFB0239399}">
      <dsp:nvSpPr>
        <dsp:cNvPr id="0" name=""/>
        <dsp:cNvSpPr/>
      </dsp:nvSpPr>
      <dsp:spPr>
        <a:xfrm>
          <a:off x="3881288" y="4190271"/>
          <a:ext cx="1381422" cy="1381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kern="1200" dirty="0" smtClean="0"/>
            <a:t>kulturni</a:t>
          </a:r>
          <a:endParaRPr lang="en-US" sz="1500" b="1" kern="1200" dirty="0"/>
        </a:p>
      </dsp:txBody>
      <dsp:txXfrm>
        <a:off x="4083593" y="4392576"/>
        <a:ext cx="976812" cy="976812"/>
      </dsp:txXfrm>
    </dsp:sp>
    <dsp:sp modelId="{8415C613-DCF3-4E88-8254-363B2211A134}">
      <dsp:nvSpPr>
        <dsp:cNvPr id="0" name=""/>
        <dsp:cNvSpPr/>
      </dsp:nvSpPr>
      <dsp:spPr>
        <a:xfrm>
          <a:off x="1786376" y="2095358"/>
          <a:ext cx="1381422" cy="1381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kern="1200" dirty="0" smtClean="0"/>
            <a:t>porodični</a:t>
          </a:r>
          <a:endParaRPr lang="en-US" sz="1500" b="1" kern="1200" dirty="0"/>
        </a:p>
      </dsp:txBody>
      <dsp:txXfrm>
        <a:off x="1988681" y="2297663"/>
        <a:ext cx="976812" cy="9768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BB90B-AB58-43F3-8E02-56A87E83D360}">
      <dsp:nvSpPr>
        <dsp:cNvPr id="0" name=""/>
        <dsp:cNvSpPr/>
      </dsp:nvSpPr>
      <dsp:spPr>
        <a:xfrm>
          <a:off x="1145634" y="1136"/>
          <a:ext cx="1649536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kern="1200" dirty="0" smtClean="0">
              <a:solidFill>
                <a:schemeClr val="tx1"/>
              </a:solidFill>
            </a:rPr>
            <a:t>AKTIVNOST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1387203" y="242705"/>
        <a:ext cx="1166398" cy="1166398"/>
      </dsp:txXfrm>
    </dsp:sp>
    <dsp:sp modelId="{11FA4CAA-12F4-45EB-92A2-7C163EAFC58B}">
      <dsp:nvSpPr>
        <dsp:cNvPr id="0" name=""/>
        <dsp:cNvSpPr/>
      </dsp:nvSpPr>
      <dsp:spPr>
        <a:xfrm>
          <a:off x="1492036" y="1784615"/>
          <a:ext cx="956731" cy="95673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618851" y="2150469"/>
        <a:ext cx="703101" cy="225023"/>
      </dsp:txXfrm>
    </dsp:sp>
    <dsp:sp modelId="{1279CC5E-9A47-4661-8174-DABEDA6BF7C3}">
      <dsp:nvSpPr>
        <dsp:cNvPr id="0" name=""/>
        <dsp:cNvSpPr/>
      </dsp:nvSpPr>
      <dsp:spPr>
        <a:xfrm>
          <a:off x="1145634" y="2875288"/>
          <a:ext cx="1649536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kern="1200" dirty="0" smtClean="0">
              <a:solidFill>
                <a:schemeClr val="tx1"/>
              </a:solidFill>
            </a:rPr>
            <a:t>Unutrašnji procesi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1387203" y="3116857"/>
        <a:ext cx="1166398" cy="1166398"/>
      </dsp:txXfrm>
    </dsp:sp>
    <dsp:sp modelId="{B441CF11-4C6D-4BDE-80CA-7D840A94356B}">
      <dsp:nvSpPr>
        <dsp:cNvPr id="0" name=""/>
        <dsp:cNvSpPr/>
      </dsp:nvSpPr>
      <dsp:spPr>
        <a:xfrm>
          <a:off x="3042601" y="1956167"/>
          <a:ext cx="524552" cy="6136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042601" y="2078892"/>
        <a:ext cx="367186" cy="368177"/>
      </dsp:txXfrm>
    </dsp:sp>
    <dsp:sp modelId="{75B95859-9971-4519-AF79-584651073E50}">
      <dsp:nvSpPr>
        <dsp:cNvPr id="0" name=""/>
        <dsp:cNvSpPr/>
      </dsp:nvSpPr>
      <dsp:spPr>
        <a:xfrm>
          <a:off x="3784892" y="613444"/>
          <a:ext cx="3299073" cy="32990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kern="1200" dirty="0" smtClean="0">
              <a:solidFill>
                <a:srgbClr val="FF0000"/>
              </a:solidFill>
            </a:rPr>
            <a:t>Mišljenje kao interiorizovana radnja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kern="1200" dirty="0" smtClean="0"/>
            <a:t>(Vigotsky)</a:t>
          </a:r>
          <a:endParaRPr lang="en-US" sz="2400" kern="1200" dirty="0"/>
        </a:p>
      </dsp:txBody>
      <dsp:txXfrm>
        <a:off x="4268030" y="1096582"/>
        <a:ext cx="2332797" cy="23327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B56DE-AC7C-4E08-805B-5EB631839603}">
      <dsp:nvSpPr>
        <dsp:cNvPr id="0" name=""/>
        <dsp:cNvSpPr/>
      </dsp:nvSpPr>
      <dsp:spPr>
        <a:xfrm>
          <a:off x="5695887" y="0"/>
          <a:ext cx="1685831" cy="53578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700" kern="1200" dirty="0" smtClean="0"/>
            <a:t>Sociokulturni činioci</a:t>
          </a:r>
          <a:endParaRPr lang="en-US" sz="1700" kern="1200" dirty="0"/>
        </a:p>
      </dsp:txBody>
      <dsp:txXfrm>
        <a:off x="5695887" y="0"/>
        <a:ext cx="1685831" cy="1607347"/>
      </dsp:txXfrm>
    </dsp:sp>
    <dsp:sp modelId="{53D19ED2-F126-45AD-A1B6-C8E138D6B386}">
      <dsp:nvSpPr>
        <dsp:cNvPr id="0" name=""/>
        <dsp:cNvSpPr/>
      </dsp:nvSpPr>
      <dsp:spPr>
        <a:xfrm>
          <a:off x="3729084" y="0"/>
          <a:ext cx="1685831" cy="53578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700" kern="1200" dirty="0" smtClean="0"/>
            <a:t>Elementi kulture</a:t>
          </a:r>
          <a:endParaRPr lang="en-US" sz="1700" kern="1200" dirty="0"/>
        </a:p>
      </dsp:txBody>
      <dsp:txXfrm>
        <a:off x="3729084" y="0"/>
        <a:ext cx="1685831" cy="1607347"/>
      </dsp:txXfrm>
    </dsp:sp>
    <dsp:sp modelId="{4064CF15-DB2F-436C-B960-6D41092DD7D9}">
      <dsp:nvSpPr>
        <dsp:cNvPr id="0" name=""/>
        <dsp:cNvSpPr/>
      </dsp:nvSpPr>
      <dsp:spPr>
        <a:xfrm>
          <a:off x="1762280" y="0"/>
          <a:ext cx="1685831" cy="53578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700" kern="1200" dirty="0" smtClean="0">
              <a:solidFill>
                <a:srgbClr val="FF0000"/>
              </a:solidFill>
            </a:rPr>
            <a:t>KULTURA</a:t>
          </a:r>
          <a:endParaRPr lang="en-US" sz="1700" kern="1200" dirty="0">
            <a:solidFill>
              <a:srgbClr val="FF0000"/>
            </a:solidFill>
          </a:endParaRPr>
        </a:p>
      </dsp:txBody>
      <dsp:txXfrm>
        <a:off x="1762280" y="0"/>
        <a:ext cx="1685831" cy="1607347"/>
      </dsp:txXfrm>
    </dsp:sp>
    <dsp:sp modelId="{8FBC90D2-D8A4-4E61-B993-05791754E647}">
      <dsp:nvSpPr>
        <dsp:cNvPr id="0" name=""/>
        <dsp:cNvSpPr/>
      </dsp:nvSpPr>
      <dsp:spPr>
        <a:xfrm>
          <a:off x="1902766" y="3226164"/>
          <a:ext cx="1404859" cy="702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Proces humanizacije čoveka</a:t>
          </a:r>
          <a:endParaRPr lang="en-US" sz="1200" kern="1200" dirty="0"/>
        </a:p>
      </dsp:txBody>
      <dsp:txXfrm>
        <a:off x="1923339" y="3246737"/>
        <a:ext cx="1363713" cy="661283"/>
      </dsp:txXfrm>
    </dsp:sp>
    <dsp:sp modelId="{420787B3-FAF9-4B48-8A33-5F8F9EB14A90}">
      <dsp:nvSpPr>
        <dsp:cNvPr id="0" name=""/>
        <dsp:cNvSpPr/>
      </dsp:nvSpPr>
      <dsp:spPr>
        <a:xfrm rot="17692822">
          <a:off x="2920770" y="2959733"/>
          <a:ext cx="1335656" cy="23598"/>
        </a:xfrm>
        <a:custGeom>
          <a:avLst/>
          <a:gdLst/>
          <a:ahLst/>
          <a:cxnLst/>
          <a:rect l="0" t="0" r="0" b="0"/>
          <a:pathLst>
            <a:path>
              <a:moveTo>
                <a:pt x="0" y="11799"/>
              </a:moveTo>
              <a:lnTo>
                <a:pt x="1335656" y="117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55206" y="2938141"/>
        <a:ext cx="66782" cy="66782"/>
      </dsp:txXfrm>
    </dsp:sp>
    <dsp:sp modelId="{E294D181-01E4-41FE-ABDE-BB38ADDF38AB}">
      <dsp:nvSpPr>
        <dsp:cNvPr id="0" name=""/>
        <dsp:cNvSpPr/>
      </dsp:nvSpPr>
      <dsp:spPr>
        <a:xfrm>
          <a:off x="3869570" y="2014472"/>
          <a:ext cx="1404859" cy="702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Materijalne i duhovne tekovine</a:t>
          </a:r>
          <a:endParaRPr lang="en-US" sz="1200" kern="1200" dirty="0"/>
        </a:p>
      </dsp:txBody>
      <dsp:txXfrm>
        <a:off x="3890143" y="2035045"/>
        <a:ext cx="1363713" cy="661283"/>
      </dsp:txXfrm>
    </dsp:sp>
    <dsp:sp modelId="{4CFD07C7-4E9D-4013-983A-815BB2B7694A}">
      <dsp:nvSpPr>
        <dsp:cNvPr id="0" name=""/>
        <dsp:cNvSpPr/>
      </dsp:nvSpPr>
      <dsp:spPr>
        <a:xfrm rot="19457599">
          <a:off x="5209383" y="2151939"/>
          <a:ext cx="692035" cy="23598"/>
        </a:xfrm>
        <a:custGeom>
          <a:avLst/>
          <a:gdLst/>
          <a:ahLst/>
          <a:cxnLst/>
          <a:rect l="0" t="0" r="0" b="0"/>
          <a:pathLst>
            <a:path>
              <a:moveTo>
                <a:pt x="0" y="11799"/>
              </a:moveTo>
              <a:lnTo>
                <a:pt x="692035" y="1179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38100" y="2146438"/>
        <a:ext cx="34601" cy="34601"/>
      </dsp:txXfrm>
    </dsp:sp>
    <dsp:sp modelId="{CEAAB9F0-415B-412C-B71B-BE06E5D9C6D3}">
      <dsp:nvSpPr>
        <dsp:cNvPr id="0" name=""/>
        <dsp:cNvSpPr/>
      </dsp:nvSpPr>
      <dsp:spPr>
        <a:xfrm>
          <a:off x="5836373" y="1610575"/>
          <a:ext cx="1404859" cy="702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Podsticajna sredina</a:t>
          </a:r>
          <a:endParaRPr lang="en-US" sz="1200" kern="1200" dirty="0"/>
        </a:p>
      </dsp:txBody>
      <dsp:txXfrm>
        <a:off x="5856946" y="1631148"/>
        <a:ext cx="1363713" cy="661283"/>
      </dsp:txXfrm>
    </dsp:sp>
    <dsp:sp modelId="{CE6C8006-C513-449A-B025-7B70FAE610AE}">
      <dsp:nvSpPr>
        <dsp:cNvPr id="0" name=""/>
        <dsp:cNvSpPr/>
      </dsp:nvSpPr>
      <dsp:spPr>
        <a:xfrm rot="2142401">
          <a:off x="5209383" y="2555836"/>
          <a:ext cx="692035" cy="23598"/>
        </a:xfrm>
        <a:custGeom>
          <a:avLst/>
          <a:gdLst/>
          <a:ahLst/>
          <a:cxnLst/>
          <a:rect l="0" t="0" r="0" b="0"/>
          <a:pathLst>
            <a:path>
              <a:moveTo>
                <a:pt x="0" y="11799"/>
              </a:moveTo>
              <a:lnTo>
                <a:pt x="692035" y="1179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38100" y="2550335"/>
        <a:ext cx="34601" cy="34601"/>
      </dsp:txXfrm>
    </dsp:sp>
    <dsp:sp modelId="{D2A770ED-4873-408A-A27C-93615D15D3E1}">
      <dsp:nvSpPr>
        <dsp:cNvPr id="0" name=""/>
        <dsp:cNvSpPr/>
      </dsp:nvSpPr>
      <dsp:spPr>
        <a:xfrm>
          <a:off x="5836373" y="2418369"/>
          <a:ext cx="1404859" cy="702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Način postupanja sa detetom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5856946" y="2438942"/>
        <a:ext cx="1363713" cy="661283"/>
      </dsp:txXfrm>
    </dsp:sp>
    <dsp:sp modelId="{F504EAAA-0C3E-4D19-A4D3-9A26FC14F0B5}">
      <dsp:nvSpPr>
        <dsp:cNvPr id="0" name=""/>
        <dsp:cNvSpPr/>
      </dsp:nvSpPr>
      <dsp:spPr>
        <a:xfrm rot="19457599">
          <a:off x="3242580" y="3363631"/>
          <a:ext cx="692035" cy="23598"/>
        </a:xfrm>
        <a:custGeom>
          <a:avLst/>
          <a:gdLst/>
          <a:ahLst/>
          <a:cxnLst/>
          <a:rect l="0" t="0" r="0" b="0"/>
          <a:pathLst>
            <a:path>
              <a:moveTo>
                <a:pt x="0" y="11799"/>
              </a:moveTo>
              <a:lnTo>
                <a:pt x="692035" y="117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71297" y="3358129"/>
        <a:ext cx="34601" cy="34601"/>
      </dsp:txXfrm>
    </dsp:sp>
    <dsp:sp modelId="{1CFB73D1-47B8-4346-AF5F-2760CCCDCCEF}">
      <dsp:nvSpPr>
        <dsp:cNvPr id="0" name=""/>
        <dsp:cNvSpPr/>
      </dsp:nvSpPr>
      <dsp:spPr>
        <a:xfrm>
          <a:off x="3869570" y="2822266"/>
          <a:ext cx="1404859" cy="702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Sistem znanja  </a:t>
          </a:r>
          <a:endParaRPr lang="en-US" sz="1200" kern="1200" dirty="0"/>
        </a:p>
      </dsp:txBody>
      <dsp:txXfrm>
        <a:off x="3890143" y="2842839"/>
        <a:ext cx="1363713" cy="661283"/>
      </dsp:txXfrm>
    </dsp:sp>
    <dsp:sp modelId="{C77649FC-649B-46FC-A393-3D554BC7931F}">
      <dsp:nvSpPr>
        <dsp:cNvPr id="0" name=""/>
        <dsp:cNvSpPr/>
      </dsp:nvSpPr>
      <dsp:spPr>
        <a:xfrm rot="2142401">
          <a:off x="3242580" y="3767528"/>
          <a:ext cx="692035" cy="23598"/>
        </a:xfrm>
        <a:custGeom>
          <a:avLst/>
          <a:gdLst/>
          <a:ahLst/>
          <a:cxnLst/>
          <a:rect l="0" t="0" r="0" b="0"/>
          <a:pathLst>
            <a:path>
              <a:moveTo>
                <a:pt x="0" y="11799"/>
              </a:moveTo>
              <a:lnTo>
                <a:pt x="692035" y="117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71297" y="3762026"/>
        <a:ext cx="34601" cy="34601"/>
      </dsp:txXfrm>
    </dsp:sp>
    <dsp:sp modelId="{0E6A3003-E551-4BB0-92E8-7208ED4CAF7A}">
      <dsp:nvSpPr>
        <dsp:cNvPr id="0" name=""/>
        <dsp:cNvSpPr/>
      </dsp:nvSpPr>
      <dsp:spPr>
        <a:xfrm>
          <a:off x="3869570" y="3630061"/>
          <a:ext cx="1404859" cy="702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Sistem simbola</a:t>
          </a:r>
          <a:endParaRPr lang="en-US" sz="1200" kern="1200" dirty="0"/>
        </a:p>
      </dsp:txBody>
      <dsp:txXfrm>
        <a:off x="3890143" y="3650634"/>
        <a:ext cx="1363713" cy="661283"/>
      </dsp:txXfrm>
    </dsp:sp>
    <dsp:sp modelId="{C841E46B-6D8C-4016-AB3E-9D44E109E1D8}">
      <dsp:nvSpPr>
        <dsp:cNvPr id="0" name=""/>
        <dsp:cNvSpPr/>
      </dsp:nvSpPr>
      <dsp:spPr>
        <a:xfrm rot="3907178">
          <a:off x="2920770" y="4171425"/>
          <a:ext cx="1335656" cy="23598"/>
        </a:xfrm>
        <a:custGeom>
          <a:avLst/>
          <a:gdLst/>
          <a:ahLst/>
          <a:cxnLst/>
          <a:rect l="0" t="0" r="0" b="0"/>
          <a:pathLst>
            <a:path>
              <a:moveTo>
                <a:pt x="0" y="11799"/>
              </a:moveTo>
              <a:lnTo>
                <a:pt x="1335656" y="117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55206" y="4149833"/>
        <a:ext cx="66782" cy="66782"/>
      </dsp:txXfrm>
    </dsp:sp>
    <dsp:sp modelId="{170A815E-5EED-49A8-B306-25E9F7A9C5F7}">
      <dsp:nvSpPr>
        <dsp:cNvPr id="0" name=""/>
        <dsp:cNvSpPr/>
      </dsp:nvSpPr>
      <dsp:spPr>
        <a:xfrm>
          <a:off x="3869570" y="4437855"/>
          <a:ext cx="1404859" cy="702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dirty="0" smtClean="0"/>
            <a:t>Sistem vrednosti</a:t>
          </a:r>
          <a:endParaRPr lang="en-US" sz="1200" kern="1200" dirty="0"/>
        </a:p>
      </dsp:txBody>
      <dsp:txXfrm>
        <a:off x="3890143" y="4458428"/>
        <a:ext cx="1363713" cy="661283"/>
      </dsp:txXfrm>
    </dsp:sp>
    <dsp:sp modelId="{D6C3BD99-7F01-45A5-B975-3A05408364FE}">
      <dsp:nvSpPr>
        <dsp:cNvPr id="0" name=""/>
        <dsp:cNvSpPr/>
      </dsp:nvSpPr>
      <dsp:spPr>
        <a:xfrm>
          <a:off x="5274429" y="4777271"/>
          <a:ext cx="561943" cy="23598"/>
        </a:xfrm>
        <a:custGeom>
          <a:avLst/>
          <a:gdLst/>
          <a:ahLst/>
          <a:cxnLst/>
          <a:rect l="0" t="0" r="0" b="0"/>
          <a:pathLst>
            <a:path>
              <a:moveTo>
                <a:pt x="0" y="11799"/>
              </a:moveTo>
              <a:lnTo>
                <a:pt x="561943" y="1179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41353" y="4775021"/>
        <a:ext cx="28097" cy="28097"/>
      </dsp:txXfrm>
    </dsp:sp>
    <dsp:sp modelId="{D5423EED-3D43-42FD-91C8-BA1DD1C43B05}">
      <dsp:nvSpPr>
        <dsp:cNvPr id="0" name=""/>
        <dsp:cNvSpPr/>
      </dsp:nvSpPr>
      <dsp:spPr>
        <a:xfrm>
          <a:off x="5836373" y="4437855"/>
          <a:ext cx="1404859" cy="702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700" kern="1200" dirty="0" smtClean="0"/>
            <a:t>Stanje u ustanovama</a:t>
          </a:r>
          <a:endParaRPr lang="en-US" sz="1700" kern="1200" dirty="0"/>
        </a:p>
      </dsp:txBody>
      <dsp:txXfrm>
        <a:off x="5856946" y="4458428"/>
        <a:ext cx="1363713" cy="6612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42ADAD-BBCD-4E95-B6EC-099A89FF99AD}">
      <dsp:nvSpPr>
        <dsp:cNvPr id="0" name=""/>
        <dsp:cNvSpPr/>
      </dsp:nvSpPr>
      <dsp:spPr>
        <a:xfrm>
          <a:off x="3616" y="600800"/>
          <a:ext cx="3162448" cy="31624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4040" tIns="30480" rIns="17404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kern="1200" dirty="0" smtClean="0"/>
            <a:t>RAZVOJ I UČENJE (podsticaji)</a:t>
          </a:r>
          <a:endParaRPr lang="en-US" sz="2400" kern="1200" dirty="0"/>
        </a:p>
      </dsp:txBody>
      <dsp:txXfrm>
        <a:off x="466746" y="1063930"/>
        <a:ext cx="2236188" cy="2236188"/>
      </dsp:txXfrm>
    </dsp:sp>
    <dsp:sp modelId="{917890E5-0138-495E-9FD1-0553E42A5C51}">
      <dsp:nvSpPr>
        <dsp:cNvPr id="0" name=""/>
        <dsp:cNvSpPr/>
      </dsp:nvSpPr>
      <dsp:spPr>
        <a:xfrm>
          <a:off x="2533575" y="600800"/>
          <a:ext cx="3162448" cy="31624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4040" tIns="30480" rIns="17404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kern="1200" dirty="0" smtClean="0"/>
            <a:t>RASTENJE I SAZREVANJE</a:t>
          </a:r>
          <a:endParaRPr lang="en-US" sz="2400" kern="1200" dirty="0"/>
        </a:p>
      </dsp:txBody>
      <dsp:txXfrm>
        <a:off x="2996705" y="1063930"/>
        <a:ext cx="2236188" cy="2236188"/>
      </dsp:txXfrm>
    </dsp:sp>
    <dsp:sp modelId="{5C3E1634-23E9-4297-9BD8-B5A9386C21FA}">
      <dsp:nvSpPr>
        <dsp:cNvPr id="0" name=""/>
        <dsp:cNvSpPr/>
      </dsp:nvSpPr>
      <dsp:spPr>
        <a:xfrm>
          <a:off x="5063534" y="600800"/>
          <a:ext cx="3162448" cy="31624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4040" tIns="30480" rIns="17404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b="1" kern="1200" dirty="0" smtClean="0">
              <a:solidFill>
                <a:srgbClr val="FF0000"/>
              </a:solidFill>
            </a:rPr>
            <a:t>VASPITANJE kao sistem delovanja na dečiji razvoj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5526664" y="1063930"/>
        <a:ext cx="2236188" cy="223618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B006B-DE95-4BFE-ABB5-6392F2863F4D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600" kern="1200" dirty="0" smtClean="0"/>
            <a:t>Akceleracija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600" kern="1200" dirty="0" smtClean="0"/>
            <a:t>(prirodna ili veštačka)</a:t>
          </a:r>
          <a:endParaRPr lang="en-US" sz="2600" kern="1200" dirty="0"/>
        </a:p>
      </dsp:txBody>
      <dsp:txXfrm rot="5400000">
        <a:off x="702" y="1262409"/>
        <a:ext cx="3301885" cy="2001143"/>
      </dsp:txXfrm>
    </dsp:sp>
    <dsp:sp modelId="{BE0D807D-1544-4C62-B523-3F233934F673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600" kern="1200" dirty="0" smtClean="0"/>
            <a:t>Amplifikacija</a:t>
          </a:r>
          <a:endParaRPr lang="en-US" sz="2600" kern="1200" dirty="0"/>
        </a:p>
      </dsp:txBody>
      <dsp:txXfrm rot="-5400000">
        <a:off x="4927011" y="1262409"/>
        <a:ext cx="3301885" cy="200114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B0AD7-F414-43B7-9BBF-FC382128F538}">
      <dsp:nvSpPr>
        <dsp:cNvPr id="0" name=""/>
        <dsp:cNvSpPr/>
      </dsp:nvSpPr>
      <dsp:spPr>
        <a:xfrm rot="21300000">
          <a:off x="14632" y="1108577"/>
          <a:ext cx="6066734" cy="600662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AC1D7-EB2F-4070-B2A9-BE8E63B2A94F}">
      <dsp:nvSpPr>
        <dsp:cNvPr id="0" name=""/>
        <dsp:cNvSpPr/>
      </dsp:nvSpPr>
      <dsp:spPr>
        <a:xfrm>
          <a:off x="731520" y="140890"/>
          <a:ext cx="1828800" cy="1127127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7665CA-4FBB-4149-8CFD-28697ED73B88}">
      <dsp:nvSpPr>
        <dsp:cNvPr id="0" name=""/>
        <dsp:cNvSpPr/>
      </dsp:nvSpPr>
      <dsp:spPr>
        <a:xfrm>
          <a:off x="3230880" y="0"/>
          <a:ext cx="1950720" cy="1183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300" b="1" kern="1200" dirty="0" smtClean="0"/>
            <a:t>SREDINA </a:t>
          </a:r>
          <a:r>
            <a:rPr lang="sr-Latn-CS" sz="1300" kern="1200" dirty="0" smtClean="0"/>
            <a:t>u kojoj dete ispituje, deluje, saznaje, transformiše i uči</a:t>
          </a:r>
          <a:endParaRPr lang="en-US" sz="1300" kern="1200" dirty="0"/>
        </a:p>
      </dsp:txBody>
      <dsp:txXfrm>
        <a:off x="3230880" y="0"/>
        <a:ext cx="1950720" cy="1183483"/>
      </dsp:txXfrm>
    </dsp:sp>
    <dsp:sp modelId="{597BAC4A-6E70-4C4D-A3F8-3AD87518B94A}">
      <dsp:nvSpPr>
        <dsp:cNvPr id="0" name=""/>
        <dsp:cNvSpPr/>
      </dsp:nvSpPr>
      <dsp:spPr>
        <a:xfrm>
          <a:off x="3535680" y="1549799"/>
          <a:ext cx="1828800" cy="1127127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A01356-C987-4AAE-B7E5-CB9190E5B98B}">
      <dsp:nvSpPr>
        <dsp:cNvPr id="0" name=""/>
        <dsp:cNvSpPr/>
      </dsp:nvSpPr>
      <dsp:spPr>
        <a:xfrm>
          <a:off x="914400" y="1634334"/>
          <a:ext cx="1950720" cy="1183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300" b="1" kern="1200" dirty="0" smtClean="0"/>
            <a:t>POJEDINAC</a:t>
          </a:r>
          <a:endParaRPr lang="en-US" sz="1300" b="1" kern="1200" dirty="0"/>
        </a:p>
      </dsp:txBody>
      <dsp:txXfrm>
        <a:off x="914400" y="1634334"/>
        <a:ext cx="1950720" cy="1183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6E4335-F5C9-4E1F-AE0F-D3FFDEA9195B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CC2137-EBBF-474D-AA69-A31B40BCE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E4335-F5C9-4E1F-AE0F-D3FFDEA9195B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C2137-EBBF-474D-AA69-A31B40BCE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E4335-F5C9-4E1F-AE0F-D3FFDEA9195B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C2137-EBBF-474D-AA69-A31B40BCE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E4335-F5C9-4E1F-AE0F-D3FFDEA9195B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C2137-EBBF-474D-AA69-A31B40BCE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E4335-F5C9-4E1F-AE0F-D3FFDEA9195B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C2137-EBBF-474D-AA69-A31B40BCE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E4335-F5C9-4E1F-AE0F-D3FFDEA9195B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C2137-EBBF-474D-AA69-A31B40BCE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E4335-F5C9-4E1F-AE0F-D3FFDEA9195B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C2137-EBBF-474D-AA69-A31B40BCE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E4335-F5C9-4E1F-AE0F-D3FFDEA9195B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C2137-EBBF-474D-AA69-A31B40BCE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E4335-F5C9-4E1F-AE0F-D3FFDEA9195B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C2137-EBBF-474D-AA69-A31B40BCE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6E4335-F5C9-4E1F-AE0F-D3FFDEA9195B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C2137-EBBF-474D-AA69-A31B40BCE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6E4335-F5C9-4E1F-AE0F-D3FFDEA9195B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CC2137-EBBF-474D-AA69-A31B40BCE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6E4335-F5C9-4E1F-AE0F-D3FFDEA9195B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CC2137-EBBF-474D-AA69-A31B40BCE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Činioci razvoja predškolskog deteta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Prof.dr Emina Kopas-Vukašinović</a:t>
            </a:r>
          </a:p>
          <a:p>
            <a:r>
              <a:rPr lang="sr-Latn-CS" dirty="0" smtClean="0"/>
              <a:t>E-mail: emina.kopas</a:t>
            </a:r>
            <a:r>
              <a:rPr lang="en-US" dirty="0" smtClean="0"/>
              <a:t>@</a:t>
            </a:r>
            <a:r>
              <a:rPr lang="en-US" dirty="0" err="1" smtClean="0"/>
              <a:t>pefja.kg.ac.rs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sr-Latn-CS" b="1" dirty="0" smtClean="0"/>
              <a:t/>
            </a:r>
            <a:br>
              <a:rPr lang="sr-Latn-CS" b="1" dirty="0" smtClean="0"/>
            </a:br>
            <a:r>
              <a:rPr lang="sr-Latn-CS" b="1" dirty="0" smtClean="0"/>
              <a:t>Psihički procesi pojedinca kao interiorizacija socijalnih odnosa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2285984" y="3571876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9144000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>“</a:t>
            </a:r>
            <a:r>
              <a:rPr lang="sr-Latn-CS" i="1" dirty="0" smtClean="0"/>
              <a:t>Čovek je ljudsko biće odenuto u kulturu</a:t>
            </a:r>
            <a:r>
              <a:rPr lang="sr-Latn-CS" dirty="0" smtClean="0"/>
              <a:t>!”(Bruner)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CS" b="1" dirty="0" smtClean="0"/>
              <a:t/>
            </a:r>
            <a:br>
              <a:rPr lang="sr-Latn-CS" b="1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VASPITANJE I RAZVOJ</a:t>
            </a:r>
            <a:br>
              <a:rPr lang="sr-Latn-CS" dirty="0" smtClean="0"/>
            </a:b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43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>
                <a:solidFill>
                  <a:schemeClr val="tx1"/>
                </a:solidFill>
              </a:rPr>
              <a:t>Akceleracija i amplifikacija razvoja</a:t>
            </a:r>
            <a:br>
              <a:rPr lang="sr-Latn-CS" dirty="0" smtClean="0">
                <a:solidFill>
                  <a:schemeClr val="tx1"/>
                </a:solidFill>
              </a:rPr>
            </a:br>
            <a:r>
              <a:rPr lang="sr-Latn-CS" dirty="0" smtClean="0">
                <a:solidFill>
                  <a:schemeClr val="tx1"/>
                </a:solidFill>
              </a:rPr>
              <a:t>Komplementarnost ili površnost???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CS" b="1" dirty="0" smtClean="0"/>
              <a:t>IGRA kao vodeća aktivnost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sz="2000" b="1" dirty="0" smtClean="0">
                <a:solidFill>
                  <a:srgbClr val="00B050"/>
                </a:solidFill>
              </a:rPr>
              <a:t>ASIMILACIJA</a:t>
            </a:r>
          </a:p>
          <a:p>
            <a:pPr>
              <a:buNone/>
            </a:pPr>
            <a:r>
              <a:rPr lang="sr-Latn-CS" b="1" dirty="0" smtClean="0">
                <a:solidFill>
                  <a:srgbClr val="FF0000"/>
                </a:solidFill>
              </a:rPr>
              <a:t>           SREDINA</a:t>
            </a:r>
          </a:p>
          <a:p>
            <a:pPr>
              <a:buNone/>
            </a:pPr>
            <a:r>
              <a:rPr lang="sr-Latn-CS" sz="2000" b="1" dirty="0" smtClean="0">
                <a:solidFill>
                  <a:srgbClr val="00B050"/>
                </a:solidFill>
              </a:rPr>
              <a:t>AKOMODACIJA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sr-Latn-CS" sz="3600" dirty="0" smtClean="0"/>
              <a:t>AKTIVNOST  KAO ČINILAC RAZVOJA</a:t>
            </a:r>
            <a:endParaRPr lang="en-US" sz="36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2643182"/>
          <a:ext cx="6096000" cy="281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Callout 4"/>
          <p:cNvSpPr/>
          <p:nvPr/>
        </p:nvSpPr>
        <p:spPr>
          <a:xfrm>
            <a:off x="2714612" y="1714488"/>
            <a:ext cx="3643338" cy="121444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sr-Latn-CS" sz="2400" b="1" dirty="0" smtClean="0">
                <a:solidFill>
                  <a:srgbClr val="C00000"/>
                </a:solidFill>
              </a:rPr>
              <a:t>Aktivnost (svesnost)</a:t>
            </a:r>
          </a:p>
          <a:p>
            <a:pPr algn="ctr">
              <a:buNone/>
            </a:pPr>
            <a:r>
              <a:rPr lang="sr-Latn-CS" sz="2000" dirty="0" smtClean="0">
                <a:solidFill>
                  <a:schemeClr val="tx1"/>
                </a:solidFill>
              </a:rPr>
              <a:t>Sistem interakcija (Piaget)</a:t>
            </a:r>
          </a:p>
        </p:txBody>
      </p:sp>
      <p:sp>
        <p:nvSpPr>
          <p:cNvPr id="6" name="Curved Left Arrow 5"/>
          <p:cNvSpPr/>
          <p:nvPr/>
        </p:nvSpPr>
        <p:spPr>
          <a:xfrm rot="17666603" flipV="1">
            <a:off x="2415077" y="3401677"/>
            <a:ext cx="384305" cy="150918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 rot="4904817">
            <a:off x="2309032" y="4735414"/>
            <a:ext cx="574099" cy="124636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Nasleđeno i stečeno kao činioci razvoja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sr-Latn-CS" i="1" dirty="0" smtClean="0"/>
              <a:t>Nasleđe je svemoćno.</a:t>
            </a:r>
          </a:p>
          <a:p>
            <a:pPr>
              <a:buFont typeface="Wingdings" pitchFamily="2" charset="2"/>
              <a:buChar char="q"/>
            </a:pPr>
            <a:r>
              <a:rPr lang="sr-Latn-CS" i="1" dirty="0" smtClean="0"/>
              <a:t>Vaspitanje je svemoćno.</a:t>
            </a:r>
          </a:p>
          <a:p>
            <a:pPr>
              <a:buFont typeface="Wingdings" pitchFamily="2" charset="2"/>
              <a:buChar char="q"/>
            </a:pPr>
            <a:r>
              <a:rPr lang="sr-Latn-CS" i="1" dirty="0" smtClean="0"/>
              <a:t>Dete ne treba vaspitavati, samo treba otklanjati prepreke njegovom prirodnom razvoju ???</a:t>
            </a:r>
          </a:p>
          <a:p>
            <a:pPr>
              <a:buFont typeface="Wingdings" pitchFamily="2" charset="2"/>
              <a:buChar char="q"/>
            </a:pPr>
            <a:r>
              <a:rPr lang="sr-Latn-CS" i="1" dirty="0" smtClean="0"/>
              <a:t>Vaspitanje podrazumeva delovanje na dete prema modelu.</a:t>
            </a:r>
            <a:endParaRPr lang="sr-Latn-C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Misli o vaspitanju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Čovek kao aktivno biće;</a:t>
            </a:r>
          </a:p>
          <a:p>
            <a:r>
              <a:rPr lang="sr-Latn-CS" dirty="0" smtClean="0"/>
              <a:t>Čovek kao stvaralačko biće;</a:t>
            </a:r>
          </a:p>
          <a:p>
            <a:r>
              <a:rPr lang="sr-Latn-CS" dirty="0" smtClean="0"/>
              <a:t>Društvena uslovljenost čovekovog razvoja (društveni odnosi, društveni razvoj)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Dijalektičko shvatanje odnosa čoveka i sredine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b="1" dirty="0" smtClean="0"/>
              <a:t>DRUŠTVO      POJEDINAC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071934" y="785794"/>
            <a:ext cx="64294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000240"/>
          <a:ext cx="9144000" cy="485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RAZVOJ LIČNOSTI (KVANTITATIVAN I KVALITATIVAN)</a:t>
            </a:r>
            <a:br>
              <a:rPr lang="sr-Latn-CS" dirty="0" smtClean="0"/>
            </a:br>
            <a:r>
              <a:rPr lang="sr-Latn-CS" dirty="0" smtClean="0"/>
              <a:t> </a:t>
            </a:r>
            <a:r>
              <a:rPr lang="sr-Latn-CS" b="1" dirty="0" smtClean="0"/>
              <a:t>STEPEN ZRELOSTI      UČENJE</a:t>
            </a:r>
            <a:endParaRPr lang="en-US" b="1" dirty="0"/>
          </a:p>
        </p:txBody>
      </p:sp>
      <p:sp>
        <p:nvSpPr>
          <p:cNvPr id="7" name="Curved Up Arrow 6"/>
          <p:cNvSpPr/>
          <p:nvPr/>
        </p:nvSpPr>
        <p:spPr>
          <a:xfrm>
            <a:off x="1714480" y="5357826"/>
            <a:ext cx="2286016" cy="5000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 flipH="1">
            <a:off x="1571604" y="3071810"/>
            <a:ext cx="2428892" cy="4029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Left-Right Arrow 8"/>
          <p:cNvSpPr/>
          <p:nvPr/>
        </p:nvSpPr>
        <p:spPr>
          <a:xfrm>
            <a:off x="5500694" y="1500174"/>
            <a:ext cx="571504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CS" sz="4000" b="1" dirty="0" smtClean="0"/>
              <a:t>STEPEN ZRELOSTI         UČENJE</a:t>
            </a:r>
          </a:p>
          <a:p>
            <a:pPr algn="ctr">
              <a:buNone/>
            </a:pPr>
            <a:endParaRPr lang="sr-Latn-CS" sz="4000" b="1" dirty="0" smtClean="0"/>
          </a:p>
          <a:p>
            <a:pPr algn="ctr">
              <a:buNone/>
            </a:pPr>
            <a:endParaRPr lang="en-US" sz="4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sr-Latn-CS" sz="4000" b="1" dirty="0" smtClean="0">
                <a:solidFill>
                  <a:srgbClr val="FF0000"/>
                </a:solidFill>
              </a:rPr>
              <a:t>Optimalno vreme za razvoj</a:t>
            </a:r>
          </a:p>
          <a:p>
            <a:pPr algn="ctr">
              <a:buNone/>
            </a:pPr>
            <a:r>
              <a:rPr lang="sr-Latn-CS" sz="4000" b="1" dirty="0" smtClean="0">
                <a:solidFill>
                  <a:srgbClr val="FF0000"/>
                </a:solidFill>
              </a:rPr>
              <a:t>(stanje gotovosti)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b="1" dirty="0" smtClean="0"/>
              <a:t>Učenje i razvoj</a:t>
            </a:r>
            <a:endParaRPr lang="en-US" b="1" dirty="0"/>
          </a:p>
        </p:txBody>
      </p:sp>
      <p:sp>
        <p:nvSpPr>
          <p:cNvPr id="4" name="Left-Right Arrow 3"/>
          <p:cNvSpPr/>
          <p:nvPr/>
        </p:nvSpPr>
        <p:spPr>
          <a:xfrm>
            <a:off x="5500694" y="1714488"/>
            <a:ext cx="785818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hevron 16"/>
          <p:cNvSpPr/>
          <p:nvPr/>
        </p:nvSpPr>
        <p:spPr>
          <a:xfrm rot="5400000">
            <a:off x="2786050" y="2357430"/>
            <a:ext cx="928694" cy="121444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/>
              <a:t>Šte je nasleđe?</a:t>
            </a:r>
          </a:p>
          <a:p>
            <a:pPr algn="ctr">
              <a:buNone/>
            </a:pPr>
            <a:r>
              <a:rPr lang="sr-Latn-CS" dirty="0" smtClean="0"/>
              <a:t>INTERAKCIJA (Piaget)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NASLEĐE KAO ČINILAC RAZVOJA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2786058"/>
          <a:ext cx="7358114" cy="3037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9057"/>
                <a:gridCol w="3679057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/>
                        <a:t>POJEDINAC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/>
                        <a:t>SREDINA</a:t>
                      </a:r>
                      <a:endParaRPr lang="en-US" sz="2400" b="1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/>
                        <a:t>NASLEĐE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/>
                        <a:t>ISKUSTVO</a:t>
                      </a:r>
                      <a:endParaRPr lang="en-US" sz="2400" b="1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/>
                        <a:t>SAZREVANJE</a:t>
                      </a:r>
                      <a:endParaRPr lang="en-US" sz="2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/>
                        <a:t>UČENJE</a:t>
                      </a:r>
                      <a:endParaRPr lang="en-US" sz="2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411">
                <a:tc gridSpan="2">
                  <a:txBody>
                    <a:bodyPr/>
                    <a:lstStyle/>
                    <a:p>
                      <a:pPr algn="ctr"/>
                      <a:r>
                        <a:rPr lang="sr-Latn-CS" sz="2400" b="1" dirty="0" smtClean="0">
                          <a:solidFill>
                            <a:srgbClr val="FF0000"/>
                          </a:solidFill>
                        </a:rPr>
                        <a:t>AKIVNOST</a:t>
                      </a:r>
                      <a:r>
                        <a:rPr lang="sr-Latn-CS" sz="2400" b="1" baseline="0" dirty="0" smtClean="0">
                          <a:solidFill>
                            <a:srgbClr val="FF0000"/>
                          </a:solidFill>
                        </a:rPr>
                        <a:t> POJEDINCA</a:t>
                      </a:r>
                    </a:p>
                    <a:p>
                      <a:pPr algn="ctr"/>
                      <a:r>
                        <a:rPr lang="sr-Latn-CS" sz="2400" b="1" baseline="0" dirty="0" smtClean="0">
                          <a:solidFill>
                            <a:srgbClr val="FF0000"/>
                          </a:solidFill>
                        </a:rPr>
                        <a:t>(DISPOZICIJE        SPOSOBNOSTI)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2643174" y="3143248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286512" y="3143248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2643174" y="3929066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286512" y="3929066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4286248" y="5500702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SREDINA KAO ČINILAC RAZVOJA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191</TotalTime>
  <Words>290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Činioci razvoja predškolskog deteta</vt:lpstr>
      <vt:lpstr>Nasleđeno i stečeno kao činioci razvoja</vt:lpstr>
      <vt:lpstr>Misli o vaspitanju</vt:lpstr>
      <vt:lpstr>Dijalektičko shvatanje odnosa čoveka i sredine</vt:lpstr>
      <vt:lpstr>DRUŠTVO      POJEDINAC</vt:lpstr>
      <vt:lpstr>RAZVOJ LIČNOSTI (KVANTITATIVAN I KVALITATIVAN)  STEPEN ZRELOSTI      UČENJE</vt:lpstr>
      <vt:lpstr>Učenje i razvoj</vt:lpstr>
      <vt:lpstr>NASLEĐE KAO ČINILAC RAZVOJA</vt:lpstr>
      <vt:lpstr>SREDINA KAO ČINILAC RAZVOJA</vt:lpstr>
      <vt:lpstr> Psihički procesi pojedinca kao interiorizacija socijalnih odnosa  </vt:lpstr>
      <vt:lpstr>  “Čovek je ljudsko biće odenuto u kulturu!”(Bruner)  </vt:lpstr>
      <vt:lpstr>VASPITANJE I RAZVOJ </vt:lpstr>
      <vt:lpstr>Akceleracija i amplifikacija razvoja Komplementarnost ili površnost???</vt:lpstr>
      <vt:lpstr>AKTIVNOST  KAO ČINILAC RAZVOJA</vt:lpstr>
    </vt:vector>
  </TitlesOfParts>
  <Company>Pedagoski fakultet u Jagodini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Stan</dc:creator>
  <cp:lastModifiedBy>Emina</cp:lastModifiedBy>
  <cp:revision>14</cp:revision>
  <dcterms:created xsi:type="dcterms:W3CDTF">2013-12-04T19:39:50Z</dcterms:created>
  <dcterms:modified xsi:type="dcterms:W3CDTF">2019-11-28T16:30:42Z</dcterms:modified>
</cp:coreProperties>
</file>