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694847-6D8A-4377-B486-9E2A805C316A}" type="doc">
      <dgm:prSet loTypeId="urn:microsoft.com/office/officeart/2005/8/layout/bList2" loCatId="list" qsTypeId="urn:microsoft.com/office/officeart/2005/8/quickstyle/simple1" qsCatId="simple" csTypeId="urn:microsoft.com/office/officeart/2005/8/colors/colorful5" csCatId="colorful" phldr="1"/>
      <dgm:spPr/>
    </dgm:pt>
    <dgm:pt modelId="{5E29F625-A10B-4510-9FDC-7B0BC6748E1A}">
      <dgm:prSet phldrT="[Text]" custT="1"/>
      <dgm:spPr/>
      <dgm:t>
        <a:bodyPr/>
        <a:lstStyle/>
        <a:p>
          <a:r>
            <a:rPr lang="sr-Latn-RS" sz="2000" dirty="0" smtClean="0"/>
            <a:t>Vaspitanje</a:t>
          </a:r>
          <a:r>
            <a:rPr lang="sr-Latn-RS" sz="2400" dirty="0" smtClean="0"/>
            <a:t> </a:t>
          </a:r>
          <a:endParaRPr lang="en-US" sz="2400" dirty="0"/>
        </a:p>
      </dgm:t>
    </dgm:pt>
    <dgm:pt modelId="{CF95C14A-13C9-466D-AF6E-E5C59BA21F6D}" type="parTrans" cxnId="{EC92EA3B-A04F-4CB2-B0BD-D14B7899727F}">
      <dgm:prSet/>
      <dgm:spPr/>
      <dgm:t>
        <a:bodyPr/>
        <a:lstStyle/>
        <a:p>
          <a:endParaRPr lang="en-US"/>
        </a:p>
      </dgm:t>
    </dgm:pt>
    <dgm:pt modelId="{7548F4F2-8531-4CF6-BC2A-7E1A3A1D98BC}" type="sibTrans" cxnId="{EC92EA3B-A04F-4CB2-B0BD-D14B7899727F}">
      <dgm:prSet/>
      <dgm:spPr/>
      <dgm:t>
        <a:bodyPr/>
        <a:lstStyle/>
        <a:p>
          <a:endParaRPr lang="en-US"/>
        </a:p>
      </dgm:t>
    </dgm:pt>
    <dgm:pt modelId="{D7512642-CE0C-4E4D-B754-1270A242EF4F}">
      <dgm:prSet phldrT="[Text]" custT="1"/>
      <dgm:spPr/>
      <dgm:t>
        <a:bodyPr/>
        <a:lstStyle/>
        <a:p>
          <a:r>
            <a:rPr lang="sr-Latn-RS" sz="1600" dirty="0" smtClean="0"/>
            <a:t>Obrazovanje</a:t>
          </a:r>
          <a:endParaRPr lang="en-US" sz="2000" dirty="0"/>
        </a:p>
      </dgm:t>
    </dgm:pt>
    <dgm:pt modelId="{F1CF8959-A6E3-4D84-943C-5F7FB6F4938E}" type="parTrans" cxnId="{B33500C8-65B3-425F-B538-E3DF0D2503C9}">
      <dgm:prSet/>
      <dgm:spPr/>
      <dgm:t>
        <a:bodyPr/>
        <a:lstStyle/>
        <a:p>
          <a:endParaRPr lang="en-US"/>
        </a:p>
      </dgm:t>
    </dgm:pt>
    <dgm:pt modelId="{16434F32-6901-422B-873F-396E4CF18282}" type="sibTrans" cxnId="{B33500C8-65B3-425F-B538-E3DF0D2503C9}">
      <dgm:prSet/>
      <dgm:spPr/>
      <dgm:t>
        <a:bodyPr/>
        <a:lstStyle/>
        <a:p>
          <a:endParaRPr lang="en-US"/>
        </a:p>
      </dgm:t>
    </dgm:pt>
    <dgm:pt modelId="{CBFE089A-4366-4FCB-906F-9F45F56E0608}">
      <dgm:prSet phldrT="[Text]" custT="1"/>
      <dgm:spPr/>
      <dgm:t>
        <a:bodyPr/>
        <a:lstStyle/>
        <a:p>
          <a:r>
            <a:rPr lang="sr-Latn-RS" sz="2000" dirty="0" smtClean="0"/>
            <a:t>Nega</a:t>
          </a:r>
          <a:endParaRPr lang="en-US" sz="2000" dirty="0"/>
        </a:p>
      </dgm:t>
    </dgm:pt>
    <dgm:pt modelId="{71A2688B-426C-4CD5-8E46-5F462E9CAA49}" type="parTrans" cxnId="{AAD82525-1B2C-4438-9783-7FF04E0AB353}">
      <dgm:prSet/>
      <dgm:spPr/>
      <dgm:t>
        <a:bodyPr/>
        <a:lstStyle/>
        <a:p>
          <a:endParaRPr lang="en-US"/>
        </a:p>
      </dgm:t>
    </dgm:pt>
    <dgm:pt modelId="{8293C9F2-8326-40A6-8126-5CC64CA8E0B7}" type="sibTrans" cxnId="{AAD82525-1B2C-4438-9783-7FF04E0AB353}">
      <dgm:prSet/>
      <dgm:spPr/>
      <dgm:t>
        <a:bodyPr/>
        <a:lstStyle/>
        <a:p>
          <a:endParaRPr lang="en-US"/>
        </a:p>
      </dgm:t>
    </dgm:pt>
    <dgm:pt modelId="{BB3CFDE3-8985-4C2B-AE3A-5118C7855F84}">
      <dgm:prSet/>
      <dgm:spPr/>
      <dgm:t>
        <a:bodyPr/>
        <a:lstStyle/>
        <a:p>
          <a:r>
            <a:rPr lang="sr-Latn-RS" dirty="0" smtClean="0"/>
            <a:t>Očuvanje dečjeg zdravlja</a:t>
          </a:r>
          <a:endParaRPr lang="en-US" dirty="0"/>
        </a:p>
      </dgm:t>
    </dgm:pt>
    <dgm:pt modelId="{42C607DB-47D5-4446-9C41-8193EB40918F}" type="parTrans" cxnId="{62BA13CA-DDC0-4C57-BD53-873E618EB725}">
      <dgm:prSet/>
      <dgm:spPr/>
      <dgm:t>
        <a:bodyPr/>
        <a:lstStyle/>
        <a:p>
          <a:endParaRPr lang="en-US"/>
        </a:p>
      </dgm:t>
    </dgm:pt>
    <dgm:pt modelId="{362F7E20-862A-4066-8EB7-A02C4C37860F}" type="sibTrans" cxnId="{62BA13CA-DDC0-4C57-BD53-873E618EB725}">
      <dgm:prSet/>
      <dgm:spPr/>
      <dgm:t>
        <a:bodyPr/>
        <a:lstStyle/>
        <a:p>
          <a:endParaRPr lang="en-US"/>
        </a:p>
      </dgm:t>
    </dgm:pt>
    <dgm:pt modelId="{48005E12-2828-44FC-8D3D-32AB47AC53AF}">
      <dgm:prSet phldrT="[Text]" custT="1"/>
      <dgm:spPr/>
      <dgm:t>
        <a:bodyPr/>
        <a:lstStyle/>
        <a:p>
          <a:r>
            <a:rPr lang="sr-Latn-RS" sz="1600" dirty="0" smtClean="0"/>
            <a:t>Preventivna</a:t>
          </a:r>
          <a:r>
            <a:rPr lang="sr-Latn-RS" sz="1200" dirty="0" smtClean="0"/>
            <a:t> zdravstvena zaštita</a:t>
          </a:r>
          <a:endParaRPr lang="en-US" sz="1200" dirty="0"/>
        </a:p>
      </dgm:t>
    </dgm:pt>
    <dgm:pt modelId="{E2DB9394-95E9-45D9-8F82-35284C4B6DA8}" type="parTrans" cxnId="{D06E7B2A-BA34-4FC6-A4E0-42FE2CAD0330}">
      <dgm:prSet/>
      <dgm:spPr/>
      <dgm:t>
        <a:bodyPr/>
        <a:lstStyle/>
        <a:p>
          <a:endParaRPr lang="en-US"/>
        </a:p>
      </dgm:t>
    </dgm:pt>
    <dgm:pt modelId="{DA6821AC-368C-464C-876F-3073CEC5CE06}" type="sibTrans" cxnId="{D06E7B2A-BA34-4FC6-A4E0-42FE2CAD0330}">
      <dgm:prSet/>
      <dgm:spPr/>
      <dgm:t>
        <a:bodyPr/>
        <a:lstStyle/>
        <a:p>
          <a:endParaRPr lang="en-US"/>
        </a:p>
      </dgm:t>
    </dgm:pt>
    <dgm:pt modelId="{2E7021AF-63D7-4849-81D6-1224E1E370CF}">
      <dgm:prSet/>
      <dgm:spPr/>
      <dgm:t>
        <a:bodyPr/>
        <a:lstStyle/>
        <a:p>
          <a:r>
            <a:rPr lang="sr-Latn-RS" dirty="0" smtClean="0"/>
            <a:t>Priprema za školu</a:t>
          </a:r>
          <a:endParaRPr lang="en-US" dirty="0"/>
        </a:p>
      </dgm:t>
    </dgm:pt>
    <dgm:pt modelId="{FCBFA459-E446-4074-8D0A-F2256ADEEEC0}" type="parTrans" cxnId="{81FCB43B-2D8A-40AE-A8E8-509946A012AE}">
      <dgm:prSet/>
      <dgm:spPr/>
      <dgm:t>
        <a:bodyPr/>
        <a:lstStyle/>
        <a:p>
          <a:endParaRPr lang="en-US"/>
        </a:p>
      </dgm:t>
    </dgm:pt>
    <dgm:pt modelId="{F78FAF9F-FBFC-4D7A-9CFF-ADAC7D36BAEF}" type="sibTrans" cxnId="{81FCB43B-2D8A-40AE-A8E8-509946A012AE}">
      <dgm:prSet/>
      <dgm:spPr/>
      <dgm:t>
        <a:bodyPr/>
        <a:lstStyle/>
        <a:p>
          <a:endParaRPr lang="en-US"/>
        </a:p>
      </dgm:t>
    </dgm:pt>
    <dgm:pt modelId="{01FE2949-152D-486A-BA3F-D7AA8A6C40E1}">
      <dgm:prSet/>
      <dgm:spPr/>
      <dgm:t>
        <a:bodyPr/>
        <a:lstStyle/>
        <a:p>
          <a:r>
            <a:rPr lang="sr-Latn-RS" dirty="0" smtClean="0"/>
            <a:t>Stiacanje znanja</a:t>
          </a:r>
          <a:endParaRPr lang="en-US" dirty="0"/>
        </a:p>
      </dgm:t>
    </dgm:pt>
    <dgm:pt modelId="{E65824B6-213F-42CA-A609-A5B4602A96DD}" type="parTrans" cxnId="{0B60718C-57EC-4AE3-88D1-BCDF8743D828}">
      <dgm:prSet/>
      <dgm:spPr/>
      <dgm:t>
        <a:bodyPr/>
        <a:lstStyle/>
        <a:p>
          <a:endParaRPr lang="en-US"/>
        </a:p>
      </dgm:t>
    </dgm:pt>
    <dgm:pt modelId="{D060AC44-029C-495D-B388-F80D1249C153}" type="sibTrans" cxnId="{0B60718C-57EC-4AE3-88D1-BCDF8743D828}">
      <dgm:prSet/>
      <dgm:spPr/>
      <dgm:t>
        <a:bodyPr/>
        <a:lstStyle/>
        <a:p>
          <a:endParaRPr lang="en-US"/>
        </a:p>
      </dgm:t>
    </dgm:pt>
    <dgm:pt modelId="{7F8D543B-EA15-4F5A-A849-7364A3247C17}">
      <dgm:prSet/>
      <dgm:spPr/>
      <dgm:t>
        <a:bodyPr/>
        <a:lstStyle/>
        <a:p>
          <a:endParaRPr lang="en-US" dirty="0"/>
        </a:p>
      </dgm:t>
    </dgm:pt>
    <dgm:pt modelId="{4FB85FDF-BB20-4D1A-B86A-8148AC418ACD}" type="parTrans" cxnId="{90BA362E-3DB3-45CC-8256-86AEA522AC16}">
      <dgm:prSet/>
      <dgm:spPr/>
      <dgm:t>
        <a:bodyPr/>
        <a:lstStyle/>
        <a:p>
          <a:endParaRPr lang="en-US"/>
        </a:p>
      </dgm:t>
    </dgm:pt>
    <dgm:pt modelId="{EEB63210-B03A-45D4-9C12-A216F2969BDB}" type="sibTrans" cxnId="{90BA362E-3DB3-45CC-8256-86AEA522AC16}">
      <dgm:prSet/>
      <dgm:spPr/>
      <dgm:t>
        <a:bodyPr/>
        <a:lstStyle/>
        <a:p>
          <a:endParaRPr lang="en-US"/>
        </a:p>
      </dgm:t>
    </dgm:pt>
    <dgm:pt modelId="{F9E86EF0-DEBE-482C-9DFE-5BF89BF482CA}">
      <dgm:prSet/>
      <dgm:spPr/>
      <dgm:t>
        <a:bodyPr/>
        <a:lstStyle/>
        <a:p>
          <a:r>
            <a:rPr lang="sr-Latn-RS" dirty="0" smtClean="0"/>
            <a:t>Razvijanje sposobnosti</a:t>
          </a:r>
          <a:endParaRPr lang="en-US" dirty="0"/>
        </a:p>
      </dgm:t>
    </dgm:pt>
    <dgm:pt modelId="{1748A4E7-5977-45B3-B4AE-94B0D16C14CC}" type="parTrans" cxnId="{6CC25DE3-DE9B-40AE-9F66-34E4976543EF}">
      <dgm:prSet/>
      <dgm:spPr/>
      <dgm:t>
        <a:bodyPr/>
        <a:lstStyle/>
        <a:p>
          <a:endParaRPr lang="en-US"/>
        </a:p>
      </dgm:t>
    </dgm:pt>
    <dgm:pt modelId="{DEA93545-50B8-4CFB-A18F-2A5BDAF0E86E}" type="sibTrans" cxnId="{6CC25DE3-DE9B-40AE-9F66-34E4976543EF}">
      <dgm:prSet/>
      <dgm:spPr/>
      <dgm:t>
        <a:bodyPr/>
        <a:lstStyle/>
        <a:p>
          <a:endParaRPr lang="en-US"/>
        </a:p>
      </dgm:t>
    </dgm:pt>
    <dgm:pt modelId="{F572CBF5-483D-4BB4-B11B-D1F0AF6115FA}">
      <dgm:prSet/>
      <dgm:spPr/>
      <dgm:t>
        <a:bodyPr/>
        <a:lstStyle/>
        <a:p>
          <a:endParaRPr lang="en-US" sz="1300" dirty="0"/>
        </a:p>
      </dgm:t>
    </dgm:pt>
    <dgm:pt modelId="{64C07D1C-0667-424D-964F-2181DD565910}" type="sibTrans" cxnId="{5DC687DC-55EF-4099-85A9-22261D287636}">
      <dgm:prSet/>
      <dgm:spPr/>
      <dgm:t>
        <a:bodyPr/>
        <a:lstStyle/>
        <a:p>
          <a:endParaRPr lang="en-US"/>
        </a:p>
      </dgm:t>
    </dgm:pt>
    <dgm:pt modelId="{683AA57C-D795-44EA-951C-FCAB8E998BC1}" type="parTrans" cxnId="{5DC687DC-55EF-4099-85A9-22261D287636}">
      <dgm:prSet/>
      <dgm:spPr/>
      <dgm:t>
        <a:bodyPr/>
        <a:lstStyle/>
        <a:p>
          <a:endParaRPr lang="en-US"/>
        </a:p>
      </dgm:t>
    </dgm:pt>
    <dgm:pt modelId="{D6F4B167-16D2-4239-9923-1E6C50209DC4}">
      <dgm:prSet custT="1"/>
      <dgm:spPr/>
      <dgm:t>
        <a:bodyPr/>
        <a:lstStyle/>
        <a:p>
          <a:r>
            <a:rPr lang="sr-Latn-RS" sz="1600" dirty="0" smtClean="0"/>
            <a:t>Socijalizacija</a:t>
          </a:r>
          <a:endParaRPr lang="en-US" sz="1600" dirty="0"/>
        </a:p>
      </dgm:t>
    </dgm:pt>
    <dgm:pt modelId="{27909C53-2375-45E1-9385-AE9237695379}" type="sibTrans" cxnId="{EC32D07F-B475-48BE-817E-167F7C32EE6C}">
      <dgm:prSet/>
      <dgm:spPr/>
      <dgm:t>
        <a:bodyPr/>
        <a:lstStyle/>
        <a:p>
          <a:endParaRPr lang="en-US"/>
        </a:p>
      </dgm:t>
    </dgm:pt>
    <dgm:pt modelId="{8AF9DEF8-51AD-4BEB-968A-7DF02E07B0D6}" type="parTrans" cxnId="{EC32D07F-B475-48BE-817E-167F7C32EE6C}">
      <dgm:prSet/>
      <dgm:spPr/>
      <dgm:t>
        <a:bodyPr/>
        <a:lstStyle/>
        <a:p>
          <a:endParaRPr lang="en-US"/>
        </a:p>
      </dgm:t>
    </dgm:pt>
    <dgm:pt modelId="{C04B59AC-197B-426D-93AB-AFE50827D68E}">
      <dgm:prSet custT="1"/>
      <dgm:spPr/>
      <dgm:t>
        <a:bodyPr/>
        <a:lstStyle/>
        <a:p>
          <a:r>
            <a:rPr lang="sr-Latn-RS" sz="1600" dirty="0" smtClean="0"/>
            <a:t>Razvijanje voljno-karakternih osobina</a:t>
          </a:r>
          <a:endParaRPr lang="en-US" sz="1600" dirty="0"/>
        </a:p>
      </dgm:t>
    </dgm:pt>
    <dgm:pt modelId="{E28D0436-A549-4F80-8E08-48F4B42605D1}" type="sibTrans" cxnId="{083D4739-5FAD-4816-833A-F082CA7A6A49}">
      <dgm:prSet/>
      <dgm:spPr/>
      <dgm:t>
        <a:bodyPr/>
        <a:lstStyle/>
        <a:p>
          <a:endParaRPr lang="en-US"/>
        </a:p>
      </dgm:t>
    </dgm:pt>
    <dgm:pt modelId="{084F9B47-7307-4EE0-9D78-EF74A8B21643}" type="parTrans" cxnId="{083D4739-5FAD-4816-833A-F082CA7A6A49}">
      <dgm:prSet/>
      <dgm:spPr/>
      <dgm:t>
        <a:bodyPr/>
        <a:lstStyle/>
        <a:p>
          <a:endParaRPr lang="en-US"/>
        </a:p>
      </dgm:t>
    </dgm:pt>
    <dgm:pt modelId="{CE1515A1-9E9D-43F3-9EE8-F919F3F69FA3}">
      <dgm:prSet custT="1"/>
      <dgm:spPr/>
      <dgm:t>
        <a:bodyPr/>
        <a:lstStyle/>
        <a:p>
          <a:r>
            <a:rPr lang="sr-Latn-RS" sz="1600" dirty="0" smtClean="0"/>
            <a:t>Bogaćenje iskustva</a:t>
          </a:r>
          <a:endParaRPr lang="en-US" sz="1600" dirty="0"/>
        </a:p>
      </dgm:t>
    </dgm:pt>
    <dgm:pt modelId="{8DFD828D-C7EB-48F5-8B47-B5087D537AD5}" type="sibTrans" cxnId="{0817B780-53F9-4F62-971A-25C56A6D3AF9}">
      <dgm:prSet/>
      <dgm:spPr/>
      <dgm:t>
        <a:bodyPr/>
        <a:lstStyle/>
        <a:p>
          <a:endParaRPr lang="en-US"/>
        </a:p>
      </dgm:t>
    </dgm:pt>
    <dgm:pt modelId="{30935B07-FED5-4135-8B7D-682FFAE6D89C}" type="parTrans" cxnId="{0817B780-53F9-4F62-971A-25C56A6D3AF9}">
      <dgm:prSet/>
      <dgm:spPr/>
      <dgm:t>
        <a:bodyPr/>
        <a:lstStyle/>
        <a:p>
          <a:endParaRPr lang="en-US"/>
        </a:p>
      </dgm:t>
    </dgm:pt>
    <dgm:pt modelId="{BE4DAD14-827A-43C9-B7A0-F76989898A6E}">
      <dgm:prSet custT="1"/>
      <dgm:spPr/>
      <dgm:t>
        <a:bodyPr/>
        <a:lstStyle/>
        <a:p>
          <a:r>
            <a:rPr lang="sr-Latn-RS" sz="1600" dirty="0" smtClean="0"/>
            <a:t>Razvijanje navika</a:t>
          </a:r>
          <a:endParaRPr lang="en-US" sz="1600" dirty="0"/>
        </a:p>
      </dgm:t>
    </dgm:pt>
    <dgm:pt modelId="{88EFBE06-F378-400C-8A90-710F2D70145E}" type="sibTrans" cxnId="{1D1C710A-0C50-4B8B-BC1F-1F992DD94545}">
      <dgm:prSet/>
      <dgm:spPr/>
      <dgm:t>
        <a:bodyPr/>
        <a:lstStyle/>
        <a:p>
          <a:endParaRPr lang="en-US"/>
        </a:p>
      </dgm:t>
    </dgm:pt>
    <dgm:pt modelId="{6AFDC746-CC0C-4172-BF3A-5FD2F0B09885}" type="parTrans" cxnId="{1D1C710A-0C50-4B8B-BC1F-1F992DD94545}">
      <dgm:prSet/>
      <dgm:spPr/>
      <dgm:t>
        <a:bodyPr/>
        <a:lstStyle/>
        <a:p>
          <a:endParaRPr lang="en-US"/>
        </a:p>
      </dgm:t>
    </dgm:pt>
    <dgm:pt modelId="{9322412A-431B-40AF-B0B0-66CA4B48B509}">
      <dgm:prSet custT="1"/>
      <dgm:spPr/>
      <dgm:t>
        <a:bodyPr/>
        <a:lstStyle/>
        <a:p>
          <a:endParaRPr lang="en-US" sz="1600" dirty="0"/>
        </a:p>
      </dgm:t>
    </dgm:pt>
    <dgm:pt modelId="{6413F9E6-7664-4F40-90EA-73E58E453BAA}" type="sibTrans" cxnId="{71D0A8A4-F7AC-4CDF-9D76-F6416F4A93E1}">
      <dgm:prSet/>
      <dgm:spPr/>
      <dgm:t>
        <a:bodyPr/>
        <a:lstStyle/>
        <a:p>
          <a:endParaRPr lang="en-US"/>
        </a:p>
      </dgm:t>
    </dgm:pt>
    <dgm:pt modelId="{192B925B-74E9-4AEE-8B5C-5411DAECD5F7}" type="parTrans" cxnId="{71D0A8A4-F7AC-4CDF-9D76-F6416F4A93E1}">
      <dgm:prSet/>
      <dgm:spPr/>
      <dgm:t>
        <a:bodyPr/>
        <a:lstStyle/>
        <a:p>
          <a:endParaRPr lang="en-US"/>
        </a:p>
      </dgm:t>
    </dgm:pt>
    <dgm:pt modelId="{B1A6F24F-DA5D-4491-ABB5-FB9FF25AFBDF}">
      <dgm:prSet/>
      <dgm:spPr/>
      <dgm:t>
        <a:bodyPr/>
        <a:lstStyle/>
        <a:p>
          <a:r>
            <a:rPr lang="sr-Latn-RS" dirty="0" smtClean="0"/>
            <a:t>Lična higijene</a:t>
          </a:r>
          <a:endParaRPr lang="en-US" dirty="0"/>
        </a:p>
      </dgm:t>
    </dgm:pt>
    <dgm:pt modelId="{04380114-CD38-4F8A-8CEB-9D13E3EA5B9D}" type="parTrans" cxnId="{F1AE5A6D-C05E-4874-A7A7-785CA092D097}">
      <dgm:prSet/>
      <dgm:spPr/>
      <dgm:t>
        <a:bodyPr/>
        <a:lstStyle/>
        <a:p>
          <a:endParaRPr lang="en-US"/>
        </a:p>
      </dgm:t>
    </dgm:pt>
    <dgm:pt modelId="{F51DCFD6-4925-41B8-89FE-0B9E00915C77}" type="sibTrans" cxnId="{F1AE5A6D-C05E-4874-A7A7-785CA092D097}">
      <dgm:prSet/>
      <dgm:spPr/>
      <dgm:t>
        <a:bodyPr/>
        <a:lstStyle/>
        <a:p>
          <a:endParaRPr lang="en-US"/>
        </a:p>
      </dgm:t>
    </dgm:pt>
    <dgm:pt modelId="{95822888-B01C-4964-8A22-8466BDE91707}">
      <dgm:prSet/>
      <dgm:spPr/>
      <dgm:t>
        <a:bodyPr/>
        <a:lstStyle/>
        <a:p>
          <a:r>
            <a:rPr lang="sr-Latn-RS" dirty="0" smtClean="0"/>
            <a:t>Zadovoljavanje dečjih potreba za snom, ishranom i boravkom na svežem vazduhu</a:t>
          </a:r>
          <a:endParaRPr lang="en-US" dirty="0"/>
        </a:p>
      </dgm:t>
    </dgm:pt>
    <dgm:pt modelId="{836C558B-2D06-4742-AECA-8D4B08693371}" type="parTrans" cxnId="{192DCB36-5A6F-4502-80FB-6C24D3C50A44}">
      <dgm:prSet/>
      <dgm:spPr/>
      <dgm:t>
        <a:bodyPr/>
        <a:lstStyle/>
        <a:p>
          <a:endParaRPr lang="en-US"/>
        </a:p>
      </dgm:t>
    </dgm:pt>
    <dgm:pt modelId="{5ED0CA9F-E3A9-4234-ACF8-42ADC4790B4C}" type="sibTrans" cxnId="{192DCB36-5A6F-4502-80FB-6C24D3C50A44}">
      <dgm:prSet/>
      <dgm:spPr/>
      <dgm:t>
        <a:bodyPr/>
        <a:lstStyle/>
        <a:p>
          <a:endParaRPr lang="en-US"/>
        </a:p>
      </dgm:t>
    </dgm:pt>
    <dgm:pt modelId="{7049DDEB-9520-462F-A6EE-D25054399CB6}">
      <dgm:prSet/>
      <dgm:spPr/>
      <dgm:t>
        <a:bodyPr/>
        <a:lstStyle/>
        <a:p>
          <a:endParaRPr lang="en-US" dirty="0"/>
        </a:p>
      </dgm:t>
    </dgm:pt>
    <dgm:pt modelId="{B7653F63-A6C2-4396-9209-9D60B8EBC7AA}" type="parTrans" cxnId="{517CE281-81C2-4065-BBC7-124DFA062F85}">
      <dgm:prSet/>
      <dgm:spPr/>
      <dgm:t>
        <a:bodyPr/>
        <a:lstStyle/>
        <a:p>
          <a:endParaRPr lang="en-US"/>
        </a:p>
      </dgm:t>
    </dgm:pt>
    <dgm:pt modelId="{AC4D1C81-9A15-4C9F-99CF-041B5DC5DE36}" type="sibTrans" cxnId="{517CE281-81C2-4065-BBC7-124DFA062F85}">
      <dgm:prSet/>
      <dgm:spPr/>
      <dgm:t>
        <a:bodyPr/>
        <a:lstStyle/>
        <a:p>
          <a:endParaRPr lang="en-US"/>
        </a:p>
      </dgm:t>
    </dgm:pt>
    <dgm:pt modelId="{E8B116C3-82AE-4088-B64B-959BC15C449A}">
      <dgm:prSet/>
      <dgm:spPr/>
      <dgm:t>
        <a:bodyPr/>
        <a:lstStyle/>
        <a:p>
          <a:r>
            <a:rPr lang="sr-Latn-RS" dirty="0" smtClean="0"/>
            <a:t>Doprinosi se socijalizaciji i opštem razvoju</a:t>
          </a:r>
          <a:endParaRPr lang="en-US" dirty="0"/>
        </a:p>
      </dgm:t>
    </dgm:pt>
    <dgm:pt modelId="{EE52CCA7-62BB-44DE-B1D1-0F66BA622A24}" type="parTrans" cxnId="{2526EE05-7AED-4FD7-BCDD-331AB9BCDA1B}">
      <dgm:prSet/>
      <dgm:spPr/>
      <dgm:t>
        <a:bodyPr/>
        <a:lstStyle/>
        <a:p>
          <a:endParaRPr lang="en-US"/>
        </a:p>
      </dgm:t>
    </dgm:pt>
    <dgm:pt modelId="{D2AD0683-4FE6-44DA-846D-2BAE5AE40288}" type="sibTrans" cxnId="{2526EE05-7AED-4FD7-BCDD-331AB9BCDA1B}">
      <dgm:prSet/>
      <dgm:spPr/>
      <dgm:t>
        <a:bodyPr/>
        <a:lstStyle/>
        <a:p>
          <a:endParaRPr lang="en-US"/>
        </a:p>
      </dgm:t>
    </dgm:pt>
    <dgm:pt modelId="{9E823CC8-46C2-41A9-91B6-771B3856D293}">
      <dgm:prSet/>
      <dgm:spPr/>
      <dgm:t>
        <a:bodyPr/>
        <a:lstStyle/>
        <a:p>
          <a:r>
            <a:rPr lang="sr-Latn-RS" dirty="0" smtClean="0"/>
            <a:t>Prevencija i profilaksa bolesti</a:t>
          </a:r>
          <a:endParaRPr lang="en-US" dirty="0"/>
        </a:p>
      </dgm:t>
    </dgm:pt>
    <dgm:pt modelId="{B299FB91-E85F-4E58-97AC-1E2B35267A2A}" type="parTrans" cxnId="{70A02959-231B-4090-9272-FB50F15837D4}">
      <dgm:prSet/>
      <dgm:spPr/>
      <dgm:t>
        <a:bodyPr/>
        <a:lstStyle/>
        <a:p>
          <a:endParaRPr lang="en-US"/>
        </a:p>
      </dgm:t>
    </dgm:pt>
    <dgm:pt modelId="{03FF3410-0D7F-4B46-B592-E031F763263C}" type="sibTrans" cxnId="{70A02959-231B-4090-9272-FB50F15837D4}">
      <dgm:prSet/>
      <dgm:spPr/>
      <dgm:t>
        <a:bodyPr/>
        <a:lstStyle/>
        <a:p>
          <a:endParaRPr lang="en-US"/>
        </a:p>
      </dgm:t>
    </dgm:pt>
    <dgm:pt modelId="{AE47AFF7-AF4D-4AD3-8B5C-2626C5B1336F}">
      <dgm:prSet/>
      <dgm:spPr/>
      <dgm:t>
        <a:bodyPr/>
        <a:lstStyle/>
        <a:p>
          <a:r>
            <a:rPr lang="sr-Latn-RS" dirty="0" smtClean="0"/>
            <a:t>Razvijanje zdravstvene kulture</a:t>
          </a:r>
          <a:endParaRPr lang="en-US" dirty="0"/>
        </a:p>
      </dgm:t>
    </dgm:pt>
    <dgm:pt modelId="{2C26EBEF-7B89-480F-85E4-B9DFED780D84}" type="parTrans" cxnId="{7C6C9F70-1321-43BD-924C-865C13F3F288}">
      <dgm:prSet/>
      <dgm:spPr/>
      <dgm:t>
        <a:bodyPr/>
        <a:lstStyle/>
        <a:p>
          <a:endParaRPr lang="en-US"/>
        </a:p>
      </dgm:t>
    </dgm:pt>
    <dgm:pt modelId="{0E301E40-CADA-4FC7-BC45-509CD40E7F73}" type="sibTrans" cxnId="{7C6C9F70-1321-43BD-924C-865C13F3F288}">
      <dgm:prSet/>
      <dgm:spPr/>
      <dgm:t>
        <a:bodyPr/>
        <a:lstStyle/>
        <a:p>
          <a:endParaRPr lang="en-US"/>
        </a:p>
      </dgm:t>
    </dgm:pt>
    <dgm:pt modelId="{50412B2E-4EE2-46D3-B6CD-7730C2F5D74D}" type="pres">
      <dgm:prSet presAssocID="{39694847-6D8A-4377-B486-9E2A805C316A}" presName="diagram" presStyleCnt="0">
        <dgm:presLayoutVars>
          <dgm:dir/>
          <dgm:animLvl val="lvl"/>
          <dgm:resizeHandles val="exact"/>
        </dgm:presLayoutVars>
      </dgm:prSet>
      <dgm:spPr/>
    </dgm:pt>
    <dgm:pt modelId="{0ED90019-93F2-4CC3-8A7E-8BFC79ADDF61}" type="pres">
      <dgm:prSet presAssocID="{5E29F625-A10B-4510-9FDC-7B0BC6748E1A}" presName="compNode" presStyleCnt="0"/>
      <dgm:spPr/>
    </dgm:pt>
    <dgm:pt modelId="{2987C84B-3339-4891-AEF7-CCD02CECBCA8}" type="pres">
      <dgm:prSet presAssocID="{5E29F625-A10B-4510-9FDC-7B0BC6748E1A}" presName="childRect" presStyleLbl="bgAcc1" presStyleIdx="0" presStyleCnt="4" custScaleX="100578" custScaleY="265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C8D0F-1573-4B05-9B95-AE45BA39D498}" type="pres">
      <dgm:prSet presAssocID="{5E29F625-A10B-4510-9FDC-7B0BC6748E1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8D5F002-DA93-494B-99C2-AE2F86081E87}" type="pres">
      <dgm:prSet presAssocID="{5E29F625-A10B-4510-9FDC-7B0BC6748E1A}" presName="parentRect" presStyleLbl="alignNode1" presStyleIdx="0" presStyleCnt="4" custLinFactY="100000" custLinFactNeighborX="-1748" custLinFactNeighborY="142082"/>
      <dgm:spPr/>
    </dgm:pt>
    <dgm:pt modelId="{EBC5D93E-7D36-4EC7-9D68-E7F08D82D86C}" type="pres">
      <dgm:prSet presAssocID="{5E29F625-A10B-4510-9FDC-7B0BC6748E1A}" presName="adorn" presStyleLbl="fgAccFollowNode1" presStyleIdx="0" presStyleCnt="4" custLinFactNeighborX="-25101" custLinFactNeighborY="81654"/>
      <dgm:spPr/>
    </dgm:pt>
    <dgm:pt modelId="{CEC1211E-9D52-41DA-ACB1-D2755F8B11B6}" type="pres">
      <dgm:prSet presAssocID="{7548F4F2-8531-4CF6-BC2A-7E1A3A1D98BC}" presName="sibTrans" presStyleLbl="sibTrans2D1" presStyleIdx="0" presStyleCnt="0"/>
      <dgm:spPr/>
    </dgm:pt>
    <dgm:pt modelId="{D7DB5C33-0713-4C29-9F60-AC445F390E94}" type="pres">
      <dgm:prSet presAssocID="{D7512642-CE0C-4E4D-B754-1270A242EF4F}" presName="compNode" presStyleCnt="0"/>
      <dgm:spPr/>
    </dgm:pt>
    <dgm:pt modelId="{80A5A4E8-2512-4864-850E-CD17512B531C}" type="pres">
      <dgm:prSet presAssocID="{D7512642-CE0C-4E4D-B754-1270A242EF4F}" presName="childRect" presStyleLbl="bgAcc1" presStyleIdx="1" presStyleCnt="4" custScaleX="104414" custScaleY="267129" custLinFactNeighborX="-6856" custLinFactNeighborY="4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7C992-B420-4227-94E8-05A6FE3C0BD2}" type="pres">
      <dgm:prSet presAssocID="{D7512642-CE0C-4E4D-B754-1270A242EF4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86C1C5B-A4EA-4650-A775-75794C1948DB}" type="pres">
      <dgm:prSet presAssocID="{D7512642-CE0C-4E4D-B754-1270A242EF4F}" presName="parentRect" presStyleLbl="alignNode1" presStyleIdx="1" presStyleCnt="4" custLinFactY="100000" custLinFactNeighborX="-4125" custLinFactNeighborY="146575"/>
      <dgm:spPr/>
    </dgm:pt>
    <dgm:pt modelId="{69F76E36-265D-46F4-91C2-5F3E3627635B}" type="pres">
      <dgm:prSet presAssocID="{D7512642-CE0C-4E4D-B754-1270A242EF4F}" presName="adorn" presStyleLbl="fgAccFollowNode1" presStyleIdx="1" presStyleCnt="4" custLinFactNeighborX="-62255" custLinFactNeighborY="15526"/>
      <dgm:spPr/>
    </dgm:pt>
    <dgm:pt modelId="{E780F3FA-C599-46D4-B689-F214C5D0D15F}" type="pres">
      <dgm:prSet presAssocID="{16434F32-6901-422B-873F-396E4CF18282}" presName="sibTrans" presStyleLbl="sibTrans2D1" presStyleIdx="0" presStyleCnt="0"/>
      <dgm:spPr/>
    </dgm:pt>
    <dgm:pt modelId="{DF937D15-A746-4F90-8494-0A28FDA39AF0}" type="pres">
      <dgm:prSet presAssocID="{CBFE089A-4366-4FCB-906F-9F45F56E0608}" presName="compNode" presStyleCnt="0"/>
      <dgm:spPr/>
    </dgm:pt>
    <dgm:pt modelId="{FA77BF1A-7751-4210-BDB6-24434BE6DC9C}" type="pres">
      <dgm:prSet presAssocID="{CBFE089A-4366-4FCB-906F-9F45F56E0608}" presName="childRect" presStyleLbl="bgAcc1" presStyleIdx="2" presStyleCnt="4" custScaleX="128930" custScaleY="268092" custLinFactNeighborX="-10625" custLinFactNeighborY="5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69E93-BD9D-45C4-8C5C-030D3A8A9E60}" type="pres">
      <dgm:prSet presAssocID="{CBFE089A-4366-4FCB-906F-9F45F56E060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0590BC1-FC9D-4A3F-A8B7-61A59621426D}" type="pres">
      <dgm:prSet presAssocID="{CBFE089A-4366-4FCB-906F-9F45F56E0608}" presName="parentRect" presStyleLbl="alignNode1" presStyleIdx="2" presStyleCnt="4" custScaleX="107923" custLinFactY="100000" custLinFactNeighborX="-8178" custLinFactNeighborY="142082"/>
      <dgm:spPr/>
    </dgm:pt>
    <dgm:pt modelId="{B8ADE447-4D70-4CBD-92C5-AC05547AAB64}" type="pres">
      <dgm:prSet presAssocID="{CBFE089A-4366-4FCB-906F-9F45F56E0608}" presName="adorn" presStyleLbl="fgAccFollowNode1" presStyleIdx="2" presStyleCnt="4" custLinFactNeighborX="-6279" custLinFactNeighborY="54771"/>
      <dgm:spPr/>
    </dgm:pt>
    <dgm:pt modelId="{42B53117-01DF-4245-8F28-033FAFD0778C}" type="pres">
      <dgm:prSet presAssocID="{8293C9F2-8326-40A6-8126-5CC64CA8E0B7}" presName="sibTrans" presStyleLbl="sibTrans2D1" presStyleIdx="0" presStyleCnt="0"/>
      <dgm:spPr/>
    </dgm:pt>
    <dgm:pt modelId="{D91A9D12-7FAA-4125-8EFA-6F719774E291}" type="pres">
      <dgm:prSet presAssocID="{48005E12-2828-44FC-8D3D-32AB47AC53AF}" presName="compNode" presStyleCnt="0"/>
      <dgm:spPr/>
    </dgm:pt>
    <dgm:pt modelId="{3B7CB298-60E4-40BC-BA59-5EB8B0F5151A}" type="pres">
      <dgm:prSet presAssocID="{48005E12-2828-44FC-8D3D-32AB47AC53AF}" presName="childRect" presStyleLbl="bgAcc1" presStyleIdx="3" presStyleCnt="4" custScaleX="108979" custScaleY="267667" custLinFactNeighborX="-2038" custLinFactNeighborY="4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0624D9-0741-475A-A865-BE18C4FBBD33}" type="pres">
      <dgm:prSet presAssocID="{48005E12-2828-44FC-8D3D-32AB47AC53A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B2BBDC4-0EEA-4D0E-A648-5C466CD3EE17}" type="pres">
      <dgm:prSet presAssocID="{48005E12-2828-44FC-8D3D-32AB47AC53AF}" presName="parentRect" presStyleLbl="alignNode1" presStyleIdx="3" presStyleCnt="4" custScaleX="119114" custScaleY="124223" custLinFactY="100000" custLinFactNeighborX="1811" custLinFactNeighborY="157995"/>
      <dgm:spPr/>
    </dgm:pt>
    <dgm:pt modelId="{00737148-D945-479B-959F-8093E80DFEB3}" type="pres">
      <dgm:prSet presAssocID="{48005E12-2828-44FC-8D3D-32AB47AC53AF}" presName="adorn" presStyleLbl="fgAccFollowNode1" presStyleIdx="3" presStyleCnt="4"/>
      <dgm:spPr/>
    </dgm:pt>
  </dgm:ptLst>
  <dgm:cxnLst>
    <dgm:cxn modelId="{74A3F0DE-CBF2-409B-8FD5-76C5C3794022}" type="presOf" srcId="{39694847-6D8A-4377-B486-9E2A805C316A}" destId="{50412B2E-4EE2-46D3-B6CD-7730C2F5D74D}" srcOrd="0" destOrd="0" presId="urn:microsoft.com/office/officeart/2005/8/layout/bList2"/>
    <dgm:cxn modelId="{55EB3E90-3B12-4CFB-8B3E-0A2C1703296F}" type="presOf" srcId="{9E823CC8-46C2-41A9-91B6-771B3856D293}" destId="{3B7CB298-60E4-40BC-BA59-5EB8B0F5151A}" srcOrd="0" destOrd="1" presId="urn:microsoft.com/office/officeart/2005/8/layout/bList2"/>
    <dgm:cxn modelId="{182DDF8E-C892-4667-A4D8-642659A6AB45}" type="presOf" srcId="{B1A6F24F-DA5D-4491-ABB5-FB9FF25AFBDF}" destId="{FA77BF1A-7751-4210-BDB6-24434BE6DC9C}" srcOrd="0" destOrd="0" presId="urn:microsoft.com/office/officeart/2005/8/layout/bList2"/>
    <dgm:cxn modelId="{2A5317FD-80C4-4872-998E-8A7196CF7A55}" type="presOf" srcId="{F9E86EF0-DEBE-482C-9DFE-5BF89BF482CA}" destId="{80A5A4E8-2512-4864-850E-CD17512B531C}" srcOrd="0" destOrd="1" presId="urn:microsoft.com/office/officeart/2005/8/layout/bList2"/>
    <dgm:cxn modelId="{D06E7B2A-BA34-4FC6-A4E0-42FE2CAD0330}" srcId="{39694847-6D8A-4377-B486-9E2A805C316A}" destId="{48005E12-2828-44FC-8D3D-32AB47AC53AF}" srcOrd="3" destOrd="0" parTransId="{E2DB9394-95E9-45D9-8F82-35284C4B6DA8}" sibTransId="{DA6821AC-368C-464C-876F-3073CEC5CE06}"/>
    <dgm:cxn modelId="{C0375B1E-C79D-4A8D-A2E4-AAD3E54FF4A8}" type="presOf" srcId="{2E7021AF-63D7-4849-81D6-1224E1E370CF}" destId="{80A5A4E8-2512-4864-850E-CD17512B531C}" srcOrd="0" destOrd="2" presId="urn:microsoft.com/office/officeart/2005/8/layout/bList2"/>
    <dgm:cxn modelId="{4D319126-1235-4D5C-9A0C-AD7C4FE8ADD1}" type="presOf" srcId="{7049DDEB-9520-462F-A6EE-D25054399CB6}" destId="{FA77BF1A-7751-4210-BDB6-24434BE6DC9C}" srcOrd="0" destOrd="3" presId="urn:microsoft.com/office/officeart/2005/8/layout/bList2"/>
    <dgm:cxn modelId="{26F7542D-AC27-4D4A-9602-0CA9008917AD}" type="presOf" srcId="{CBFE089A-4366-4FCB-906F-9F45F56E0608}" destId="{00590BC1-FC9D-4A3F-A8B7-61A59621426D}" srcOrd="1" destOrd="0" presId="urn:microsoft.com/office/officeart/2005/8/layout/bList2"/>
    <dgm:cxn modelId="{AAD82525-1B2C-4438-9783-7FF04E0AB353}" srcId="{39694847-6D8A-4377-B486-9E2A805C316A}" destId="{CBFE089A-4366-4FCB-906F-9F45F56E0608}" srcOrd="2" destOrd="0" parTransId="{71A2688B-426C-4CD5-8E46-5F462E9CAA49}" sibTransId="{8293C9F2-8326-40A6-8126-5CC64CA8E0B7}"/>
    <dgm:cxn modelId="{5DC687DC-55EF-4099-85A9-22261D287636}" srcId="{5E29F625-A10B-4510-9FDC-7B0BC6748E1A}" destId="{F572CBF5-483D-4BB4-B11B-D1F0AF6115FA}" srcOrd="0" destOrd="0" parTransId="{683AA57C-D795-44EA-951C-FCAB8E998BC1}" sibTransId="{64C07D1C-0667-424D-964F-2181DD565910}"/>
    <dgm:cxn modelId="{2EFC0C2F-0501-47AD-B1CD-B044E5C6C17A}" type="presOf" srcId="{9322412A-431B-40AF-B0B0-66CA4B48B509}" destId="{2987C84B-3339-4891-AEF7-CCD02CECBCA8}" srcOrd="0" destOrd="5" presId="urn:microsoft.com/office/officeart/2005/8/layout/bList2"/>
    <dgm:cxn modelId="{79B044DD-7564-497B-A49D-58A67D8C6852}" type="presOf" srcId="{5E29F625-A10B-4510-9FDC-7B0BC6748E1A}" destId="{234C8D0F-1573-4B05-9B95-AE45BA39D498}" srcOrd="0" destOrd="0" presId="urn:microsoft.com/office/officeart/2005/8/layout/bList2"/>
    <dgm:cxn modelId="{62BA13CA-DDC0-4C57-BD53-873E618EB725}" srcId="{48005E12-2828-44FC-8D3D-32AB47AC53AF}" destId="{BB3CFDE3-8985-4C2B-AE3A-5118C7855F84}" srcOrd="0" destOrd="0" parTransId="{42C607DB-47D5-4446-9C41-8193EB40918F}" sibTransId="{362F7E20-862A-4066-8EB7-A02C4C37860F}"/>
    <dgm:cxn modelId="{05B1FDD9-75A4-4A7D-8C0D-9ED9A40CFC8F}" type="presOf" srcId="{8293C9F2-8326-40A6-8126-5CC64CA8E0B7}" destId="{42B53117-01DF-4245-8F28-033FAFD0778C}" srcOrd="0" destOrd="0" presId="urn:microsoft.com/office/officeart/2005/8/layout/bList2"/>
    <dgm:cxn modelId="{01445A5C-2CFE-4020-8A40-421610AB58B7}" type="presOf" srcId="{95822888-B01C-4964-8A22-8466BDE91707}" destId="{FA77BF1A-7751-4210-BDB6-24434BE6DC9C}" srcOrd="0" destOrd="1" presId="urn:microsoft.com/office/officeart/2005/8/layout/bList2"/>
    <dgm:cxn modelId="{083D4739-5FAD-4816-833A-F082CA7A6A49}" srcId="{5E29F625-A10B-4510-9FDC-7B0BC6748E1A}" destId="{C04B59AC-197B-426D-93AB-AFE50827D68E}" srcOrd="2" destOrd="0" parTransId="{084F9B47-7307-4EE0-9D78-EF74A8B21643}" sibTransId="{E28D0436-A549-4F80-8E08-48F4B42605D1}"/>
    <dgm:cxn modelId="{EC32D07F-B475-48BE-817E-167F7C32EE6C}" srcId="{5E29F625-A10B-4510-9FDC-7B0BC6748E1A}" destId="{D6F4B167-16D2-4239-9923-1E6C50209DC4}" srcOrd="1" destOrd="0" parTransId="{8AF9DEF8-51AD-4BEB-968A-7DF02E07B0D6}" sibTransId="{27909C53-2375-45E1-9385-AE9237695379}"/>
    <dgm:cxn modelId="{91B255F4-1996-4968-8053-1535AF4E76E3}" type="presOf" srcId="{7F8D543B-EA15-4F5A-A849-7364A3247C17}" destId="{80A5A4E8-2512-4864-850E-CD17512B531C}" srcOrd="0" destOrd="3" presId="urn:microsoft.com/office/officeart/2005/8/layout/bList2"/>
    <dgm:cxn modelId="{192DCB36-5A6F-4502-80FB-6C24D3C50A44}" srcId="{CBFE089A-4366-4FCB-906F-9F45F56E0608}" destId="{95822888-B01C-4964-8A22-8466BDE91707}" srcOrd="1" destOrd="0" parTransId="{836C558B-2D06-4742-AECA-8D4B08693371}" sibTransId="{5ED0CA9F-E3A9-4234-ACF8-42ADC4790B4C}"/>
    <dgm:cxn modelId="{7C6C9F70-1321-43BD-924C-865C13F3F288}" srcId="{48005E12-2828-44FC-8D3D-32AB47AC53AF}" destId="{AE47AFF7-AF4D-4AD3-8B5C-2626C5B1336F}" srcOrd="2" destOrd="0" parTransId="{2C26EBEF-7B89-480F-85E4-B9DFED780D84}" sibTransId="{0E301E40-CADA-4FC7-BC45-509CD40E7F73}"/>
    <dgm:cxn modelId="{FAD9DF63-DA8D-4924-A0F4-33C0903AB8CA}" type="presOf" srcId="{F572CBF5-483D-4BB4-B11B-D1F0AF6115FA}" destId="{2987C84B-3339-4891-AEF7-CCD02CECBCA8}" srcOrd="0" destOrd="0" presId="urn:microsoft.com/office/officeart/2005/8/layout/bList2"/>
    <dgm:cxn modelId="{90BA362E-3DB3-45CC-8256-86AEA522AC16}" srcId="{D7512642-CE0C-4E4D-B754-1270A242EF4F}" destId="{7F8D543B-EA15-4F5A-A849-7364A3247C17}" srcOrd="3" destOrd="0" parTransId="{4FB85FDF-BB20-4D1A-B86A-8148AC418ACD}" sibTransId="{EEB63210-B03A-45D4-9C12-A216F2969BDB}"/>
    <dgm:cxn modelId="{B33500C8-65B3-425F-B538-E3DF0D2503C9}" srcId="{39694847-6D8A-4377-B486-9E2A805C316A}" destId="{D7512642-CE0C-4E4D-B754-1270A242EF4F}" srcOrd="1" destOrd="0" parTransId="{F1CF8959-A6E3-4D84-943C-5F7FB6F4938E}" sibTransId="{16434F32-6901-422B-873F-396E4CF18282}"/>
    <dgm:cxn modelId="{EC92EA3B-A04F-4CB2-B0BD-D14B7899727F}" srcId="{39694847-6D8A-4377-B486-9E2A805C316A}" destId="{5E29F625-A10B-4510-9FDC-7B0BC6748E1A}" srcOrd="0" destOrd="0" parTransId="{CF95C14A-13C9-466D-AF6E-E5C59BA21F6D}" sibTransId="{7548F4F2-8531-4CF6-BC2A-7E1A3A1D98BC}"/>
    <dgm:cxn modelId="{8CA4A8F4-EE13-4814-B786-657126C41323}" type="presOf" srcId="{BE4DAD14-827A-43C9-B7A0-F76989898A6E}" destId="{2987C84B-3339-4891-AEF7-CCD02CECBCA8}" srcOrd="0" destOrd="4" presId="urn:microsoft.com/office/officeart/2005/8/layout/bList2"/>
    <dgm:cxn modelId="{70A02959-231B-4090-9272-FB50F15837D4}" srcId="{48005E12-2828-44FC-8D3D-32AB47AC53AF}" destId="{9E823CC8-46C2-41A9-91B6-771B3856D293}" srcOrd="1" destOrd="0" parTransId="{B299FB91-E85F-4E58-97AC-1E2B35267A2A}" sibTransId="{03FF3410-0D7F-4B46-B592-E031F763263C}"/>
    <dgm:cxn modelId="{F1AE5A6D-C05E-4874-A7A7-785CA092D097}" srcId="{CBFE089A-4366-4FCB-906F-9F45F56E0608}" destId="{B1A6F24F-DA5D-4491-ABB5-FB9FF25AFBDF}" srcOrd="0" destOrd="0" parTransId="{04380114-CD38-4F8A-8CEB-9D13E3EA5B9D}" sibTransId="{F51DCFD6-4925-41B8-89FE-0B9E00915C77}"/>
    <dgm:cxn modelId="{1D1C710A-0C50-4B8B-BC1F-1F992DD94545}" srcId="{5E29F625-A10B-4510-9FDC-7B0BC6748E1A}" destId="{BE4DAD14-827A-43C9-B7A0-F76989898A6E}" srcOrd="4" destOrd="0" parTransId="{6AFDC746-CC0C-4172-BF3A-5FD2F0B09885}" sibTransId="{88EFBE06-F378-400C-8A90-710F2D70145E}"/>
    <dgm:cxn modelId="{C963C89F-83FF-42FC-866A-52F09ED42C45}" type="presOf" srcId="{16434F32-6901-422B-873F-396E4CF18282}" destId="{E780F3FA-C599-46D4-B689-F214C5D0D15F}" srcOrd="0" destOrd="0" presId="urn:microsoft.com/office/officeart/2005/8/layout/bList2"/>
    <dgm:cxn modelId="{29829FA5-E6AE-49AD-A7F2-069009923147}" type="presOf" srcId="{D7512642-CE0C-4E4D-B754-1270A242EF4F}" destId="{C86C1C5B-A4EA-4650-A775-75794C1948DB}" srcOrd="1" destOrd="0" presId="urn:microsoft.com/office/officeart/2005/8/layout/bList2"/>
    <dgm:cxn modelId="{0817B780-53F9-4F62-971A-25C56A6D3AF9}" srcId="{5E29F625-A10B-4510-9FDC-7B0BC6748E1A}" destId="{CE1515A1-9E9D-43F3-9EE8-F919F3F69FA3}" srcOrd="3" destOrd="0" parTransId="{30935B07-FED5-4135-8B7D-682FFAE6D89C}" sibTransId="{8DFD828D-C7EB-48F5-8B47-B5087D537AD5}"/>
    <dgm:cxn modelId="{6CC25DE3-DE9B-40AE-9F66-34E4976543EF}" srcId="{D7512642-CE0C-4E4D-B754-1270A242EF4F}" destId="{F9E86EF0-DEBE-482C-9DFE-5BF89BF482CA}" srcOrd="1" destOrd="0" parTransId="{1748A4E7-5977-45B3-B4AE-94B0D16C14CC}" sibTransId="{DEA93545-50B8-4CFB-A18F-2A5BDAF0E86E}"/>
    <dgm:cxn modelId="{57C7D825-C21D-4903-8CD2-FDE2C9A4AB7E}" type="presOf" srcId="{D6F4B167-16D2-4239-9923-1E6C50209DC4}" destId="{2987C84B-3339-4891-AEF7-CCD02CECBCA8}" srcOrd="0" destOrd="1" presId="urn:microsoft.com/office/officeart/2005/8/layout/bList2"/>
    <dgm:cxn modelId="{2526EE05-7AED-4FD7-BCDD-331AB9BCDA1B}" srcId="{CBFE089A-4366-4FCB-906F-9F45F56E0608}" destId="{E8B116C3-82AE-4088-B64B-959BC15C449A}" srcOrd="2" destOrd="0" parTransId="{EE52CCA7-62BB-44DE-B1D1-0F66BA622A24}" sibTransId="{D2AD0683-4FE6-44DA-846D-2BAE5AE40288}"/>
    <dgm:cxn modelId="{71D0A8A4-F7AC-4CDF-9D76-F6416F4A93E1}" srcId="{5E29F625-A10B-4510-9FDC-7B0BC6748E1A}" destId="{9322412A-431B-40AF-B0B0-66CA4B48B509}" srcOrd="5" destOrd="0" parTransId="{192B925B-74E9-4AEE-8B5C-5411DAECD5F7}" sibTransId="{6413F9E6-7664-4F40-90EA-73E58E453BAA}"/>
    <dgm:cxn modelId="{1D774B78-7902-47B5-A843-18AAEFC63A88}" type="presOf" srcId="{01FE2949-152D-486A-BA3F-D7AA8A6C40E1}" destId="{80A5A4E8-2512-4864-850E-CD17512B531C}" srcOrd="0" destOrd="0" presId="urn:microsoft.com/office/officeart/2005/8/layout/bList2"/>
    <dgm:cxn modelId="{994F4777-491A-4F9C-A08E-53EC738FE429}" type="presOf" srcId="{48005E12-2828-44FC-8D3D-32AB47AC53AF}" destId="{0B2BBDC4-0EEA-4D0E-A648-5C466CD3EE17}" srcOrd="1" destOrd="0" presId="urn:microsoft.com/office/officeart/2005/8/layout/bList2"/>
    <dgm:cxn modelId="{3BE19CCF-2233-42DD-B2F0-1DD2074257EB}" type="presOf" srcId="{CBFE089A-4366-4FCB-906F-9F45F56E0608}" destId="{79A69E93-BD9D-45C4-8C5C-030D3A8A9E60}" srcOrd="0" destOrd="0" presId="urn:microsoft.com/office/officeart/2005/8/layout/bList2"/>
    <dgm:cxn modelId="{33CF3A62-7E8A-45F0-8E4B-5ED429150315}" type="presOf" srcId="{48005E12-2828-44FC-8D3D-32AB47AC53AF}" destId="{B70624D9-0741-475A-A865-BE18C4FBBD33}" srcOrd="0" destOrd="0" presId="urn:microsoft.com/office/officeart/2005/8/layout/bList2"/>
    <dgm:cxn modelId="{B6DA4B9B-1CC7-4622-A7B8-FDA23A7B1E76}" type="presOf" srcId="{7548F4F2-8531-4CF6-BC2A-7E1A3A1D98BC}" destId="{CEC1211E-9D52-41DA-ACB1-D2755F8B11B6}" srcOrd="0" destOrd="0" presId="urn:microsoft.com/office/officeart/2005/8/layout/bList2"/>
    <dgm:cxn modelId="{81FCB43B-2D8A-40AE-A8E8-509946A012AE}" srcId="{D7512642-CE0C-4E4D-B754-1270A242EF4F}" destId="{2E7021AF-63D7-4849-81D6-1224E1E370CF}" srcOrd="2" destOrd="0" parTransId="{FCBFA459-E446-4074-8D0A-F2256ADEEEC0}" sibTransId="{F78FAF9F-FBFC-4D7A-9CFF-ADAC7D36BAEF}"/>
    <dgm:cxn modelId="{1A0DA2E6-2006-4098-8156-48FB69F56B39}" type="presOf" srcId="{CE1515A1-9E9D-43F3-9EE8-F919F3F69FA3}" destId="{2987C84B-3339-4891-AEF7-CCD02CECBCA8}" srcOrd="0" destOrd="3" presId="urn:microsoft.com/office/officeart/2005/8/layout/bList2"/>
    <dgm:cxn modelId="{3A1AD195-0A81-49CC-85BA-0C9D6911C3A0}" type="presOf" srcId="{AE47AFF7-AF4D-4AD3-8B5C-2626C5B1336F}" destId="{3B7CB298-60E4-40BC-BA59-5EB8B0F5151A}" srcOrd="0" destOrd="2" presId="urn:microsoft.com/office/officeart/2005/8/layout/bList2"/>
    <dgm:cxn modelId="{4FA69C9C-4FC3-4E53-B1CE-066867B9725D}" type="presOf" srcId="{E8B116C3-82AE-4088-B64B-959BC15C449A}" destId="{FA77BF1A-7751-4210-BDB6-24434BE6DC9C}" srcOrd="0" destOrd="2" presId="urn:microsoft.com/office/officeart/2005/8/layout/bList2"/>
    <dgm:cxn modelId="{4E9ADDFE-21E3-4947-8662-FB5860B41E9F}" type="presOf" srcId="{D7512642-CE0C-4E4D-B754-1270A242EF4F}" destId="{6FC7C992-B420-4227-94E8-05A6FE3C0BD2}" srcOrd="0" destOrd="0" presId="urn:microsoft.com/office/officeart/2005/8/layout/bList2"/>
    <dgm:cxn modelId="{C88C0AF8-E802-41D5-B63C-A9B80D0E3037}" type="presOf" srcId="{BB3CFDE3-8985-4C2B-AE3A-5118C7855F84}" destId="{3B7CB298-60E4-40BC-BA59-5EB8B0F5151A}" srcOrd="0" destOrd="0" presId="urn:microsoft.com/office/officeart/2005/8/layout/bList2"/>
    <dgm:cxn modelId="{517CE281-81C2-4065-BBC7-124DFA062F85}" srcId="{CBFE089A-4366-4FCB-906F-9F45F56E0608}" destId="{7049DDEB-9520-462F-A6EE-D25054399CB6}" srcOrd="3" destOrd="0" parTransId="{B7653F63-A6C2-4396-9209-9D60B8EBC7AA}" sibTransId="{AC4D1C81-9A15-4C9F-99CF-041B5DC5DE36}"/>
    <dgm:cxn modelId="{0B60718C-57EC-4AE3-88D1-BCDF8743D828}" srcId="{D7512642-CE0C-4E4D-B754-1270A242EF4F}" destId="{01FE2949-152D-486A-BA3F-D7AA8A6C40E1}" srcOrd="0" destOrd="0" parTransId="{E65824B6-213F-42CA-A609-A5B4602A96DD}" sibTransId="{D060AC44-029C-495D-B388-F80D1249C153}"/>
    <dgm:cxn modelId="{4D56B8C6-DC13-4C88-BFB2-BB6755C3E19A}" type="presOf" srcId="{5E29F625-A10B-4510-9FDC-7B0BC6748E1A}" destId="{C8D5F002-DA93-494B-99C2-AE2F86081E87}" srcOrd="1" destOrd="0" presId="urn:microsoft.com/office/officeart/2005/8/layout/bList2"/>
    <dgm:cxn modelId="{202E9202-D575-4A61-A6A8-0EFF6246F7C4}" type="presOf" srcId="{C04B59AC-197B-426D-93AB-AFE50827D68E}" destId="{2987C84B-3339-4891-AEF7-CCD02CECBCA8}" srcOrd="0" destOrd="2" presId="urn:microsoft.com/office/officeart/2005/8/layout/bList2"/>
    <dgm:cxn modelId="{812EDAE0-9CA5-4A1B-B0B4-C4C24191BA0D}" type="presParOf" srcId="{50412B2E-4EE2-46D3-B6CD-7730C2F5D74D}" destId="{0ED90019-93F2-4CC3-8A7E-8BFC79ADDF61}" srcOrd="0" destOrd="0" presId="urn:microsoft.com/office/officeart/2005/8/layout/bList2"/>
    <dgm:cxn modelId="{CB5499BA-32E8-47AA-B324-3C328A10BCFB}" type="presParOf" srcId="{0ED90019-93F2-4CC3-8A7E-8BFC79ADDF61}" destId="{2987C84B-3339-4891-AEF7-CCD02CECBCA8}" srcOrd="0" destOrd="0" presId="urn:microsoft.com/office/officeart/2005/8/layout/bList2"/>
    <dgm:cxn modelId="{C6942B8A-1B94-4EEF-B1C1-477F877D0F4D}" type="presParOf" srcId="{0ED90019-93F2-4CC3-8A7E-8BFC79ADDF61}" destId="{234C8D0F-1573-4B05-9B95-AE45BA39D498}" srcOrd="1" destOrd="0" presId="urn:microsoft.com/office/officeart/2005/8/layout/bList2"/>
    <dgm:cxn modelId="{0A00D617-C31D-4D26-ABF4-9B8BE8968A88}" type="presParOf" srcId="{0ED90019-93F2-4CC3-8A7E-8BFC79ADDF61}" destId="{C8D5F002-DA93-494B-99C2-AE2F86081E87}" srcOrd="2" destOrd="0" presId="urn:microsoft.com/office/officeart/2005/8/layout/bList2"/>
    <dgm:cxn modelId="{84914146-1E48-432B-848B-65998CB8E204}" type="presParOf" srcId="{0ED90019-93F2-4CC3-8A7E-8BFC79ADDF61}" destId="{EBC5D93E-7D36-4EC7-9D68-E7F08D82D86C}" srcOrd="3" destOrd="0" presId="urn:microsoft.com/office/officeart/2005/8/layout/bList2"/>
    <dgm:cxn modelId="{33A0547E-BBAE-438C-9FC2-1577CA1184DB}" type="presParOf" srcId="{50412B2E-4EE2-46D3-B6CD-7730C2F5D74D}" destId="{CEC1211E-9D52-41DA-ACB1-D2755F8B11B6}" srcOrd="1" destOrd="0" presId="urn:microsoft.com/office/officeart/2005/8/layout/bList2"/>
    <dgm:cxn modelId="{B832EDD7-162B-4C3C-B1C5-9FFE818A1C22}" type="presParOf" srcId="{50412B2E-4EE2-46D3-B6CD-7730C2F5D74D}" destId="{D7DB5C33-0713-4C29-9F60-AC445F390E94}" srcOrd="2" destOrd="0" presId="urn:microsoft.com/office/officeart/2005/8/layout/bList2"/>
    <dgm:cxn modelId="{068499D4-7EC2-45AE-9E7C-97BF30B65C8E}" type="presParOf" srcId="{D7DB5C33-0713-4C29-9F60-AC445F390E94}" destId="{80A5A4E8-2512-4864-850E-CD17512B531C}" srcOrd="0" destOrd="0" presId="urn:microsoft.com/office/officeart/2005/8/layout/bList2"/>
    <dgm:cxn modelId="{639FDC3C-1A8F-4260-B423-0C96BDEED7AD}" type="presParOf" srcId="{D7DB5C33-0713-4C29-9F60-AC445F390E94}" destId="{6FC7C992-B420-4227-94E8-05A6FE3C0BD2}" srcOrd="1" destOrd="0" presId="urn:microsoft.com/office/officeart/2005/8/layout/bList2"/>
    <dgm:cxn modelId="{36761FC5-AE35-4BC4-8E36-3277A15AE5E5}" type="presParOf" srcId="{D7DB5C33-0713-4C29-9F60-AC445F390E94}" destId="{C86C1C5B-A4EA-4650-A775-75794C1948DB}" srcOrd="2" destOrd="0" presId="urn:microsoft.com/office/officeart/2005/8/layout/bList2"/>
    <dgm:cxn modelId="{9F3B535A-8805-4486-A5E6-F9BBFE31BD8E}" type="presParOf" srcId="{D7DB5C33-0713-4C29-9F60-AC445F390E94}" destId="{69F76E36-265D-46F4-91C2-5F3E3627635B}" srcOrd="3" destOrd="0" presId="urn:microsoft.com/office/officeart/2005/8/layout/bList2"/>
    <dgm:cxn modelId="{0D8C228A-8FE3-493A-A36E-E0E347386C43}" type="presParOf" srcId="{50412B2E-4EE2-46D3-B6CD-7730C2F5D74D}" destId="{E780F3FA-C599-46D4-B689-F214C5D0D15F}" srcOrd="3" destOrd="0" presId="urn:microsoft.com/office/officeart/2005/8/layout/bList2"/>
    <dgm:cxn modelId="{FE03F3F6-097E-4C7B-A584-F180863E60A2}" type="presParOf" srcId="{50412B2E-4EE2-46D3-B6CD-7730C2F5D74D}" destId="{DF937D15-A746-4F90-8494-0A28FDA39AF0}" srcOrd="4" destOrd="0" presId="urn:microsoft.com/office/officeart/2005/8/layout/bList2"/>
    <dgm:cxn modelId="{30247649-3E66-4343-824F-DD2364455F1D}" type="presParOf" srcId="{DF937D15-A746-4F90-8494-0A28FDA39AF0}" destId="{FA77BF1A-7751-4210-BDB6-24434BE6DC9C}" srcOrd="0" destOrd="0" presId="urn:microsoft.com/office/officeart/2005/8/layout/bList2"/>
    <dgm:cxn modelId="{42E2B625-2912-4843-BA66-EB0A6BDF028A}" type="presParOf" srcId="{DF937D15-A746-4F90-8494-0A28FDA39AF0}" destId="{79A69E93-BD9D-45C4-8C5C-030D3A8A9E60}" srcOrd="1" destOrd="0" presId="urn:microsoft.com/office/officeart/2005/8/layout/bList2"/>
    <dgm:cxn modelId="{A357761C-7BBD-413E-8BF8-0BE1059336F1}" type="presParOf" srcId="{DF937D15-A746-4F90-8494-0A28FDA39AF0}" destId="{00590BC1-FC9D-4A3F-A8B7-61A59621426D}" srcOrd="2" destOrd="0" presId="urn:microsoft.com/office/officeart/2005/8/layout/bList2"/>
    <dgm:cxn modelId="{EA6E6620-36A0-4588-B6C5-E16A8458248D}" type="presParOf" srcId="{DF937D15-A746-4F90-8494-0A28FDA39AF0}" destId="{B8ADE447-4D70-4CBD-92C5-AC05547AAB64}" srcOrd="3" destOrd="0" presId="urn:microsoft.com/office/officeart/2005/8/layout/bList2"/>
    <dgm:cxn modelId="{73B5FC39-6FB2-45AB-8158-91AE5ACB55D5}" type="presParOf" srcId="{50412B2E-4EE2-46D3-B6CD-7730C2F5D74D}" destId="{42B53117-01DF-4245-8F28-033FAFD0778C}" srcOrd="5" destOrd="0" presId="urn:microsoft.com/office/officeart/2005/8/layout/bList2"/>
    <dgm:cxn modelId="{092595CA-36FA-4C0C-882D-135A3E58EAF7}" type="presParOf" srcId="{50412B2E-4EE2-46D3-B6CD-7730C2F5D74D}" destId="{D91A9D12-7FAA-4125-8EFA-6F719774E291}" srcOrd="6" destOrd="0" presId="urn:microsoft.com/office/officeart/2005/8/layout/bList2"/>
    <dgm:cxn modelId="{3D702292-E6C9-4B3B-B4F6-EC0A58219BBC}" type="presParOf" srcId="{D91A9D12-7FAA-4125-8EFA-6F719774E291}" destId="{3B7CB298-60E4-40BC-BA59-5EB8B0F5151A}" srcOrd="0" destOrd="0" presId="urn:microsoft.com/office/officeart/2005/8/layout/bList2"/>
    <dgm:cxn modelId="{26E99801-AAF7-401B-BA6B-50A04542C73C}" type="presParOf" srcId="{D91A9D12-7FAA-4125-8EFA-6F719774E291}" destId="{B70624D9-0741-475A-A865-BE18C4FBBD33}" srcOrd="1" destOrd="0" presId="urn:microsoft.com/office/officeart/2005/8/layout/bList2"/>
    <dgm:cxn modelId="{15ED111C-9C4F-497B-B554-715B2FE0AC07}" type="presParOf" srcId="{D91A9D12-7FAA-4125-8EFA-6F719774E291}" destId="{0B2BBDC4-0EEA-4D0E-A648-5C466CD3EE17}" srcOrd="2" destOrd="0" presId="urn:microsoft.com/office/officeart/2005/8/layout/bList2"/>
    <dgm:cxn modelId="{B82E8A93-356E-4179-8868-A918223E38E3}" type="presParOf" srcId="{D91A9D12-7FAA-4125-8EFA-6F719774E291}" destId="{00737148-D945-479B-959F-8093E80DFEB3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AAB77E-6D10-4107-BD80-55C90D2D7807}" type="doc">
      <dgm:prSet loTypeId="urn:microsoft.com/office/officeart/2005/8/layout/bList2" loCatId="list" qsTypeId="urn:microsoft.com/office/officeart/2005/8/quickstyle/simple1" qsCatId="simple" csTypeId="urn:microsoft.com/office/officeart/2005/8/colors/colorful1" csCatId="colorful" phldr="1"/>
      <dgm:spPr/>
    </dgm:pt>
    <dgm:pt modelId="{A00FDE2D-CD31-439C-B5E6-84CC117692FD}">
      <dgm:prSet phldrT="[Text]" custT="1"/>
      <dgm:spPr/>
      <dgm:t>
        <a:bodyPr/>
        <a:lstStyle/>
        <a:p>
          <a:r>
            <a:rPr lang="sr-Latn-RS" sz="1800" dirty="0" smtClean="0"/>
            <a:t>Dnevni</a:t>
          </a:r>
          <a:r>
            <a:rPr lang="sr-Latn-RS" sz="1400" dirty="0" smtClean="0"/>
            <a:t> </a:t>
          </a:r>
          <a:r>
            <a:rPr lang="sr-Latn-RS" sz="1800" dirty="0" smtClean="0"/>
            <a:t>odmor</a:t>
          </a:r>
          <a:endParaRPr lang="en-US" sz="1400" dirty="0"/>
        </a:p>
      </dgm:t>
    </dgm:pt>
    <dgm:pt modelId="{36AFD6CF-BDE2-4508-B904-59915BCAFE46}" type="parTrans" cxnId="{02D55789-F4B4-41B9-9201-41BD9449ABB2}">
      <dgm:prSet/>
      <dgm:spPr/>
      <dgm:t>
        <a:bodyPr/>
        <a:lstStyle/>
        <a:p>
          <a:endParaRPr lang="en-US"/>
        </a:p>
      </dgm:t>
    </dgm:pt>
    <dgm:pt modelId="{CB5F1BEF-14C4-42E3-A52D-3277A65C187A}" type="sibTrans" cxnId="{02D55789-F4B4-41B9-9201-41BD9449ABB2}">
      <dgm:prSet/>
      <dgm:spPr/>
      <dgm:t>
        <a:bodyPr/>
        <a:lstStyle/>
        <a:p>
          <a:endParaRPr lang="en-US"/>
        </a:p>
      </dgm:t>
    </dgm:pt>
    <dgm:pt modelId="{395B75AE-20D8-40AC-B2A0-173BA7210295}">
      <dgm:prSet phldrT="[Text]" custT="1"/>
      <dgm:spPr/>
      <dgm:t>
        <a:bodyPr/>
        <a:lstStyle/>
        <a:p>
          <a:r>
            <a:rPr lang="sr-Latn-RS" sz="2000" dirty="0" smtClean="0"/>
            <a:t>Korektivni</a:t>
          </a:r>
          <a:r>
            <a:rPr lang="sr-Latn-RS" sz="1600" dirty="0" smtClean="0"/>
            <a:t> rad</a:t>
          </a:r>
          <a:endParaRPr lang="en-US" sz="1600" dirty="0"/>
        </a:p>
      </dgm:t>
    </dgm:pt>
    <dgm:pt modelId="{6ACE1996-5E1A-4979-87D6-9772370CF841}" type="parTrans" cxnId="{D4904B0D-3B23-477C-BAC7-83432A9BF85A}">
      <dgm:prSet/>
      <dgm:spPr/>
      <dgm:t>
        <a:bodyPr/>
        <a:lstStyle/>
        <a:p>
          <a:endParaRPr lang="en-US"/>
        </a:p>
      </dgm:t>
    </dgm:pt>
    <dgm:pt modelId="{222F3158-5B40-4957-928D-ACD07CCECD38}" type="sibTrans" cxnId="{D4904B0D-3B23-477C-BAC7-83432A9BF85A}">
      <dgm:prSet/>
      <dgm:spPr/>
      <dgm:t>
        <a:bodyPr/>
        <a:lstStyle/>
        <a:p>
          <a:endParaRPr lang="en-US"/>
        </a:p>
      </dgm:t>
    </dgm:pt>
    <dgm:pt modelId="{462F9789-383A-4BE8-BAC2-2DA1E897E7CE}">
      <dgm:prSet phldrT="[Text]" custT="1"/>
      <dgm:spPr/>
      <dgm:t>
        <a:bodyPr/>
        <a:lstStyle/>
        <a:p>
          <a:r>
            <a:rPr lang="sr-Latn-RS" sz="1800" dirty="0" smtClean="0"/>
            <a:t>Socijalna zaštita</a:t>
          </a:r>
          <a:endParaRPr lang="en-US" sz="1800" dirty="0"/>
        </a:p>
      </dgm:t>
    </dgm:pt>
    <dgm:pt modelId="{699CAD07-3E76-470E-8D1F-BDFD7F50C194}" type="parTrans" cxnId="{9D9ED068-F462-4091-A8C6-9778D0772A70}">
      <dgm:prSet/>
      <dgm:spPr/>
      <dgm:t>
        <a:bodyPr/>
        <a:lstStyle/>
        <a:p>
          <a:endParaRPr lang="en-US"/>
        </a:p>
      </dgm:t>
    </dgm:pt>
    <dgm:pt modelId="{5B3B3EE5-82A4-49A5-9421-A80028173136}" type="sibTrans" cxnId="{9D9ED068-F462-4091-A8C6-9778D0772A70}">
      <dgm:prSet/>
      <dgm:spPr/>
      <dgm:t>
        <a:bodyPr/>
        <a:lstStyle/>
        <a:p>
          <a:endParaRPr lang="en-US"/>
        </a:p>
      </dgm:t>
    </dgm:pt>
    <dgm:pt modelId="{ED638D1D-9D5B-413A-98A7-DB15CE3E6E2C}">
      <dgm:prSet custT="1"/>
      <dgm:spPr/>
      <dgm:t>
        <a:bodyPr/>
        <a:lstStyle/>
        <a:p>
          <a:r>
            <a:rPr lang="sr-Latn-RS" sz="1600" dirty="0" smtClean="0"/>
            <a:t>Negovanje zdravih životnih stilova</a:t>
          </a:r>
          <a:endParaRPr lang="en-US" sz="1600" dirty="0"/>
        </a:p>
      </dgm:t>
    </dgm:pt>
    <dgm:pt modelId="{ACBE600A-C911-4AF4-A218-3F729FB90AF4}" type="parTrans" cxnId="{A56F9FA1-26A9-4A06-829C-2F3853888A58}">
      <dgm:prSet/>
      <dgm:spPr/>
      <dgm:t>
        <a:bodyPr/>
        <a:lstStyle/>
        <a:p>
          <a:endParaRPr lang="en-US"/>
        </a:p>
      </dgm:t>
    </dgm:pt>
    <dgm:pt modelId="{49A45E9E-CA8A-4E85-B152-37E1DCB3A28F}" type="sibTrans" cxnId="{A56F9FA1-26A9-4A06-829C-2F3853888A58}">
      <dgm:prSet/>
      <dgm:spPr/>
      <dgm:t>
        <a:bodyPr/>
        <a:lstStyle/>
        <a:p>
          <a:endParaRPr lang="en-US"/>
        </a:p>
      </dgm:t>
    </dgm:pt>
    <dgm:pt modelId="{DC9986D5-5E18-450B-A787-A2B55D8D326C}">
      <dgm:prSet/>
      <dgm:spPr/>
      <dgm:t>
        <a:bodyPr/>
        <a:lstStyle/>
        <a:p>
          <a:endParaRPr lang="en-US" sz="1200" dirty="0"/>
        </a:p>
      </dgm:t>
    </dgm:pt>
    <dgm:pt modelId="{3DE8DFFF-497B-4651-91B9-2A056EAC5826}" type="parTrans" cxnId="{AE81E4AE-953F-4E4C-800A-99B23FDAF103}">
      <dgm:prSet/>
      <dgm:spPr/>
      <dgm:t>
        <a:bodyPr/>
        <a:lstStyle/>
        <a:p>
          <a:endParaRPr lang="en-US"/>
        </a:p>
      </dgm:t>
    </dgm:pt>
    <dgm:pt modelId="{4E3625AE-74F0-4AF2-BA5B-58265EC2857B}" type="sibTrans" cxnId="{AE81E4AE-953F-4E4C-800A-99B23FDAF103}">
      <dgm:prSet/>
      <dgm:spPr/>
      <dgm:t>
        <a:bodyPr/>
        <a:lstStyle/>
        <a:p>
          <a:endParaRPr lang="en-US"/>
        </a:p>
      </dgm:t>
    </dgm:pt>
    <dgm:pt modelId="{354E5901-2326-4878-9A92-9B91B69D104E}">
      <dgm:prSet custT="1"/>
      <dgm:spPr/>
      <dgm:t>
        <a:bodyPr/>
        <a:lstStyle/>
        <a:p>
          <a:r>
            <a:rPr lang="sr-Latn-RS" sz="1600" dirty="0" smtClean="0"/>
            <a:t>Podsticanje psihožfizičkog razvoja</a:t>
          </a:r>
          <a:endParaRPr lang="en-US" sz="1600" dirty="0"/>
        </a:p>
      </dgm:t>
    </dgm:pt>
    <dgm:pt modelId="{297B6A71-EC29-4154-9086-6D630070DFB3}" type="parTrans" cxnId="{F384043E-705D-4B88-BF39-E826AF4613A4}">
      <dgm:prSet/>
      <dgm:spPr/>
      <dgm:t>
        <a:bodyPr/>
        <a:lstStyle/>
        <a:p>
          <a:endParaRPr lang="en-US"/>
        </a:p>
      </dgm:t>
    </dgm:pt>
    <dgm:pt modelId="{5486218A-EDAC-4136-BEAE-D27CD1E94F32}" type="sibTrans" cxnId="{F384043E-705D-4B88-BF39-E826AF4613A4}">
      <dgm:prSet/>
      <dgm:spPr/>
      <dgm:t>
        <a:bodyPr/>
        <a:lstStyle/>
        <a:p>
          <a:endParaRPr lang="en-US"/>
        </a:p>
      </dgm:t>
    </dgm:pt>
    <dgm:pt modelId="{11B57C42-B0E8-4F52-8EB0-B54930ABAEBC}">
      <dgm:prSet phldrT="[Text]" custT="1"/>
      <dgm:spPr/>
      <dgm:t>
        <a:bodyPr/>
        <a:lstStyle/>
        <a:p>
          <a:r>
            <a:rPr lang="sr-Latn-RS" sz="1600" dirty="0" smtClean="0"/>
            <a:t>Rano otkrivanje i rehabilitacija dece sa razvojnim poteškoćama</a:t>
          </a:r>
          <a:endParaRPr lang="en-US" sz="1600" dirty="0"/>
        </a:p>
      </dgm:t>
    </dgm:pt>
    <dgm:pt modelId="{2C0684E5-5B3D-44C7-B633-225C1C59B96A}" type="parTrans" cxnId="{696A6076-AF75-40B2-876A-D309A750DE71}">
      <dgm:prSet/>
      <dgm:spPr/>
      <dgm:t>
        <a:bodyPr/>
        <a:lstStyle/>
        <a:p>
          <a:endParaRPr lang="en-US"/>
        </a:p>
      </dgm:t>
    </dgm:pt>
    <dgm:pt modelId="{34CF2B0E-6C33-4F75-BB54-401525594965}" type="sibTrans" cxnId="{696A6076-AF75-40B2-876A-D309A750DE71}">
      <dgm:prSet/>
      <dgm:spPr/>
      <dgm:t>
        <a:bodyPr/>
        <a:lstStyle/>
        <a:p>
          <a:endParaRPr lang="en-US"/>
        </a:p>
      </dgm:t>
    </dgm:pt>
    <dgm:pt modelId="{B09899FF-EA5F-45B3-836F-755A53DF613F}">
      <dgm:prSet phldrT="[Text]" custT="1"/>
      <dgm:spPr/>
      <dgm:t>
        <a:bodyPr/>
        <a:lstStyle/>
        <a:p>
          <a:r>
            <a:rPr lang="sr-Latn-RS" sz="2000" dirty="0" smtClean="0"/>
            <a:t>Iahrana</a:t>
          </a:r>
          <a:endParaRPr lang="en-US" sz="2000" dirty="0"/>
        </a:p>
      </dgm:t>
    </dgm:pt>
    <dgm:pt modelId="{2CF44687-9C85-4213-97E3-7D128B6EC3E6}" type="parTrans" cxnId="{DECE1547-3B11-477E-8C25-B065750EFF69}">
      <dgm:prSet/>
      <dgm:spPr/>
      <dgm:t>
        <a:bodyPr/>
        <a:lstStyle/>
        <a:p>
          <a:endParaRPr lang="en-US"/>
        </a:p>
      </dgm:t>
    </dgm:pt>
    <dgm:pt modelId="{3A42AE45-678A-4567-AFAD-A722ABA360CD}" type="sibTrans" cxnId="{DECE1547-3B11-477E-8C25-B065750EFF69}">
      <dgm:prSet/>
      <dgm:spPr/>
      <dgm:t>
        <a:bodyPr/>
        <a:lstStyle/>
        <a:p>
          <a:endParaRPr lang="en-US"/>
        </a:p>
      </dgm:t>
    </dgm:pt>
    <dgm:pt modelId="{231CB507-1F43-4559-A849-0E5189D22283}">
      <dgm:prSet custT="1"/>
      <dgm:spPr/>
      <dgm:t>
        <a:bodyPr/>
        <a:lstStyle/>
        <a:p>
          <a:r>
            <a:rPr lang="sr-Latn-RS" sz="1600" dirty="0" smtClean="0"/>
            <a:t>U skladu sa načelima dijetetike i specifičnim potrebama dece</a:t>
          </a:r>
          <a:endParaRPr lang="en-US" sz="1600" dirty="0"/>
        </a:p>
      </dgm:t>
    </dgm:pt>
    <dgm:pt modelId="{F4F283D5-6C6C-48F5-A063-73DC85B3F28F}" type="parTrans" cxnId="{4C392680-B2CD-463A-AA15-2F73D196C4D7}">
      <dgm:prSet/>
      <dgm:spPr/>
      <dgm:t>
        <a:bodyPr/>
        <a:lstStyle/>
        <a:p>
          <a:endParaRPr lang="en-US"/>
        </a:p>
      </dgm:t>
    </dgm:pt>
    <dgm:pt modelId="{60201833-F46B-4489-AE61-D546BEEC8BE9}" type="sibTrans" cxnId="{4C392680-B2CD-463A-AA15-2F73D196C4D7}">
      <dgm:prSet/>
      <dgm:spPr/>
      <dgm:t>
        <a:bodyPr/>
        <a:lstStyle/>
        <a:p>
          <a:endParaRPr lang="en-US"/>
        </a:p>
      </dgm:t>
    </dgm:pt>
    <dgm:pt modelId="{16547865-8844-4404-9E3D-AFDC0FB9A05E}">
      <dgm:prSet/>
      <dgm:spPr/>
      <dgm:t>
        <a:bodyPr/>
        <a:lstStyle/>
        <a:p>
          <a:r>
            <a:rPr lang="sr-Latn-RS" b="0" dirty="0" smtClean="0"/>
            <a:t>Ublažavanje nepovoljnih uticaja raznih vrsta uskraćenosti</a:t>
          </a:r>
          <a:endParaRPr lang="en-US" b="0" dirty="0"/>
        </a:p>
      </dgm:t>
    </dgm:pt>
    <dgm:pt modelId="{9E84EC3C-E8C4-40AC-9B98-77A1EDB5F659}" type="parTrans" cxnId="{F04959BE-17A5-479C-BCBB-DDEA4A9FE5F2}">
      <dgm:prSet/>
      <dgm:spPr/>
      <dgm:t>
        <a:bodyPr/>
        <a:lstStyle/>
        <a:p>
          <a:endParaRPr lang="en-US"/>
        </a:p>
      </dgm:t>
    </dgm:pt>
    <dgm:pt modelId="{FBEF48BA-C6EF-427F-B67D-2FEEA7BA5955}" type="sibTrans" cxnId="{F04959BE-17A5-479C-BCBB-DDEA4A9FE5F2}">
      <dgm:prSet/>
      <dgm:spPr/>
      <dgm:t>
        <a:bodyPr/>
        <a:lstStyle/>
        <a:p>
          <a:endParaRPr lang="en-US"/>
        </a:p>
      </dgm:t>
    </dgm:pt>
    <dgm:pt modelId="{3E5C031A-CD63-4E3F-B24D-4A70C0F57F40}" type="pres">
      <dgm:prSet presAssocID="{49AAB77E-6D10-4107-BD80-55C90D2D7807}" presName="diagram" presStyleCnt="0">
        <dgm:presLayoutVars>
          <dgm:dir/>
          <dgm:animLvl val="lvl"/>
          <dgm:resizeHandles val="exact"/>
        </dgm:presLayoutVars>
      </dgm:prSet>
      <dgm:spPr/>
    </dgm:pt>
    <dgm:pt modelId="{9351FAED-AC58-4BB6-8D85-47C63C3E1EDC}" type="pres">
      <dgm:prSet presAssocID="{B09899FF-EA5F-45B3-836F-755A53DF613F}" presName="compNode" presStyleCnt="0"/>
      <dgm:spPr/>
    </dgm:pt>
    <dgm:pt modelId="{00D1D4E9-9035-4550-9833-1BE256671255}" type="pres">
      <dgm:prSet presAssocID="{B09899FF-EA5F-45B3-836F-755A53DF613F}" presName="childRect" presStyleLbl="bgAcc1" presStyleIdx="0" presStyleCnt="4" custScaleX="85690" custScaleY="214777">
        <dgm:presLayoutVars>
          <dgm:bulletEnabled val="1"/>
        </dgm:presLayoutVars>
      </dgm:prSet>
      <dgm:spPr/>
    </dgm:pt>
    <dgm:pt modelId="{B2E8D8AB-AF8E-45F5-B906-7907931FC4B8}" type="pres">
      <dgm:prSet presAssocID="{B09899FF-EA5F-45B3-836F-755A53DF613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5885CCD-07B9-4545-8E41-4C23675B7539}" type="pres">
      <dgm:prSet presAssocID="{B09899FF-EA5F-45B3-836F-755A53DF613F}" presName="parentRect" presStyleLbl="alignNode1" presStyleIdx="0" presStyleCnt="4"/>
      <dgm:spPr/>
    </dgm:pt>
    <dgm:pt modelId="{672D842C-AC8B-4265-A3B9-92BD6DE7BB06}" type="pres">
      <dgm:prSet presAssocID="{B09899FF-EA5F-45B3-836F-755A53DF613F}" presName="adorn" presStyleLbl="fgAccFollowNode1" presStyleIdx="0" presStyleCnt="4"/>
      <dgm:spPr/>
    </dgm:pt>
    <dgm:pt modelId="{299B59E4-AEA9-41F8-9F4D-4D574554B566}" type="pres">
      <dgm:prSet presAssocID="{3A42AE45-678A-4567-AFAD-A722ABA360CD}" presName="sibTrans" presStyleLbl="sibTrans2D1" presStyleIdx="0" presStyleCnt="0"/>
      <dgm:spPr/>
    </dgm:pt>
    <dgm:pt modelId="{35AF9E37-A063-4F37-8349-D2FFDFEC7780}" type="pres">
      <dgm:prSet presAssocID="{A00FDE2D-CD31-439C-B5E6-84CC117692FD}" presName="compNode" presStyleCnt="0"/>
      <dgm:spPr/>
    </dgm:pt>
    <dgm:pt modelId="{696EFFAD-6F19-4BA5-B514-09CFB3B4292C}" type="pres">
      <dgm:prSet presAssocID="{A00FDE2D-CD31-439C-B5E6-84CC117692FD}" presName="childRect" presStyleLbl="bgAcc1" presStyleIdx="1" presStyleCnt="4" custScaleX="102410" custScaleY="283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91AA0-3299-4450-BC8A-9BC477C47E1B}" type="pres">
      <dgm:prSet presAssocID="{A00FDE2D-CD31-439C-B5E6-84CC117692F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E8D39C9-F98C-4D53-A0D2-F54CE4BF6A9F}" type="pres">
      <dgm:prSet presAssocID="{A00FDE2D-CD31-439C-B5E6-84CC117692FD}" presName="parentRect" presStyleLbl="alignNode1" presStyleIdx="1" presStyleCnt="4"/>
      <dgm:spPr/>
    </dgm:pt>
    <dgm:pt modelId="{05D2864A-F80D-46DA-A5FE-89984B7736F9}" type="pres">
      <dgm:prSet presAssocID="{A00FDE2D-CD31-439C-B5E6-84CC117692FD}" presName="adorn" presStyleLbl="fgAccFollowNode1" presStyleIdx="1" presStyleCnt="4"/>
      <dgm:spPr/>
    </dgm:pt>
    <dgm:pt modelId="{0F83C594-6AD0-4A22-A722-BD5D0E4A62F5}" type="pres">
      <dgm:prSet presAssocID="{CB5F1BEF-14C4-42E3-A52D-3277A65C187A}" presName="sibTrans" presStyleLbl="sibTrans2D1" presStyleIdx="0" presStyleCnt="0"/>
      <dgm:spPr/>
    </dgm:pt>
    <dgm:pt modelId="{076DC8F6-75E9-4AFC-9A31-38DA6695DD49}" type="pres">
      <dgm:prSet presAssocID="{395B75AE-20D8-40AC-B2A0-173BA7210295}" presName="compNode" presStyleCnt="0"/>
      <dgm:spPr/>
    </dgm:pt>
    <dgm:pt modelId="{26C458DE-865E-4601-8924-E946857CCEC3}" type="pres">
      <dgm:prSet presAssocID="{395B75AE-20D8-40AC-B2A0-173BA7210295}" presName="childRect" presStyleLbl="bgAcc1" presStyleIdx="2" presStyleCnt="4" custScaleX="99742" custScaleY="246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C4467-458E-4B83-A886-2F489EA0DD5A}" type="pres">
      <dgm:prSet presAssocID="{395B75AE-20D8-40AC-B2A0-173BA721029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028753B-93C8-46B5-B24D-F374A68CDF11}" type="pres">
      <dgm:prSet presAssocID="{395B75AE-20D8-40AC-B2A0-173BA7210295}" presName="parentRect" presStyleLbl="alignNode1" presStyleIdx="2" presStyleCnt="4"/>
      <dgm:spPr/>
    </dgm:pt>
    <dgm:pt modelId="{FBF67C3D-305A-4C58-99B2-780C310CD3B1}" type="pres">
      <dgm:prSet presAssocID="{395B75AE-20D8-40AC-B2A0-173BA7210295}" presName="adorn" presStyleLbl="fgAccFollowNode1" presStyleIdx="2" presStyleCnt="4"/>
      <dgm:spPr/>
    </dgm:pt>
    <dgm:pt modelId="{4BED1EFE-6F73-4D94-836B-EADF11986BF1}" type="pres">
      <dgm:prSet presAssocID="{222F3158-5B40-4957-928D-ACD07CCECD38}" presName="sibTrans" presStyleLbl="sibTrans2D1" presStyleIdx="0" presStyleCnt="0"/>
      <dgm:spPr/>
    </dgm:pt>
    <dgm:pt modelId="{1214B706-0224-4AB8-8C6A-B458725800CD}" type="pres">
      <dgm:prSet presAssocID="{462F9789-383A-4BE8-BAC2-2DA1E897E7CE}" presName="compNode" presStyleCnt="0"/>
      <dgm:spPr/>
    </dgm:pt>
    <dgm:pt modelId="{BF4B5EAD-90D4-4194-A74F-9846C83F1A40}" type="pres">
      <dgm:prSet presAssocID="{462F9789-383A-4BE8-BAC2-2DA1E897E7CE}" presName="childRect" presStyleLbl="bgAcc1" presStyleIdx="3" presStyleCnt="4" custScaleX="86921" custScaleY="219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E63AC-F5E4-4EF1-A222-F1FD288E9ED6}" type="pres">
      <dgm:prSet presAssocID="{462F9789-383A-4BE8-BAC2-2DA1E897E7C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E5EFC-A004-401C-BDC8-9E8FA135D8EA}" type="pres">
      <dgm:prSet presAssocID="{462F9789-383A-4BE8-BAC2-2DA1E897E7CE}" presName="parentRect" presStyleLbl="alignNode1" presStyleIdx="3" presStyleCnt="4" custLinFactNeighborX="-463" custLinFactNeighborY="31523"/>
      <dgm:spPr/>
      <dgm:t>
        <a:bodyPr/>
        <a:lstStyle/>
        <a:p>
          <a:endParaRPr lang="en-US"/>
        </a:p>
      </dgm:t>
    </dgm:pt>
    <dgm:pt modelId="{F3A7627C-CE4E-479D-8DD2-69E52309E20B}" type="pres">
      <dgm:prSet presAssocID="{462F9789-383A-4BE8-BAC2-2DA1E897E7CE}" presName="adorn" presStyleLbl="fgAccFollowNode1" presStyleIdx="3" presStyleCnt="4"/>
      <dgm:spPr/>
    </dgm:pt>
  </dgm:ptLst>
  <dgm:cxnLst>
    <dgm:cxn modelId="{A56F9FA1-26A9-4A06-829C-2F3853888A58}" srcId="{A00FDE2D-CD31-439C-B5E6-84CC117692FD}" destId="{ED638D1D-9D5B-413A-98A7-DB15CE3E6E2C}" srcOrd="0" destOrd="0" parTransId="{ACBE600A-C911-4AF4-A218-3F729FB90AF4}" sibTransId="{49A45E9E-CA8A-4E85-B152-37E1DCB3A28F}"/>
    <dgm:cxn modelId="{696A6076-AF75-40B2-876A-D309A750DE71}" srcId="{395B75AE-20D8-40AC-B2A0-173BA7210295}" destId="{11B57C42-B0E8-4F52-8EB0-B54930ABAEBC}" srcOrd="0" destOrd="0" parTransId="{2C0684E5-5B3D-44C7-B633-225C1C59B96A}" sibTransId="{34CF2B0E-6C33-4F75-BB54-401525594965}"/>
    <dgm:cxn modelId="{3CF15C9B-EA42-4A65-B372-8E20293F87BA}" type="presOf" srcId="{231CB507-1F43-4559-A849-0E5189D22283}" destId="{00D1D4E9-9035-4550-9833-1BE256671255}" srcOrd="0" destOrd="0" presId="urn:microsoft.com/office/officeart/2005/8/layout/bList2"/>
    <dgm:cxn modelId="{AE81E4AE-953F-4E4C-800A-99B23FDAF103}" srcId="{A00FDE2D-CD31-439C-B5E6-84CC117692FD}" destId="{DC9986D5-5E18-450B-A787-A2B55D8D326C}" srcOrd="2" destOrd="0" parTransId="{3DE8DFFF-497B-4651-91B9-2A056EAC5826}" sibTransId="{4E3625AE-74F0-4AF2-BA5B-58265EC2857B}"/>
    <dgm:cxn modelId="{BF89FA43-B1E9-4561-B4EF-E283F55E1A1A}" type="presOf" srcId="{B09899FF-EA5F-45B3-836F-755A53DF613F}" destId="{B2E8D8AB-AF8E-45F5-B906-7907931FC4B8}" srcOrd="0" destOrd="0" presId="urn:microsoft.com/office/officeart/2005/8/layout/bList2"/>
    <dgm:cxn modelId="{8D308758-26CC-4CCA-8B1C-61504FF438D0}" type="presOf" srcId="{462F9789-383A-4BE8-BAC2-2DA1E897E7CE}" destId="{6A4E63AC-F5E4-4EF1-A222-F1FD288E9ED6}" srcOrd="0" destOrd="0" presId="urn:microsoft.com/office/officeart/2005/8/layout/bList2"/>
    <dgm:cxn modelId="{02D55789-F4B4-41B9-9201-41BD9449ABB2}" srcId="{49AAB77E-6D10-4107-BD80-55C90D2D7807}" destId="{A00FDE2D-CD31-439C-B5E6-84CC117692FD}" srcOrd="1" destOrd="0" parTransId="{36AFD6CF-BDE2-4508-B904-59915BCAFE46}" sibTransId="{CB5F1BEF-14C4-42E3-A52D-3277A65C187A}"/>
    <dgm:cxn modelId="{4C392680-B2CD-463A-AA15-2F73D196C4D7}" srcId="{B09899FF-EA5F-45B3-836F-755A53DF613F}" destId="{231CB507-1F43-4559-A849-0E5189D22283}" srcOrd="0" destOrd="0" parTransId="{F4F283D5-6C6C-48F5-A063-73DC85B3F28F}" sibTransId="{60201833-F46B-4489-AE61-D546BEEC8BE9}"/>
    <dgm:cxn modelId="{9D9ED068-F462-4091-A8C6-9778D0772A70}" srcId="{49AAB77E-6D10-4107-BD80-55C90D2D7807}" destId="{462F9789-383A-4BE8-BAC2-2DA1E897E7CE}" srcOrd="3" destOrd="0" parTransId="{699CAD07-3E76-470E-8D1F-BDFD7F50C194}" sibTransId="{5B3B3EE5-82A4-49A5-9421-A80028173136}"/>
    <dgm:cxn modelId="{F384043E-705D-4B88-BF39-E826AF4613A4}" srcId="{A00FDE2D-CD31-439C-B5E6-84CC117692FD}" destId="{354E5901-2326-4878-9A92-9B91B69D104E}" srcOrd="1" destOrd="0" parTransId="{297B6A71-EC29-4154-9086-6D630070DFB3}" sibTransId="{5486218A-EDAC-4136-BEAE-D27CD1E94F32}"/>
    <dgm:cxn modelId="{55F3CAF5-6858-467F-A9F6-91F48E97F73C}" type="presOf" srcId="{A00FDE2D-CD31-439C-B5E6-84CC117692FD}" destId="{7E8D39C9-F98C-4D53-A0D2-F54CE4BF6A9F}" srcOrd="1" destOrd="0" presId="urn:microsoft.com/office/officeart/2005/8/layout/bList2"/>
    <dgm:cxn modelId="{8F60C134-3139-4877-B32C-EF515C3E7354}" type="presOf" srcId="{A00FDE2D-CD31-439C-B5E6-84CC117692FD}" destId="{EC891AA0-3299-4450-BC8A-9BC477C47E1B}" srcOrd="0" destOrd="0" presId="urn:microsoft.com/office/officeart/2005/8/layout/bList2"/>
    <dgm:cxn modelId="{3EE660D9-B575-405C-ABA6-DF9C3B493929}" type="presOf" srcId="{B09899FF-EA5F-45B3-836F-755A53DF613F}" destId="{65885CCD-07B9-4545-8E41-4C23675B7539}" srcOrd="1" destOrd="0" presId="urn:microsoft.com/office/officeart/2005/8/layout/bList2"/>
    <dgm:cxn modelId="{0785BF70-5851-457C-866F-66F1C18F8647}" type="presOf" srcId="{222F3158-5B40-4957-928D-ACD07CCECD38}" destId="{4BED1EFE-6F73-4D94-836B-EADF11986BF1}" srcOrd="0" destOrd="0" presId="urn:microsoft.com/office/officeart/2005/8/layout/bList2"/>
    <dgm:cxn modelId="{E718E172-D8A4-4232-B0B9-5CDA4676CE50}" type="presOf" srcId="{11B57C42-B0E8-4F52-8EB0-B54930ABAEBC}" destId="{26C458DE-865E-4601-8924-E946857CCEC3}" srcOrd="0" destOrd="0" presId="urn:microsoft.com/office/officeart/2005/8/layout/bList2"/>
    <dgm:cxn modelId="{5F291148-43D7-41D8-AC9C-1D4A95A6D986}" type="presOf" srcId="{395B75AE-20D8-40AC-B2A0-173BA7210295}" destId="{74AC4467-458E-4B83-A886-2F489EA0DD5A}" srcOrd="0" destOrd="0" presId="urn:microsoft.com/office/officeart/2005/8/layout/bList2"/>
    <dgm:cxn modelId="{CB7CE34E-517B-4661-9374-57C21242736F}" type="presOf" srcId="{354E5901-2326-4878-9A92-9B91B69D104E}" destId="{696EFFAD-6F19-4BA5-B514-09CFB3B4292C}" srcOrd="0" destOrd="1" presId="urn:microsoft.com/office/officeart/2005/8/layout/bList2"/>
    <dgm:cxn modelId="{80357C7C-E146-467F-8095-B74805CE5E26}" type="presOf" srcId="{395B75AE-20D8-40AC-B2A0-173BA7210295}" destId="{6028753B-93C8-46B5-B24D-F374A68CDF11}" srcOrd="1" destOrd="0" presId="urn:microsoft.com/office/officeart/2005/8/layout/bList2"/>
    <dgm:cxn modelId="{F04959BE-17A5-479C-BCBB-DDEA4A9FE5F2}" srcId="{462F9789-383A-4BE8-BAC2-2DA1E897E7CE}" destId="{16547865-8844-4404-9E3D-AFDC0FB9A05E}" srcOrd="0" destOrd="0" parTransId="{9E84EC3C-E8C4-40AC-9B98-77A1EDB5F659}" sibTransId="{FBEF48BA-C6EF-427F-B67D-2FEEA7BA5955}"/>
    <dgm:cxn modelId="{DECE1547-3B11-477E-8C25-B065750EFF69}" srcId="{49AAB77E-6D10-4107-BD80-55C90D2D7807}" destId="{B09899FF-EA5F-45B3-836F-755A53DF613F}" srcOrd="0" destOrd="0" parTransId="{2CF44687-9C85-4213-97E3-7D128B6EC3E6}" sibTransId="{3A42AE45-678A-4567-AFAD-A722ABA360CD}"/>
    <dgm:cxn modelId="{282285DE-6E93-4737-B7F9-14700C15517A}" type="presOf" srcId="{DC9986D5-5E18-450B-A787-A2B55D8D326C}" destId="{696EFFAD-6F19-4BA5-B514-09CFB3B4292C}" srcOrd="0" destOrd="2" presId="urn:microsoft.com/office/officeart/2005/8/layout/bList2"/>
    <dgm:cxn modelId="{9CA4546F-E667-417D-8BDD-A606CA4B405A}" type="presOf" srcId="{ED638D1D-9D5B-413A-98A7-DB15CE3E6E2C}" destId="{696EFFAD-6F19-4BA5-B514-09CFB3B4292C}" srcOrd="0" destOrd="0" presId="urn:microsoft.com/office/officeart/2005/8/layout/bList2"/>
    <dgm:cxn modelId="{B7CF26FD-001D-4F1C-AC01-ED080DA83CF9}" type="presOf" srcId="{CB5F1BEF-14C4-42E3-A52D-3277A65C187A}" destId="{0F83C594-6AD0-4A22-A722-BD5D0E4A62F5}" srcOrd="0" destOrd="0" presId="urn:microsoft.com/office/officeart/2005/8/layout/bList2"/>
    <dgm:cxn modelId="{56808CEF-DB46-40FD-90C7-A30C157A9001}" type="presOf" srcId="{3A42AE45-678A-4567-AFAD-A722ABA360CD}" destId="{299B59E4-AEA9-41F8-9F4D-4D574554B566}" srcOrd="0" destOrd="0" presId="urn:microsoft.com/office/officeart/2005/8/layout/bList2"/>
    <dgm:cxn modelId="{3ADECD88-5CF5-4A2B-8725-616504742570}" type="presOf" srcId="{462F9789-383A-4BE8-BAC2-2DA1E897E7CE}" destId="{B52E5EFC-A004-401C-BDC8-9E8FA135D8EA}" srcOrd="1" destOrd="0" presId="urn:microsoft.com/office/officeart/2005/8/layout/bList2"/>
    <dgm:cxn modelId="{D4904B0D-3B23-477C-BAC7-83432A9BF85A}" srcId="{49AAB77E-6D10-4107-BD80-55C90D2D7807}" destId="{395B75AE-20D8-40AC-B2A0-173BA7210295}" srcOrd="2" destOrd="0" parTransId="{6ACE1996-5E1A-4979-87D6-9772370CF841}" sibTransId="{222F3158-5B40-4957-928D-ACD07CCECD38}"/>
    <dgm:cxn modelId="{C39E8CDE-0C78-40A6-B297-1B5FD08D6DA3}" type="presOf" srcId="{49AAB77E-6D10-4107-BD80-55C90D2D7807}" destId="{3E5C031A-CD63-4E3F-B24D-4A70C0F57F40}" srcOrd="0" destOrd="0" presId="urn:microsoft.com/office/officeart/2005/8/layout/bList2"/>
    <dgm:cxn modelId="{2433A5F7-D0D8-4936-AF4C-5FAB6461B225}" type="presOf" srcId="{16547865-8844-4404-9E3D-AFDC0FB9A05E}" destId="{BF4B5EAD-90D4-4194-A74F-9846C83F1A40}" srcOrd="0" destOrd="0" presId="urn:microsoft.com/office/officeart/2005/8/layout/bList2"/>
    <dgm:cxn modelId="{C5105975-AF98-4C1B-9F92-B5D9193CAE4E}" type="presParOf" srcId="{3E5C031A-CD63-4E3F-B24D-4A70C0F57F40}" destId="{9351FAED-AC58-4BB6-8D85-47C63C3E1EDC}" srcOrd="0" destOrd="0" presId="urn:microsoft.com/office/officeart/2005/8/layout/bList2"/>
    <dgm:cxn modelId="{B8375EAB-C658-4AD3-BD40-5638B10A2390}" type="presParOf" srcId="{9351FAED-AC58-4BB6-8D85-47C63C3E1EDC}" destId="{00D1D4E9-9035-4550-9833-1BE256671255}" srcOrd="0" destOrd="0" presId="urn:microsoft.com/office/officeart/2005/8/layout/bList2"/>
    <dgm:cxn modelId="{AD877E74-B02F-40F6-B06A-FCC8B41E2398}" type="presParOf" srcId="{9351FAED-AC58-4BB6-8D85-47C63C3E1EDC}" destId="{B2E8D8AB-AF8E-45F5-B906-7907931FC4B8}" srcOrd="1" destOrd="0" presId="urn:microsoft.com/office/officeart/2005/8/layout/bList2"/>
    <dgm:cxn modelId="{906E470F-04B0-41C2-973A-28A53C8DF8A5}" type="presParOf" srcId="{9351FAED-AC58-4BB6-8D85-47C63C3E1EDC}" destId="{65885CCD-07B9-4545-8E41-4C23675B7539}" srcOrd="2" destOrd="0" presId="urn:microsoft.com/office/officeart/2005/8/layout/bList2"/>
    <dgm:cxn modelId="{243CF912-A595-4AC7-BDAD-765DE60E70BE}" type="presParOf" srcId="{9351FAED-AC58-4BB6-8D85-47C63C3E1EDC}" destId="{672D842C-AC8B-4265-A3B9-92BD6DE7BB06}" srcOrd="3" destOrd="0" presId="urn:microsoft.com/office/officeart/2005/8/layout/bList2"/>
    <dgm:cxn modelId="{25B2BC09-3C65-4CDA-B7FB-D16C548E694A}" type="presParOf" srcId="{3E5C031A-CD63-4E3F-B24D-4A70C0F57F40}" destId="{299B59E4-AEA9-41F8-9F4D-4D574554B566}" srcOrd="1" destOrd="0" presId="urn:microsoft.com/office/officeart/2005/8/layout/bList2"/>
    <dgm:cxn modelId="{AFFC4876-C174-4344-8DE9-714B26D29421}" type="presParOf" srcId="{3E5C031A-CD63-4E3F-B24D-4A70C0F57F40}" destId="{35AF9E37-A063-4F37-8349-D2FFDFEC7780}" srcOrd="2" destOrd="0" presId="urn:microsoft.com/office/officeart/2005/8/layout/bList2"/>
    <dgm:cxn modelId="{F86424E6-174A-45BE-AA09-B321936B6987}" type="presParOf" srcId="{35AF9E37-A063-4F37-8349-D2FFDFEC7780}" destId="{696EFFAD-6F19-4BA5-B514-09CFB3B4292C}" srcOrd="0" destOrd="0" presId="urn:microsoft.com/office/officeart/2005/8/layout/bList2"/>
    <dgm:cxn modelId="{3ED8DA23-6F95-4E35-88C9-BA4B15FD4C19}" type="presParOf" srcId="{35AF9E37-A063-4F37-8349-D2FFDFEC7780}" destId="{EC891AA0-3299-4450-BC8A-9BC477C47E1B}" srcOrd="1" destOrd="0" presId="urn:microsoft.com/office/officeart/2005/8/layout/bList2"/>
    <dgm:cxn modelId="{8F24997F-6D83-41A3-8861-ACECEC8D6D23}" type="presParOf" srcId="{35AF9E37-A063-4F37-8349-D2FFDFEC7780}" destId="{7E8D39C9-F98C-4D53-A0D2-F54CE4BF6A9F}" srcOrd="2" destOrd="0" presId="urn:microsoft.com/office/officeart/2005/8/layout/bList2"/>
    <dgm:cxn modelId="{8A12CA61-58B0-4457-9B4F-7553F1EF4A81}" type="presParOf" srcId="{35AF9E37-A063-4F37-8349-D2FFDFEC7780}" destId="{05D2864A-F80D-46DA-A5FE-89984B7736F9}" srcOrd="3" destOrd="0" presId="urn:microsoft.com/office/officeart/2005/8/layout/bList2"/>
    <dgm:cxn modelId="{F733C0DF-D651-4955-8783-0AAF4B20FC7C}" type="presParOf" srcId="{3E5C031A-CD63-4E3F-B24D-4A70C0F57F40}" destId="{0F83C594-6AD0-4A22-A722-BD5D0E4A62F5}" srcOrd="3" destOrd="0" presId="urn:microsoft.com/office/officeart/2005/8/layout/bList2"/>
    <dgm:cxn modelId="{59401402-DBBB-4CDF-B76F-146BBACC31FE}" type="presParOf" srcId="{3E5C031A-CD63-4E3F-B24D-4A70C0F57F40}" destId="{076DC8F6-75E9-4AFC-9A31-38DA6695DD49}" srcOrd="4" destOrd="0" presId="urn:microsoft.com/office/officeart/2005/8/layout/bList2"/>
    <dgm:cxn modelId="{83B1AF66-E558-4B01-B052-0777A9A581D7}" type="presParOf" srcId="{076DC8F6-75E9-4AFC-9A31-38DA6695DD49}" destId="{26C458DE-865E-4601-8924-E946857CCEC3}" srcOrd="0" destOrd="0" presId="urn:microsoft.com/office/officeart/2005/8/layout/bList2"/>
    <dgm:cxn modelId="{D33D5828-4D8E-4E81-A7E4-A3AD552317C4}" type="presParOf" srcId="{076DC8F6-75E9-4AFC-9A31-38DA6695DD49}" destId="{74AC4467-458E-4B83-A886-2F489EA0DD5A}" srcOrd="1" destOrd="0" presId="urn:microsoft.com/office/officeart/2005/8/layout/bList2"/>
    <dgm:cxn modelId="{C4771CB8-B0D8-4444-A3F5-1D296951B8D0}" type="presParOf" srcId="{076DC8F6-75E9-4AFC-9A31-38DA6695DD49}" destId="{6028753B-93C8-46B5-B24D-F374A68CDF11}" srcOrd="2" destOrd="0" presId="urn:microsoft.com/office/officeart/2005/8/layout/bList2"/>
    <dgm:cxn modelId="{A3A4959B-6890-4FBB-B727-2C45FBA16D2F}" type="presParOf" srcId="{076DC8F6-75E9-4AFC-9A31-38DA6695DD49}" destId="{FBF67C3D-305A-4C58-99B2-780C310CD3B1}" srcOrd="3" destOrd="0" presId="urn:microsoft.com/office/officeart/2005/8/layout/bList2"/>
    <dgm:cxn modelId="{7F1E4ACF-43F9-488A-9AC7-16C9DDFC756B}" type="presParOf" srcId="{3E5C031A-CD63-4E3F-B24D-4A70C0F57F40}" destId="{4BED1EFE-6F73-4D94-836B-EADF11986BF1}" srcOrd="5" destOrd="0" presId="urn:microsoft.com/office/officeart/2005/8/layout/bList2"/>
    <dgm:cxn modelId="{A33DCC0D-2691-4BB4-8F62-6F5125BFA485}" type="presParOf" srcId="{3E5C031A-CD63-4E3F-B24D-4A70C0F57F40}" destId="{1214B706-0224-4AB8-8C6A-B458725800CD}" srcOrd="6" destOrd="0" presId="urn:microsoft.com/office/officeart/2005/8/layout/bList2"/>
    <dgm:cxn modelId="{938AFF8E-89B0-4C6E-960A-0BB2EBFC6BFE}" type="presParOf" srcId="{1214B706-0224-4AB8-8C6A-B458725800CD}" destId="{BF4B5EAD-90D4-4194-A74F-9846C83F1A40}" srcOrd="0" destOrd="0" presId="urn:microsoft.com/office/officeart/2005/8/layout/bList2"/>
    <dgm:cxn modelId="{6EBCABF9-8688-4DC9-8825-0B83372B30BD}" type="presParOf" srcId="{1214B706-0224-4AB8-8C6A-B458725800CD}" destId="{6A4E63AC-F5E4-4EF1-A222-F1FD288E9ED6}" srcOrd="1" destOrd="0" presId="urn:microsoft.com/office/officeart/2005/8/layout/bList2"/>
    <dgm:cxn modelId="{34FD9D70-42EF-4702-909A-C9B441611F22}" type="presParOf" srcId="{1214B706-0224-4AB8-8C6A-B458725800CD}" destId="{B52E5EFC-A004-401C-BDC8-9E8FA135D8EA}" srcOrd="2" destOrd="0" presId="urn:microsoft.com/office/officeart/2005/8/layout/bList2"/>
    <dgm:cxn modelId="{D005D4EE-6C58-42B1-AA78-669FCF12B7B7}" type="presParOf" srcId="{1214B706-0224-4AB8-8C6A-B458725800CD}" destId="{F3A7627C-CE4E-479D-8DD2-69E52309E20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002B36-BD07-42B4-8BC9-80EDCB52423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8E3AAC81-A81E-4E8C-AF3F-2FD092F292B4}">
      <dgm:prSet phldrT="[Text]"/>
      <dgm:spPr/>
      <dgm:t>
        <a:bodyPr/>
        <a:lstStyle/>
        <a:p>
          <a:r>
            <a:rPr lang="sr-Latn-RS" dirty="0" smtClean="0"/>
            <a:t>Godišnji plan i program ustanove</a:t>
          </a:r>
          <a:endParaRPr lang="en-US" dirty="0"/>
        </a:p>
      </dgm:t>
    </dgm:pt>
    <dgm:pt modelId="{A5F4239F-971A-43CB-AFDE-5926664D578E}" type="parTrans" cxnId="{10A84F6A-5F52-4245-815E-EDCE50A71A75}">
      <dgm:prSet/>
      <dgm:spPr/>
      <dgm:t>
        <a:bodyPr/>
        <a:lstStyle/>
        <a:p>
          <a:endParaRPr lang="en-US"/>
        </a:p>
      </dgm:t>
    </dgm:pt>
    <dgm:pt modelId="{D594E543-1A55-4497-970F-9ED49B69760B}" type="sibTrans" cxnId="{10A84F6A-5F52-4245-815E-EDCE50A71A75}">
      <dgm:prSet/>
      <dgm:spPr/>
      <dgm:t>
        <a:bodyPr/>
        <a:lstStyle/>
        <a:p>
          <a:endParaRPr lang="en-US"/>
        </a:p>
      </dgm:t>
    </dgm:pt>
    <dgm:pt modelId="{96174B3B-E090-41F7-BC05-87C958C899F1}">
      <dgm:prSet phldrT="[Text]"/>
      <dgm:spPr/>
      <dgm:t>
        <a:bodyPr/>
        <a:lstStyle/>
        <a:p>
          <a:endParaRPr lang="en-US" dirty="0"/>
        </a:p>
      </dgm:t>
    </dgm:pt>
    <dgm:pt modelId="{5626C3A7-1E11-4662-A16F-6CA63554B1AB}" type="parTrans" cxnId="{DA5D1FA9-15E1-4BF1-9FA9-422EC00A4648}">
      <dgm:prSet/>
      <dgm:spPr/>
      <dgm:t>
        <a:bodyPr/>
        <a:lstStyle/>
        <a:p>
          <a:endParaRPr lang="en-US"/>
        </a:p>
      </dgm:t>
    </dgm:pt>
    <dgm:pt modelId="{0826BE33-87EE-43A0-8317-A21A6DE846BD}" type="sibTrans" cxnId="{DA5D1FA9-15E1-4BF1-9FA9-422EC00A4648}">
      <dgm:prSet/>
      <dgm:spPr/>
      <dgm:t>
        <a:bodyPr/>
        <a:lstStyle/>
        <a:p>
          <a:endParaRPr lang="en-US"/>
        </a:p>
      </dgm:t>
    </dgm:pt>
    <dgm:pt modelId="{28C683ED-9DC5-496C-BFA2-67DB18C40D4D}">
      <dgm:prSet phldrT="[Text]"/>
      <dgm:spPr/>
      <dgm:t>
        <a:bodyPr/>
        <a:lstStyle/>
        <a:p>
          <a:r>
            <a:rPr lang="sr-Latn-RS" dirty="0" smtClean="0"/>
            <a:t>Akcioni plan ustanove</a:t>
          </a:r>
          <a:endParaRPr lang="en-US" dirty="0"/>
        </a:p>
      </dgm:t>
    </dgm:pt>
    <dgm:pt modelId="{10D7DDA7-52A7-42A8-8A66-535FDFF4D785}" type="parTrans" cxnId="{13476846-C0FB-46DC-98D4-0483EC7E17D7}">
      <dgm:prSet/>
      <dgm:spPr/>
      <dgm:t>
        <a:bodyPr/>
        <a:lstStyle/>
        <a:p>
          <a:endParaRPr lang="en-US"/>
        </a:p>
      </dgm:t>
    </dgm:pt>
    <dgm:pt modelId="{9941CE0D-F79A-43FC-9BC7-ABC2528DF0A8}" type="sibTrans" cxnId="{13476846-C0FB-46DC-98D4-0483EC7E17D7}">
      <dgm:prSet/>
      <dgm:spPr/>
      <dgm:t>
        <a:bodyPr/>
        <a:lstStyle/>
        <a:p>
          <a:r>
            <a:rPr lang="sr-Latn-RS" dirty="0" smtClean="0"/>
            <a:t>Plan saradnje sa porodicom i društvenom zajednicom</a:t>
          </a:r>
          <a:endParaRPr lang="en-US" dirty="0"/>
        </a:p>
      </dgm:t>
    </dgm:pt>
    <dgm:pt modelId="{F83B9C94-F4E2-4CB9-8026-D7D969ADAA49}">
      <dgm:prSet phldrT="[Text]" custT="1"/>
      <dgm:spPr/>
      <dgm:t>
        <a:bodyPr/>
        <a:lstStyle/>
        <a:p>
          <a:r>
            <a:rPr lang="sr-Latn-RS" sz="2000" dirty="0" smtClean="0"/>
            <a:t>Otvoreni programi predškolskog vaspitanja i obrazovanja</a:t>
          </a:r>
          <a:endParaRPr lang="en-US" sz="2000" dirty="0"/>
        </a:p>
      </dgm:t>
    </dgm:pt>
    <dgm:pt modelId="{FC8340B3-FE71-4C70-B053-80F88423D958}" type="parTrans" cxnId="{5B430711-137A-4F08-BA70-DE3190D69980}">
      <dgm:prSet/>
      <dgm:spPr/>
      <dgm:t>
        <a:bodyPr/>
        <a:lstStyle/>
        <a:p>
          <a:endParaRPr lang="en-US"/>
        </a:p>
      </dgm:t>
    </dgm:pt>
    <dgm:pt modelId="{3E33DED3-2D10-499E-8CF0-F473FEF16957}" type="sibTrans" cxnId="{5B430711-137A-4F08-BA70-DE3190D69980}">
      <dgm:prSet/>
      <dgm:spPr/>
      <dgm:t>
        <a:bodyPr/>
        <a:lstStyle/>
        <a:p>
          <a:endParaRPr lang="en-US"/>
        </a:p>
      </dgm:t>
    </dgm:pt>
    <dgm:pt modelId="{741CD2EB-A5FC-49FB-B339-C41CD718456F}">
      <dgm:prSet phldrT="[Text]"/>
      <dgm:spPr/>
      <dgm:t>
        <a:bodyPr/>
        <a:lstStyle/>
        <a:p>
          <a:r>
            <a:rPr lang="sr-Latn-RS" dirty="0" smtClean="0"/>
            <a:t>Operativni planovi vaspitača</a:t>
          </a:r>
          <a:endParaRPr lang="en-US" dirty="0"/>
        </a:p>
      </dgm:t>
    </dgm:pt>
    <dgm:pt modelId="{10E588E0-20C9-4F15-98E9-A1F8DFBB902B}" type="parTrans" cxnId="{2D3D0BE5-B8BA-4A49-9BB0-06B111855FD4}">
      <dgm:prSet/>
      <dgm:spPr/>
      <dgm:t>
        <a:bodyPr/>
        <a:lstStyle/>
        <a:p>
          <a:endParaRPr lang="en-US"/>
        </a:p>
      </dgm:t>
    </dgm:pt>
    <dgm:pt modelId="{41BCA92B-B210-44E7-82FC-575B99F4D7DF}" type="sibTrans" cxnId="{2D3D0BE5-B8BA-4A49-9BB0-06B111855FD4}">
      <dgm:prSet/>
      <dgm:spPr/>
      <dgm:t>
        <a:bodyPr/>
        <a:lstStyle/>
        <a:p>
          <a:endParaRPr lang="en-US"/>
        </a:p>
      </dgm:t>
    </dgm:pt>
    <dgm:pt modelId="{9967DA90-77D4-4083-AB29-C0DC44D88585}">
      <dgm:prSet phldrT="[Text]"/>
      <dgm:spPr/>
      <dgm:t>
        <a:bodyPr/>
        <a:lstStyle/>
        <a:p>
          <a:endParaRPr lang="en-US" dirty="0"/>
        </a:p>
      </dgm:t>
    </dgm:pt>
    <dgm:pt modelId="{D6040722-41CC-47BF-9C87-DF90AE7BA47F}" type="parTrans" cxnId="{B7E95604-A288-428B-BEBF-399C067AED0E}">
      <dgm:prSet/>
      <dgm:spPr/>
      <dgm:t>
        <a:bodyPr/>
        <a:lstStyle/>
        <a:p>
          <a:endParaRPr lang="en-US"/>
        </a:p>
      </dgm:t>
    </dgm:pt>
    <dgm:pt modelId="{25D66CC8-1598-4F0D-8682-1DEBB32A60E3}" type="sibTrans" cxnId="{B7E95604-A288-428B-BEBF-399C067AED0E}">
      <dgm:prSet/>
      <dgm:spPr/>
      <dgm:t>
        <a:bodyPr/>
        <a:lstStyle/>
        <a:p>
          <a:endParaRPr lang="en-US"/>
        </a:p>
      </dgm:t>
    </dgm:pt>
    <dgm:pt modelId="{6992D181-4B8E-42AE-A1EC-D444F00BDF3F}" type="pres">
      <dgm:prSet presAssocID="{61002B36-BD07-42B4-8BC9-80EDCB524233}" presName="Name0" presStyleCnt="0">
        <dgm:presLayoutVars>
          <dgm:chMax/>
          <dgm:chPref/>
          <dgm:dir/>
          <dgm:animLvl val="lvl"/>
        </dgm:presLayoutVars>
      </dgm:prSet>
      <dgm:spPr/>
    </dgm:pt>
    <dgm:pt modelId="{1FF000E3-4FD9-4767-A8B2-EF53393D3BB9}" type="pres">
      <dgm:prSet presAssocID="{8E3AAC81-A81E-4E8C-AF3F-2FD092F292B4}" presName="composite" presStyleCnt="0"/>
      <dgm:spPr/>
    </dgm:pt>
    <dgm:pt modelId="{B92CEAA9-7FAC-4FE4-88AA-D1A4441D7BC6}" type="pres">
      <dgm:prSet presAssocID="{8E3AAC81-A81E-4E8C-AF3F-2FD092F292B4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5A7E4-FCF6-435B-9AFE-86AE6C8BCF04}" type="pres">
      <dgm:prSet presAssocID="{8E3AAC81-A81E-4E8C-AF3F-2FD092F292B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24C246A-0221-44A6-8C01-4AAE3E94C0E0}" type="pres">
      <dgm:prSet presAssocID="{8E3AAC81-A81E-4E8C-AF3F-2FD092F292B4}" presName="BalanceSpacing" presStyleCnt="0"/>
      <dgm:spPr/>
    </dgm:pt>
    <dgm:pt modelId="{196218F3-FA33-4FE6-B005-6338CD481B38}" type="pres">
      <dgm:prSet presAssocID="{8E3AAC81-A81E-4E8C-AF3F-2FD092F292B4}" presName="BalanceSpacing1" presStyleCnt="0"/>
      <dgm:spPr/>
    </dgm:pt>
    <dgm:pt modelId="{B02ABBA2-9763-4604-A55E-4B0B3208C2CA}" type="pres">
      <dgm:prSet presAssocID="{D594E543-1A55-4497-970F-9ED49B69760B}" presName="Accent1Text" presStyleLbl="node1" presStyleIdx="1" presStyleCnt="6"/>
      <dgm:spPr/>
    </dgm:pt>
    <dgm:pt modelId="{F454E98E-F3CB-48DE-B6A2-14883CDFE89C}" type="pres">
      <dgm:prSet presAssocID="{D594E543-1A55-4497-970F-9ED49B69760B}" presName="spaceBetweenRectangles" presStyleCnt="0"/>
      <dgm:spPr/>
    </dgm:pt>
    <dgm:pt modelId="{C59EF558-D596-42DE-90E1-365F11ADA699}" type="pres">
      <dgm:prSet presAssocID="{28C683ED-9DC5-496C-BFA2-67DB18C40D4D}" presName="composite" presStyleCnt="0"/>
      <dgm:spPr/>
    </dgm:pt>
    <dgm:pt modelId="{0572FED5-F7CD-4CD1-9B81-68332D61312B}" type="pres">
      <dgm:prSet presAssocID="{28C683ED-9DC5-496C-BFA2-67DB18C40D4D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11ADA-F3F7-4239-837D-FE173A22724F}" type="pres">
      <dgm:prSet presAssocID="{28C683ED-9DC5-496C-BFA2-67DB18C40D4D}" presName="Childtext1" presStyleLbl="revTx" presStyleIdx="1" presStyleCnt="3" custScaleX="140769" custScaleY="175368" custLinFactNeighborX="-78623" custLinFactNeighborY="-17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CB15D-FC08-4048-BAE0-6B25AA4C7882}" type="pres">
      <dgm:prSet presAssocID="{28C683ED-9DC5-496C-BFA2-67DB18C40D4D}" presName="BalanceSpacing" presStyleCnt="0"/>
      <dgm:spPr/>
    </dgm:pt>
    <dgm:pt modelId="{B75AF720-8884-44F1-99A7-C1974E126A93}" type="pres">
      <dgm:prSet presAssocID="{28C683ED-9DC5-496C-BFA2-67DB18C40D4D}" presName="BalanceSpacing1" presStyleCnt="0"/>
      <dgm:spPr/>
    </dgm:pt>
    <dgm:pt modelId="{A93D8B1A-F128-4F1C-837E-7DFE511ACEDB}" type="pres">
      <dgm:prSet presAssocID="{9941CE0D-F79A-43FC-9BC7-ABC2528DF0A8}" presName="Accent1Text" presStyleLbl="node1" presStyleIdx="3" presStyleCnt="6"/>
      <dgm:spPr/>
    </dgm:pt>
    <dgm:pt modelId="{F8E387EE-225E-4E77-988C-222F1C3BEF2B}" type="pres">
      <dgm:prSet presAssocID="{9941CE0D-F79A-43FC-9BC7-ABC2528DF0A8}" presName="spaceBetweenRectangles" presStyleCnt="0"/>
      <dgm:spPr/>
    </dgm:pt>
    <dgm:pt modelId="{A99CB7A7-30FF-4343-A4B1-A1444F85A3D4}" type="pres">
      <dgm:prSet presAssocID="{741CD2EB-A5FC-49FB-B339-C41CD718456F}" presName="composite" presStyleCnt="0"/>
      <dgm:spPr/>
    </dgm:pt>
    <dgm:pt modelId="{16D524F5-869C-4F7B-B51C-A6C190BEE9B6}" type="pres">
      <dgm:prSet presAssocID="{741CD2EB-A5FC-49FB-B339-C41CD718456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EC310311-6BF7-4AB0-A07B-4D1141DE4831}" type="pres">
      <dgm:prSet presAssocID="{741CD2EB-A5FC-49FB-B339-C41CD718456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19390D67-2880-45D0-BF3C-18E89E626501}" type="pres">
      <dgm:prSet presAssocID="{741CD2EB-A5FC-49FB-B339-C41CD718456F}" presName="BalanceSpacing" presStyleCnt="0"/>
      <dgm:spPr/>
    </dgm:pt>
    <dgm:pt modelId="{0A1EB02A-37FD-46A9-9D38-0EA4287656F3}" type="pres">
      <dgm:prSet presAssocID="{741CD2EB-A5FC-49FB-B339-C41CD718456F}" presName="BalanceSpacing1" presStyleCnt="0"/>
      <dgm:spPr/>
    </dgm:pt>
    <dgm:pt modelId="{ADC3CF79-A17E-4E97-AC24-83C9E6D5C4D8}" type="pres">
      <dgm:prSet presAssocID="{41BCA92B-B210-44E7-82FC-575B99F4D7DF}" presName="Accent1Text" presStyleLbl="node1" presStyleIdx="5" presStyleCnt="6"/>
      <dgm:spPr/>
    </dgm:pt>
  </dgm:ptLst>
  <dgm:cxnLst>
    <dgm:cxn modelId="{429C1A98-AA7A-4FE6-B28A-32620AEABC32}" type="presOf" srcId="{F83B9C94-F4E2-4CB9-8026-D7D969ADAA49}" destId="{45011ADA-F3F7-4239-837D-FE173A22724F}" srcOrd="0" destOrd="0" presId="urn:microsoft.com/office/officeart/2008/layout/AlternatingHexagons"/>
    <dgm:cxn modelId="{FDC5F79F-706F-41A2-88F5-B13F8D542B3D}" type="presOf" srcId="{9967DA90-77D4-4083-AB29-C0DC44D88585}" destId="{EC310311-6BF7-4AB0-A07B-4D1141DE4831}" srcOrd="0" destOrd="0" presId="urn:microsoft.com/office/officeart/2008/layout/AlternatingHexagons"/>
    <dgm:cxn modelId="{10A84F6A-5F52-4245-815E-EDCE50A71A75}" srcId="{61002B36-BD07-42B4-8BC9-80EDCB524233}" destId="{8E3AAC81-A81E-4E8C-AF3F-2FD092F292B4}" srcOrd="0" destOrd="0" parTransId="{A5F4239F-971A-43CB-AFDE-5926664D578E}" sibTransId="{D594E543-1A55-4497-970F-9ED49B69760B}"/>
    <dgm:cxn modelId="{2F8031BF-36E0-4805-8C77-F57C031B4F31}" type="presOf" srcId="{D594E543-1A55-4497-970F-9ED49B69760B}" destId="{B02ABBA2-9763-4604-A55E-4B0B3208C2CA}" srcOrd="0" destOrd="0" presId="urn:microsoft.com/office/officeart/2008/layout/AlternatingHexagons"/>
    <dgm:cxn modelId="{B7E95604-A288-428B-BEBF-399C067AED0E}" srcId="{741CD2EB-A5FC-49FB-B339-C41CD718456F}" destId="{9967DA90-77D4-4083-AB29-C0DC44D88585}" srcOrd="0" destOrd="0" parTransId="{D6040722-41CC-47BF-9C87-DF90AE7BA47F}" sibTransId="{25D66CC8-1598-4F0D-8682-1DEBB32A60E3}"/>
    <dgm:cxn modelId="{DA5D1FA9-15E1-4BF1-9FA9-422EC00A4648}" srcId="{8E3AAC81-A81E-4E8C-AF3F-2FD092F292B4}" destId="{96174B3B-E090-41F7-BC05-87C958C899F1}" srcOrd="0" destOrd="0" parTransId="{5626C3A7-1E11-4662-A16F-6CA63554B1AB}" sibTransId="{0826BE33-87EE-43A0-8317-A21A6DE846BD}"/>
    <dgm:cxn modelId="{F144D136-2682-4547-80D5-C503D16E1110}" type="presOf" srcId="{8E3AAC81-A81E-4E8C-AF3F-2FD092F292B4}" destId="{B92CEAA9-7FAC-4FE4-88AA-D1A4441D7BC6}" srcOrd="0" destOrd="0" presId="urn:microsoft.com/office/officeart/2008/layout/AlternatingHexagons"/>
    <dgm:cxn modelId="{6BDBBCF2-2558-4461-B8A1-A08AE23B41F4}" type="presOf" srcId="{741CD2EB-A5FC-49FB-B339-C41CD718456F}" destId="{16D524F5-869C-4F7B-B51C-A6C190BEE9B6}" srcOrd="0" destOrd="0" presId="urn:microsoft.com/office/officeart/2008/layout/AlternatingHexagons"/>
    <dgm:cxn modelId="{B60FCE37-8F8C-4177-86C4-E90CC09E01AD}" type="presOf" srcId="{96174B3B-E090-41F7-BC05-87C958C899F1}" destId="{5FB5A7E4-FCF6-435B-9AFE-86AE6C8BCF04}" srcOrd="0" destOrd="0" presId="urn:microsoft.com/office/officeart/2008/layout/AlternatingHexagons"/>
    <dgm:cxn modelId="{00896867-828C-46C4-8E84-09F4A79A5127}" type="presOf" srcId="{28C683ED-9DC5-496C-BFA2-67DB18C40D4D}" destId="{0572FED5-F7CD-4CD1-9B81-68332D61312B}" srcOrd="0" destOrd="0" presId="urn:microsoft.com/office/officeart/2008/layout/AlternatingHexagons"/>
    <dgm:cxn modelId="{2D3D0BE5-B8BA-4A49-9BB0-06B111855FD4}" srcId="{61002B36-BD07-42B4-8BC9-80EDCB524233}" destId="{741CD2EB-A5FC-49FB-B339-C41CD718456F}" srcOrd="2" destOrd="0" parTransId="{10E588E0-20C9-4F15-98E9-A1F8DFBB902B}" sibTransId="{41BCA92B-B210-44E7-82FC-575B99F4D7DF}"/>
    <dgm:cxn modelId="{65C4F98E-6F5E-4962-B734-92FCC613AAD1}" type="presOf" srcId="{61002B36-BD07-42B4-8BC9-80EDCB524233}" destId="{6992D181-4B8E-42AE-A1EC-D444F00BDF3F}" srcOrd="0" destOrd="0" presId="urn:microsoft.com/office/officeart/2008/layout/AlternatingHexagons"/>
    <dgm:cxn modelId="{CFC31BBB-4A67-4159-94F3-9BC834D05E6B}" type="presOf" srcId="{9941CE0D-F79A-43FC-9BC7-ABC2528DF0A8}" destId="{A93D8B1A-F128-4F1C-837E-7DFE511ACEDB}" srcOrd="0" destOrd="0" presId="urn:microsoft.com/office/officeart/2008/layout/AlternatingHexagons"/>
    <dgm:cxn modelId="{7086973C-C27A-40A4-85B1-73E115509BBD}" type="presOf" srcId="{41BCA92B-B210-44E7-82FC-575B99F4D7DF}" destId="{ADC3CF79-A17E-4E97-AC24-83C9E6D5C4D8}" srcOrd="0" destOrd="0" presId="urn:microsoft.com/office/officeart/2008/layout/AlternatingHexagons"/>
    <dgm:cxn modelId="{13476846-C0FB-46DC-98D4-0483EC7E17D7}" srcId="{61002B36-BD07-42B4-8BC9-80EDCB524233}" destId="{28C683ED-9DC5-496C-BFA2-67DB18C40D4D}" srcOrd="1" destOrd="0" parTransId="{10D7DDA7-52A7-42A8-8A66-535FDFF4D785}" sibTransId="{9941CE0D-F79A-43FC-9BC7-ABC2528DF0A8}"/>
    <dgm:cxn modelId="{5B430711-137A-4F08-BA70-DE3190D69980}" srcId="{28C683ED-9DC5-496C-BFA2-67DB18C40D4D}" destId="{F83B9C94-F4E2-4CB9-8026-D7D969ADAA49}" srcOrd="0" destOrd="0" parTransId="{FC8340B3-FE71-4C70-B053-80F88423D958}" sibTransId="{3E33DED3-2D10-499E-8CF0-F473FEF16957}"/>
    <dgm:cxn modelId="{C37B1D3C-8B35-499E-BE0C-1FD91A40C9BA}" type="presParOf" srcId="{6992D181-4B8E-42AE-A1EC-D444F00BDF3F}" destId="{1FF000E3-4FD9-4767-A8B2-EF53393D3BB9}" srcOrd="0" destOrd="0" presId="urn:microsoft.com/office/officeart/2008/layout/AlternatingHexagons"/>
    <dgm:cxn modelId="{2DA20B3D-8AB5-4482-BCF2-2EC5AC204FB0}" type="presParOf" srcId="{1FF000E3-4FD9-4767-A8B2-EF53393D3BB9}" destId="{B92CEAA9-7FAC-4FE4-88AA-D1A4441D7BC6}" srcOrd="0" destOrd="0" presId="urn:microsoft.com/office/officeart/2008/layout/AlternatingHexagons"/>
    <dgm:cxn modelId="{9A047AAD-535A-4167-83BC-5D33560CDB72}" type="presParOf" srcId="{1FF000E3-4FD9-4767-A8B2-EF53393D3BB9}" destId="{5FB5A7E4-FCF6-435B-9AFE-86AE6C8BCF04}" srcOrd="1" destOrd="0" presId="urn:microsoft.com/office/officeart/2008/layout/AlternatingHexagons"/>
    <dgm:cxn modelId="{60EAB0AC-9C3F-4456-A643-071B7C25CCCD}" type="presParOf" srcId="{1FF000E3-4FD9-4767-A8B2-EF53393D3BB9}" destId="{724C246A-0221-44A6-8C01-4AAE3E94C0E0}" srcOrd="2" destOrd="0" presId="urn:microsoft.com/office/officeart/2008/layout/AlternatingHexagons"/>
    <dgm:cxn modelId="{22FEB6DE-8F9C-446A-B4AA-272B99BC224C}" type="presParOf" srcId="{1FF000E3-4FD9-4767-A8B2-EF53393D3BB9}" destId="{196218F3-FA33-4FE6-B005-6338CD481B38}" srcOrd="3" destOrd="0" presId="urn:microsoft.com/office/officeart/2008/layout/AlternatingHexagons"/>
    <dgm:cxn modelId="{6ACB2EEB-6AC7-4BC0-B59E-45852FD4CABC}" type="presParOf" srcId="{1FF000E3-4FD9-4767-A8B2-EF53393D3BB9}" destId="{B02ABBA2-9763-4604-A55E-4B0B3208C2CA}" srcOrd="4" destOrd="0" presId="urn:microsoft.com/office/officeart/2008/layout/AlternatingHexagons"/>
    <dgm:cxn modelId="{47D9C7D1-337B-4D00-91D4-36298BBB54F9}" type="presParOf" srcId="{6992D181-4B8E-42AE-A1EC-D444F00BDF3F}" destId="{F454E98E-F3CB-48DE-B6A2-14883CDFE89C}" srcOrd="1" destOrd="0" presId="urn:microsoft.com/office/officeart/2008/layout/AlternatingHexagons"/>
    <dgm:cxn modelId="{3BF1AEFB-7133-47AD-B399-8A5D426A336D}" type="presParOf" srcId="{6992D181-4B8E-42AE-A1EC-D444F00BDF3F}" destId="{C59EF558-D596-42DE-90E1-365F11ADA699}" srcOrd="2" destOrd="0" presId="urn:microsoft.com/office/officeart/2008/layout/AlternatingHexagons"/>
    <dgm:cxn modelId="{F073B9F3-8588-4978-9978-26DF52611C7C}" type="presParOf" srcId="{C59EF558-D596-42DE-90E1-365F11ADA699}" destId="{0572FED5-F7CD-4CD1-9B81-68332D61312B}" srcOrd="0" destOrd="0" presId="urn:microsoft.com/office/officeart/2008/layout/AlternatingHexagons"/>
    <dgm:cxn modelId="{1DFCF898-ECAD-45A1-BBE7-FD3D55402F1C}" type="presParOf" srcId="{C59EF558-D596-42DE-90E1-365F11ADA699}" destId="{45011ADA-F3F7-4239-837D-FE173A22724F}" srcOrd="1" destOrd="0" presId="urn:microsoft.com/office/officeart/2008/layout/AlternatingHexagons"/>
    <dgm:cxn modelId="{BE5B45E7-0B81-4295-AAED-92F9DE7A297E}" type="presParOf" srcId="{C59EF558-D596-42DE-90E1-365F11ADA699}" destId="{C90CB15D-FC08-4048-BAE0-6B25AA4C7882}" srcOrd="2" destOrd="0" presId="urn:microsoft.com/office/officeart/2008/layout/AlternatingHexagons"/>
    <dgm:cxn modelId="{C28F3063-779E-4AA3-9727-79EBA9172B58}" type="presParOf" srcId="{C59EF558-D596-42DE-90E1-365F11ADA699}" destId="{B75AF720-8884-44F1-99A7-C1974E126A93}" srcOrd="3" destOrd="0" presId="urn:microsoft.com/office/officeart/2008/layout/AlternatingHexagons"/>
    <dgm:cxn modelId="{75F721FF-93BC-442E-8BAA-996CF45062AE}" type="presParOf" srcId="{C59EF558-D596-42DE-90E1-365F11ADA699}" destId="{A93D8B1A-F128-4F1C-837E-7DFE511ACEDB}" srcOrd="4" destOrd="0" presId="urn:microsoft.com/office/officeart/2008/layout/AlternatingHexagons"/>
    <dgm:cxn modelId="{28841D96-6CCB-4A70-801C-A2481DF9EE75}" type="presParOf" srcId="{6992D181-4B8E-42AE-A1EC-D444F00BDF3F}" destId="{F8E387EE-225E-4E77-988C-222F1C3BEF2B}" srcOrd="3" destOrd="0" presId="urn:microsoft.com/office/officeart/2008/layout/AlternatingHexagons"/>
    <dgm:cxn modelId="{4DE39A43-0CE8-4B1E-B1AD-ECD45CD1DDF5}" type="presParOf" srcId="{6992D181-4B8E-42AE-A1EC-D444F00BDF3F}" destId="{A99CB7A7-30FF-4343-A4B1-A1444F85A3D4}" srcOrd="4" destOrd="0" presId="urn:microsoft.com/office/officeart/2008/layout/AlternatingHexagons"/>
    <dgm:cxn modelId="{4B929FCD-BAA0-4400-97BB-BDBE9C3195A1}" type="presParOf" srcId="{A99CB7A7-30FF-4343-A4B1-A1444F85A3D4}" destId="{16D524F5-869C-4F7B-B51C-A6C190BEE9B6}" srcOrd="0" destOrd="0" presId="urn:microsoft.com/office/officeart/2008/layout/AlternatingHexagons"/>
    <dgm:cxn modelId="{A8098F22-61A4-4A0E-817A-8A48517682D5}" type="presParOf" srcId="{A99CB7A7-30FF-4343-A4B1-A1444F85A3D4}" destId="{EC310311-6BF7-4AB0-A07B-4D1141DE4831}" srcOrd="1" destOrd="0" presId="urn:microsoft.com/office/officeart/2008/layout/AlternatingHexagons"/>
    <dgm:cxn modelId="{ACA7B2CB-5EBB-4949-AC19-0C9284DB73F3}" type="presParOf" srcId="{A99CB7A7-30FF-4343-A4B1-A1444F85A3D4}" destId="{19390D67-2880-45D0-BF3C-18E89E626501}" srcOrd="2" destOrd="0" presId="urn:microsoft.com/office/officeart/2008/layout/AlternatingHexagons"/>
    <dgm:cxn modelId="{D307D7C5-0202-48B8-913C-BDA594C0897C}" type="presParOf" srcId="{A99CB7A7-30FF-4343-A4B1-A1444F85A3D4}" destId="{0A1EB02A-37FD-46A9-9D38-0EA4287656F3}" srcOrd="3" destOrd="0" presId="urn:microsoft.com/office/officeart/2008/layout/AlternatingHexagons"/>
    <dgm:cxn modelId="{077A3B3A-6763-4C88-AF96-CF66358F245C}" type="presParOf" srcId="{A99CB7A7-30FF-4343-A4B1-A1444F85A3D4}" destId="{ADC3CF79-A17E-4E97-AC24-83C9E6D5C4D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7C84B-3339-4891-AEF7-CCD02CECBCA8}">
      <dsp:nvSpPr>
        <dsp:cNvPr id="0" name=""/>
        <dsp:cNvSpPr/>
      </dsp:nvSpPr>
      <dsp:spPr>
        <a:xfrm>
          <a:off x="2101" y="916891"/>
          <a:ext cx="1842488" cy="363302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Socijalizacija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Razvijanje voljno-karakternih osobina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Bogaćenje iskustva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Razvijanje navika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45273" y="960063"/>
        <a:ext cx="1756144" cy="3589853"/>
      </dsp:txXfrm>
    </dsp:sp>
    <dsp:sp modelId="{C8D5F002-DA93-494B-99C2-AE2F86081E87}">
      <dsp:nvSpPr>
        <dsp:cNvPr id="0" name=""/>
        <dsp:cNvSpPr/>
      </dsp:nvSpPr>
      <dsp:spPr>
        <a:xfrm>
          <a:off x="0" y="4840618"/>
          <a:ext cx="1831900" cy="5880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Vaspitanje</a:t>
          </a:r>
          <a:r>
            <a:rPr lang="sr-Latn-RS" sz="2400" kern="1200" dirty="0" smtClean="0"/>
            <a:t> </a:t>
          </a:r>
          <a:endParaRPr lang="en-US" sz="2400" kern="1200" dirty="0"/>
        </a:p>
      </dsp:txBody>
      <dsp:txXfrm>
        <a:off x="0" y="4840618"/>
        <a:ext cx="1290070" cy="588014"/>
      </dsp:txXfrm>
    </dsp:sp>
    <dsp:sp modelId="{EBC5D93E-7D36-4EC7-9D68-E7F08D82D86C}">
      <dsp:nvSpPr>
        <dsp:cNvPr id="0" name=""/>
        <dsp:cNvSpPr/>
      </dsp:nvSpPr>
      <dsp:spPr>
        <a:xfrm>
          <a:off x="1188349" y="4034079"/>
          <a:ext cx="641165" cy="641165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5A4E8-2512-4864-850E-CD17512B531C}">
      <dsp:nvSpPr>
        <dsp:cNvPr id="0" name=""/>
        <dsp:cNvSpPr/>
      </dsp:nvSpPr>
      <dsp:spPr>
        <a:xfrm>
          <a:off x="2023703" y="972335"/>
          <a:ext cx="1912760" cy="365292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Stiacanje znanja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Razvijanje sposobnosti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Priprema za školu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2068521" y="1017153"/>
        <a:ext cx="1823124" cy="3608104"/>
      </dsp:txXfrm>
    </dsp:sp>
    <dsp:sp modelId="{C86C1C5B-A4EA-4650-A775-75794C1948DB}">
      <dsp:nvSpPr>
        <dsp:cNvPr id="0" name=""/>
        <dsp:cNvSpPr/>
      </dsp:nvSpPr>
      <dsp:spPr>
        <a:xfrm>
          <a:off x="2114162" y="4867037"/>
          <a:ext cx="1831900" cy="588014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dirty="0" smtClean="0"/>
            <a:t>Obrazovanje</a:t>
          </a:r>
          <a:endParaRPr lang="en-US" sz="2000" kern="1200" dirty="0"/>
        </a:p>
      </dsp:txBody>
      <dsp:txXfrm>
        <a:off x="2114162" y="4867037"/>
        <a:ext cx="1290070" cy="588014"/>
      </dsp:txXfrm>
    </dsp:sp>
    <dsp:sp modelId="{69F76E36-265D-46F4-91C2-5F3E3627635B}">
      <dsp:nvSpPr>
        <dsp:cNvPr id="0" name=""/>
        <dsp:cNvSpPr/>
      </dsp:nvSpPr>
      <dsp:spPr>
        <a:xfrm>
          <a:off x="3132463" y="3610089"/>
          <a:ext cx="641165" cy="641165"/>
        </a:xfrm>
        <a:prstGeom prst="ellipse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7BF1A-7751-4210-BDB6-24434BE6DC9C}">
      <dsp:nvSpPr>
        <dsp:cNvPr id="0" name=""/>
        <dsp:cNvSpPr/>
      </dsp:nvSpPr>
      <dsp:spPr>
        <a:xfrm>
          <a:off x="4136990" y="972342"/>
          <a:ext cx="2361869" cy="36660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Lična higijene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Zadovoljavanje dečjih potreba za snom, ishranom i boravkom na svežem vazduhu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Doprinosi se socijalizaciji i opštem razvoju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4192331" y="1027683"/>
        <a:ext cx="2251187" cy="3610750"/>
      </dsp:txXfrm>
    </dsp:sp>
    <dsp:sp modelId="{00590BC1-FC9D-4A3F-A8B7-61A59621426D}">
      <dsp:nvSpPr>
        <dsp:cNvPr id="0" name=""/>
        <dsp:cNvSpPr/>
      </dsp:nvSpPr>
      <dsp:spPr>
        <a:xfrm>
          <a:off x="4374231" y="4840618"/>
          <a:ext cx="1977041" cy="588014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Nega</a:t>
          </a:r>
          <a:endParaRPr lang="en-US" sz="2000" kern="1200" dirty="0"/>
        </a:p>
      </dsp:txBody>
      <dsp:txXfrm>
        <a:off x="4374231" y="4840618"/>
        <a:ext cx="1392283" cy="588014"/>
      </dsp:txXfrm>
    </dsp:sp>
    <dsp:sp modelId="{B8ADE447-4D70-4CBD-92C5-AC05547AAB64}">
      <dsp:nvSpPr>
        <dsp:cNvPr id="0" name=""/>
        <dsp:cNvSpPr/>
      </dsp:nvSpPr>
      <dsp:spPr>
        <a:xfrm>
          <a:off x="5898248" y="3861714"/>
          <a:ext cx="641165" cy="641165"/>
        </a:xfrm>
        <a:prstGeom prst="ellipse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CB298-60E4-40BC-BA59-5EB8B0F5151A}">
      <dsp:nvSpPr>
        <dsp:cNvPr id="0" name=""/>
        <dsp:cNvSpPr/>
      </dsp:nvSpPr>
      <dsp:spPr>
        <a:xfrm>
          <a:off x="6907841" y="967016"/>
          <a:ext cx="1996386" cy="366027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Očuvanje dečjeg zdravlja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Prevencija i profilaksa bolesti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Razvijanje zdravstvene kulture</a:t>
          </a:r>
          <a:endParaRPr lang="en-US" sz="1600" kern="1200" dirty="0"/>
        </a:p>
      </dsp:txBody>
      <dsp:txXfrm>
        <a:off x="6954619" y="1013794"/>
        <a:ext cx="1902830" cy="3613501"/>
      </dsp:txXfrm>
    </dsp:sp>
    <dsp:sp modelId="{0B2BBDC4-0EEA-4D0E-A648-5C466CD3EE17}">
      <dsp:nvSpPr>
        <dsp:cNvPr id="0" name=""/>
        <dsp:cNvSpPr/>
      </dsp:nvSpPr>
      <dsp:spPr>
        <a:xfrm>
          <a:off x="6854446" y="4736359"/>
          <a:ext cx="2182049" cy="73044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dirty="0" smtClean="0"/>
            <a:t>Preventivna</a:t>
          </a:r>
          <a:r>
            <a:rPr lang="sr-Latn-RS" sz="1200" kern="1200" dirty="0" smtClean="0"/>
            <a:t> zdravstvena zaštita</a:t>
          </a:r>
          <a:endParaRPr lang="en-US" sz="1200" kern="1200" dirty="0"/>
        </a:p>
      </dsp:txBody>
      <dsp:txXfrm>
        <a:off x="6854446" y="4736359"/>
        <a:ext cx="1536654" cy="730448"/>
      </dsp:txXfrm>
    </dsp:sp>
    <dsp:sp modelId="{00737148-D945-479B-959F-8093E80DFEB3}">
      <dsp:nvSpPr>
        <dsp:cNvPr id="0" name=""/>
        <dsp:cNvSpPr/>
      </dsp:nvSpPr>
      <dsp:spPr>
        <a:xfrm>
          <a:off x="8369311" y="3510542"/>
          <a:ext cx="641165" cy="641165"/>
        </a:xfrm>
        <a:prstGeom prst="ellipse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1D4E9-9035-4550-9833-1BE256671255}">
      <dsp:nvSpPr>
        <dsp:cNvPr id="0" name=""/>
        <dsp:cNvSpPr/>
      </dsp:nvSpPr>
      <dsp:spPr>
        <a:xfrm>
          <a:off x="145057" y="821934"/>
          <a:ext cx="1646272" cy="308018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U skladu sa načelima dijetetike i specifičnim potrebama dece</a:t>
          </a:r>
          <a:endParaRPr lang="en-US" sz="1600" kern="1200" dirty="0"/>
        </a:p>
      </dsp:txBody>
      <dsp:txXfrm>
        <a:off x="183631" y="860508"/>
        <a:ext cx="1569124" cy="3041610"/>
      </dsp:txXfrm>
    </dsp:sp>
    <dsp:sp modelId="{65885CCD-07B9-4545-8E41-4C23675B7539}">
      <dsp:nvSpPr>
        <dsp:cNvPr id="0" name=""/>
        <dsp:cNvSpPr/>
      </dsp:nvSpPr>
      <dsp:spPr>
        <a:xfrm>
          <a:off x="7595" y="3079092"/>
          <a:ext cx="1921195" cy="6166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Iahrana</a:t>
          </a:r>
          <a:endParaRPr lang="en-US" sz="2000" kern="1200" dirty="0"/>
        </a:p>
      </dsp:txBody>
      <dsp:txXfrm>
        <a:off x="7595" y="3079092"/>
        <a:ext cx="1352954" cy="616676"/>
      </dsp:txXfrm>
    </dsp:sp>
    <dsp:sp modelId="{672D842C-AC8B-4265-A3B9-92BD6DE7BB06}">
      <dsp:nvSpPr>
        <dsp:cNvPr id="0" name=""/>
        <dsp:cNvSpPr/>
      </dsp:nvSpPr>
      <dsp:spPr>
        <a:xfrm>
          <a:off x="1414897" y="3177045"/>
          <a:ext cx="672418" cy="672418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EFFAD-6F19-4BA5-B514-09CFB3B4292C}">
      <dsp:nvSpPr>
        <dsp:cNvPr id="0" name=""/>
        <dsp:cNvSpPr/>
      </dsp:nvSpPr>
      <dsp:spPr>
        <a:xfrm>
          <a:off x="2253903" y="327746"/>
          <a:ext cx="1967495" cy="406855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Negovanje zdravih životnih stilova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Podsticanje psihožfizičkog razvoja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2300004" y="373847"/>
        <a:ext cx="1875293" cy="4022458"/>
      </dsp:txXfrm>
    </dsp:sp>
    <dsp:sp modelId="{7E8D39C9-F98C-4D53-A0D2-F54CE4BF6A9F}">
      <dsp:nvSpPr>
        <dsp:cNvPr id="0" name=""/>
        <dsp:cNvSpPr/>
      </dsp:nvSpPr>
      <dsp:spPr>
        <a:xfrm>
          <a:off x="2277053" y="3079092"/>
          <a:ext cx="1921195" cy="6166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Dnevni</a:t>
          </a:r>
          <a:r>
            <a:rPr lang="sr-Latn-RS" sz="1400" kern="1200" dirty="0" smtClean="0"/>
            <a:t> </a:t>
          </a:r>
          <a:r>
            <a:rPr lang="sr-Latn-RS" sz="1800" kern="1200" dirty="0" smtClean="0"/>
            <a:t>odmor</a:t>
          </a:r>
          <a:endParaRPr lang="en-US" sz="1400" kern="1200" dirty="0"/>
        </a:p>
      </dsp:txBody>
      <dsp:txXfrm>
        <a:off x="2277053" y="3079092"/>
        <a:ext cx="1352954" cy="616676"/>
      </dsp:txXfrm>
    </dsp:sp>
    <dsp:sp modelId="{05D2864A-F80D-46DA-A5FE-89984B7736F9}">
      <dsp:nvSpPr>
        <dsp:cNvPr id="0" name=""/>
        <dsp:cNvSpPr/>
      </dsp:nvSpPr>
      <dsp:spPr>
        <a:xfrm>
          <a:off x="3684355" y="3177045"/>
          <a:ext cx="672418" cy="672418"/>
        </a:xfrm>
        <a:prstGeom prst="ellips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C458DE-865E-4601-8924-E946857CCEC3}">
      <dsp:nvSpPr>
        <dsp:cNvPr id="0" name=""/>
        <dsp:cNvSpPr/>
      </dsp:nvSpPr>
      <dsp:spPr>
        <a:xfrm>
          <a:off x="4525839" y="595829"/>
          <a:ext cx="1916238" cy="353239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Rano otkrivanje i rehabilitacija dece sa razvojnim poteškoćama</a:t>
          </a:r>
          <a:endParaRPr lang="en-US" sz="1600" kern="1200" dirty="0"/>
        </a:p>
      </dsp:txBody>
      <dsp:txXfrm>
        <a:off x="4570739" y="640729"/>
        <a:ext cx="1826438" cy="3487494"/>
      </dsp:txXfrm>
    </dsp:sp>
    <dsp:sp modelId="{6028753B-93C8-46B5-B24D-F374A68CDF11}">
      <dsp:nvSpPr>
        <dsp:cNvPr id="0" name=""/>
        <dsp:cNvSpPr/>
      </dsp:nvSpPr>
      <dsp:spPr>
        <a:xfrm>
          <a:off x="4523360" y="3079092"/>
          <a:ext cx="1921195" cy="6166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Korektivni</a:t>
          </a:r>
          <a:r>
            <a:rPr lang="sr-Latn-RS" sz="1600" kern="1200" dirty="0" smtClean="0"/>
            <a:t> rad</a:t>
          </a:r>
          <a:endParaRPr lang="en-US" sz="1600" kern="1200" dirty="0"/>
        </a:p>
      </dsp:txBody>
      <dsp:txXfrm>
        <a:off x="4523360" y="3079092"/>
        <a:ext cx="1352954" cy="616676"/>
      </dsp:txXfrm>
    </dsp:sp>
    <dsp:sp modelId="{FBF67C3D-305A-4C58-99B2-780C310CD3B1}">
      <dsp:nvSpPr>
        <dsp:cNvPr id="0" name=""/>
        <dsp:cNvSpPr/>
      </dsp:nvSpPr>
      <dsp:spPr>
        <a:xfrm>
          <a:off x="5930662" y="3177045"/>
          <a:ext cx="672418" cy="672418"/>
        </a:xfrm>
        <a:prstGeom prst="ellips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B5EAD-90D4-4194-A74F-9846C83F1A40}">
      <dsp:nvSpPr>
        <dsp:cNvPr id="0" name=""/>
        <dsp:cNvSpPr/>
      </dsp:nvSpPr>
      <dsp:spPr>
        <a:xfrm>
          <a:off x="6895304" y="790770"/>
          <a:ext cx="1669921" cy="314251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900" b="0" kern="1200" dirty="0" smtClean="0"/>
            <a:t>Ublažavanje nepovoljnih uticaja raznih vrsta uskraćenosti</a:t>
          </a:r>
          <a:endParaRPr lang="en-US" sz="1900" b="0" kern="1200" dirty="0"/>
        </a:p>
      </dsp:txBody>
      <dsp:txXfrm>
        <a:off x="6934432" y="829898"/>
        <a:ext cx="1591665" cy="3103383"/>
      </dsp:txXfrm>
    </dsp:sp>
    <dsp:sp modelId="{B52E5EFC-A004-401C-BDC8-9E8FA135D8EA}">
      <dsp:nvSpPr>
        <dsp:cNvPr id="0" name=""/>
        <dsp:cNvSpPr/>
      </dsp:nvSpPr>
      <dsp:spPr>
        <a:xfrm>
          <a:off x="6760773" y="3273487"/>
          <a:ext cx="1921195" cy="6166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Socijalna zaštita</a:t>
          </a:r>
          <a:endParaRPr lang="en-US" sz="1800" kern="1200" dirty="0"/>
        </a:p>
      </dsp:txBody>
      <dsp:txXfrm>
        <a:off x="6760773" y="3273487"/>
        <a:ext cx="1352954" cy="616676"/>
      </dsp:txXfrm>
    </dsp:sp>
    <dsp:sp modelId="{F3A7627C-CE4E-479D-8DD2-69E52309E20B}">
      <dsp:nvSpPr>
        <dsp:cNvPr id="0" name=""/>
        <dsp:cNvSpPr/>
      </dsp:nvSpPr>
      <dsp:spPr>
        <a:xfrm>
          <a:off x="8176970" y="3177045"/>
          <a:ext cx="672418" cy="672418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CEAA9-7FAC-4FE4-88AA-D1A4441D7BC6}">
      <dsp:nvSpPr>
        <dsp:cNvPr id="0" name=""/>
        <dsp:cNvSpPr/>
      </dsp:nvSpPr>
      <dsp:spPr>
        <a:xfrm rot="5400000">
          <a:off x="3769272" y="123455"/>
          <a:ext cx="1857257" cy="161581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Godišnji plan i program ustanove</a:t>
          </a:r>
          <a:endParaRPr lang="en-US" sz="1400" kern="1200" dirty="0"/>
        </a:p>
      </dsp:txBody>
      <dsp:txXfrm rot="-5400000">
        <a:off x="4141791" y="292157"/>
        <a:ext cx="1112219" cy="1278412"/>
      </dsp:txXfrm>
    </dsp:sp>
    <dsp:sp modelId="{5FB5A7E4-FCF6-435B-9AFE-86AE6C8BCF04}">
      <dsp:nvSpPr>
        <dsp:cNvPr id="0" name=""/>
        <dsp:cNvSpPr/>
      </dsp:nvSpPr>
      <dsp:spPr>
        <a:xfrm>
          <a:off x="5554839" y="374185"/>
          <a:ext cx="2072698" cy="111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5554839" y="374185"/>
        <a:ext cx="2072698" cy="1114354"/>
      </dsp:txXfrm>
    </dsp:sp>
    <dsp:sp modelId="{B02ABBA2-9763-4604-A55E-4B0B3208C2CA}">
      <dsp:nvSpPr>
        <dsp:cNvPr id="0" name=""/>
        <dsp:cNvSpPr/>
      </dsp:nvSpPr>
      <dsp:spPr>
        <a:xfrm rot="5400000">
          <a:off x="2024194" y="123455"/>
          <a:ext cx="1857257" cy="161581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-7174"/>
            <a:satOff val="-805"/>
            <a:lumOff val="51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396713" y="292157"/>
        <a:ext cx="1112219" cy="1278412"/>
      </dsp:txXfrm>
    </dsp:sp>
    <dsp:sp modelId="{0572FED5-F7CD-4CD1-9B81-68332D61312B}">
      <dsp:nvSpPr>
        <dsp:cNvPr id="0" name=""/>
        <dsp:cNvSpPr/>
      </dsp:nvSpPr>
      <dsp:spPr>
        <a:xfrm rot="5400000">
          <a:off x="3097830" y="1748377"/>
          <a:ext cx="1857257" cy="161581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-14349"/>
            <a:satOff val="-1610"/>
            <a:lumOff val="102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Akcioni plan ustanove</a:t>
          </a:r>
          <a:endParaRPr lang="en-US" sz="1400" kern="1200" dirty="0"/>
        </a:p>
      </dsp:txBody>
      <dsp:txXfrm rot="-5400000">
        <a:off x="3470349" y="1917079"/>
        <a:ext cx="1112219" cy="1278412"/>
      </dsp:txXfrm>
    </dsp:sp>
    <dsp:sp modelId="{45011ADA-F3F7-4239-837D-FE173A22724F}">
      <dsp:nvSpPr>
        <dsp:cNvPr id="0" name=""/>
        <dsp:cNvSpPr/>
      </dsp:nvSpPr>
      <dsp:spPr>
        <a:xfrm>
          <a:off x="0" y="1560162"/>
          <a:ext cx="2823597" cy="195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Otvoreni programi predškolskog vaspitanja i obrazovanja</a:t>
          </a:r>
          <a:endParaRPr lang="en-US" sz="2000" kern="1200" dirty="0"/>
        </a:p>
      </dsp:txBody>
      <dsp:txXfrm>
        <a:off x="0" y="1560162"/>
        <a:ext cx="2823597" cy="1954220"/>
      </dsp:txXfrm>
    </dsp:sp>
    <dsp:sp modelId="{A93D8B1A-F128-4F1C-837E-7DFE511ACEDB}">
      <dsp:nvSpPr>
        <dsp:cNvPr id="0" name=""/>
        <dsp:cNvSpPr/>
      </dsp:nvSpPr>
      <dsp:spPr>
        <a:xfrm rot="5400000">
          <a:off x="4842909" y="1748377"/>
          <a:ext cx="1857257" cy="161581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-21523"/>
            <a:satOff val="-2414"/>
            <a:lumOff val="154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Plan saradnje sa porodicom i društvenom zajednicom</a:t>
          </a:r>
          <a:endParaRPr lang="en-US" sz="1400" kern="1200" dirty="0"/>
        </a:p>
      </dsp:txBody>
      <dsp:txXfrm rot="-5400000">
        <a:off x="5215428" y="1917079"/>
        <a:ext cx="1112219" cy="1278412"/>
      </dsp:txXfrm>
    </dsp:sp>
    <dsp:sp modelId="{16D524F5-869C-4F7B-B51C-A6C190BEE9B6}">
      <dsp:nvSpPr>
        <dsp:cNvPr id="0" name=""/>
        <dsp:cNvSpPr/>
      </dsp:nvSpPr>
      <dsp:spPr>
        <a:xfrm rot="5400000">
          <a:off x="3769272" y="3373298"/>
          <a:ext cx="1857257" cy="161581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-28698"/>
            <a:satOff val="-3219"/>
            <a:lumOff val="205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Operativni planovi vaspitača</a:t>
          </a:r>
          <a:endParaRPr lang="en-US" sz="1400" kern="1200" dirty="0"/>
        </a:p>
      </dsp:txBody>
      <dsp:txXfrm rot="-5400000">
        <a:off x="4141791" y="3542000"/>
        <a:ext cx="1112219" cy="1278412"/>
      </dsp:txXfrm>
    </dsp:sp>
    <dsp:sp modelId="{EC310311-6BF7-4AB0-A07B-4D1141DE4831}">
      <dsp:nvSpPr>
        <dsp:cNvPr id="0" name=""/>
        <dsp:cNvSpPr/>
      </dsp:nvSpPr>
      <dsp:spPr>
        <a:xfrm>
          <a:off x="5554839" y="3624028"/>
          <a:ext cx="2072698" cy="111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5554839" y="3624028"/>
        <a:ext cx="2072698" cy="1114354"/>
      </dsp:txXfrm>
    </dsp:sp>
    <dsp:sp modelId="{ADC3CF79-A17E-4E97-AC24-83C9E6D5C4D8}">
      <dsp:nvSpPr>
        <dsp:cNvPr id="0" name=""/>
        <dsp:cNvSpPr/>
      </dsp:nvSpPr>
      <dsp:spPr>
        <a:xfrm rot="5400000">
          <a:off x="2024194" y="3373298"/>
          <a:ext cx="1857257" cy="161581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396713" y="3542000"/>
        <a:ext cx="1112219" cy="1278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4" y="5661248"/>
            <a:ext cx="47880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sr-Latn-R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Ana Miljković-Pavlović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64821" y="3151708"/>
            <a:ext cx="47880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r-Latn-R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Osnovne i prateće delatnosti predškolske ustanove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sr-Latn-RS" altLang="ko-KR" dirty="0" smtClean="0"/>
              <a:t>Osnovne delatnosti</a:t>
            </a:r>
            <a:endParaRPr lang="ko-KR" alt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207798149"/>
              </p:ext>
            </p:extLst>
          </p:nvPr>
        </p:nvGraphicFramePr>
        <p:xfrm>
          <a:off x="53752" y="532598"/>
          <a:ext cx="9036496" cy="546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ko-KR" dirty="0" smtClean="0"/>
              <a:t>Prateće delatnosti</a:t>
            </a:r>
            <a:endParaRPr lang="ko-KR" alt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667154893"/>
              </p:ext>
            </p:extLst>
          </p:nvPr>
        </p:nvGraphicFramePr>
        <p:xfrm>
          <a:off x="179512" y="1196752"/>
          <a:ext cx="8856984" cy="4724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Programska osnova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186577818"/>
              </p:ext>
            </p:extLst>
          </p:nvPr>
        </p:nvGraphicFramePr>
        <p:xfrm>
          <a:off x="323528" y="1268760"/>
          <a:ext cx="856895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97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127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Office Theme</vt:lpstr>
      <vt:lpstr>Custom Design</vt:lpstr>
      <vt:lpstr>PowerPoint Presentation</vt:lpstr>
      <vt:lpstr> Osnovne delatnosti</vt:lpstr>
      <vt:lpstr>Prateće delatnosti</vt:lpstr>
      <vt:lpstr>Programska osnova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Ana Miljkovic-Pavlovic</cp:lastModifiedBy>
  <cp:revision>33</cp:revision>
  <dcterms:created xsi:type="dcterms:W3CDTF">2014-04-01T16:35:38Z</dcterms:created>
  <dcterms:modified xsi:type="dcterms:W3CDTF">2019-10-01T10:27:22Z</dcterms:modified>
</cp:coreProperties>
</file>