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1222A-F0B6-40DE-A88D-2FEB4926FB5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47E6CE2B-70E7-40B5-B04A-83336B8D5522}">
      <dgm:prSet phldrT="[Text]"/>
      <dgm:spPr/>
      <dgm:t>
        <a:bodyPr/>
        <a:lstStyle/>
        <a:p>
          <a:r>
            <a:rPr lang="sr-Latn-CS" dirty="0" smtClean="0"/>
            <a:t>Interakcija sa vršnjacima</a:t>
          </a:r>
          <a:endParaRPr lang="sr-Latn-CS" dirty="0"/>
        </a:p>
      </dgm:t>
    </dgm:pt>
    <dgm:pt modelId="{E2E03270-EF6A-4269-960C-E49183233837}" type="parTrans" cxnId="{934ED744-B266-4014-A75F-CC572298E9E5}">
      <dgm:prSet/>
      <dgm:spPr/>
      <dgm:t>
        <a:bodyPr/>
        <a:lstStyle/>
        <a:p>
          <a:endParaRPr lang="sr-Latn-CS"/>
        </a:p>
      </dgm:t>
    </dgm:pt>
    <dgm:pt modelId="{C2532EF2-8885-43E1-A957-BBFFA1FD7B76}" type="sibTrans" cxnId="{934ED744-B266-4014-A75F-CC572298E9E5}">
      <dgm:prSet/>
      <dgm:spPr/>
      <dgm:t>
        <a:bodyPr/>
        <a:lstStyle/>
        <a:p>
          <a:endParaRPr lang="sr-Latn-CS"/>
        </a:p>
      </dgm:t>
    </dgm:pt>
    <dgm:pt modelId="{26DDC69E-66B0-4C69-884D-ABAF10A5C2E5}">
      <dgm:prSet phldrT="[Text]"/>
      <dgm:spPr/>
      <dgm:t>
        <a:bodyPr/>
        <a:lstStyle/>
        <a:p>
          <a:r>
            <a:rPr lang="sr-Latn-CS" dirty="0" smtClean="0"/>
            <a:t>Želja (potreba) da se bude sa drugima (socijalni motiv)</a:t>
          </a:r>
        </a:p>
        <a:p>
          <a:r>
            <a:rPr lang="sr-Latn-CS" dirty="0" smtClean="0"/>
            <a:t>Težnja za udruživanjem (afilijativni motiv)</a:t>
          </a:r>
          <a:endParaRPr lang="sr-Latn-CS" dirty="0"/>
        </a:p>
      </dgm:t>
    </dgm:pt>
    <dgm:pt modelId="{F57D2B7E-90DA-4FFD-9F98-365CEED7A5E1}" type="parTrans" cxnId="{400605E4-3358-4FDF-96AF-56F2C4EF6B85}">
      <dgm:prSet/>
      <dgm:spPr/>
      <dgm:t>
        <a:bodyPr/>
        <a:lstStyle/>
        <a:p>
          <a:endParaRPr lang="sr-Latn-CS"/>
        </a:p>
      </dgm:t>
    </dgm:pt>
    <dgm:pt modelId="{7B268931-7B41-4BC4-A114-F630B0BD7550}" type="sibTrans" cxnId="{400605E4-3358-4FDF-96AF-56F2C4EF6B85}">
      <dgm:prSet/>
      <dgm:spPr/>
      <dgm:t>
        <a:bodyPr/>
        <a:lstStyle/>
        <a:p>
          <a:endParaRPr lang="sr-Latn-CS"/>
        </a:p>
      </dgm:t>
    </dgm:pt>
    <dgm:pt modelId="{EC1A8C99-A18D-43CE-BA06-2ADB3F591998}">
      <dgm:prSet phldrT="[Text]"/>
      <dgm:spPr/>
      <dgm:t>
        <a:bodyPr/>
        <a:lstStyle/>
        <a:p>
          <a:r>
            <a:rPr lang="sr-Latn-CS" dirty="0" smtClean="0"/>
            <a:t>Nastojanje da se bude sa drugima i da se bude prihvaćen</a:t>
          </a:r>
          <a:endParaRPr lang="sr-Latn-CS" dirty="0"/>
        </a:p>
      </dgm:t>
    </dgm:pt>
    <dgm:pt modelId="{68257A13-97B6-4A45-8935-B444FFA5BDEF}" type="parTrans" cxnId="{1CB9BBA6-86B8-41C9-8E93-999B3C54B3B4}">
      <dgm:prSet/>
      <dgm:spPr/>
      <dgm:t>
        <a:bodyPr/>
        <a:lstStyle/>
        <a:p>
          <a:endParaRPr lang="sr-Latn-CS"/>
        </a:p>
      </dgm:t>
    </dgm:pt>
    <dgm:pt modelId="{DA91A303-6C30-4E26-9985-3CD009598D90}" type="sibTrans" cxnId="{1CB9BBA6-86B8-41C9-8E93-999B3C54B3B4}">
      <dgm:prSet/>
      <dgm:spPr/>
      <dgm:t>
        <a:bodyPr/>
        <a:lstStyle/>
        <a:p>
          <a:endParaRPr lang="sr-Latn-CS"/>
        </a:p>
      </dgm:t>
    </dgm:pt>
    <dgm:pt modelId="{4B80D5E1-A2B6-49BF-A025-292AF55A7148}">
      <dgm:prSet phldrT="[Text]"/>
      <dgm:spPr/>
      <dgm:t>
        <a:bodyPr/>
        <a:lstStyle/>
        <a:p>
          <a:r>
            <a:rPr lang="sr-Latn-CS" dirty="0" smtClean="0"/>
            <a:t>Ostvareni socijalni odnosi</a:t>
          </a:r>
          <a:endParaRPr lang="sr-Latn-CS" dirty="0"/>
        </a:p>
      </dgm:t>
    </dgm:pt>
    <dgm:pt modelId="{89BB83EF-93D9-44DC-85D8-50B615F66D43}" type="parTrans" cxnId="{732F3A96-A2C6-4813-B17B-2D9357CFB71A}">
      <dgm:prSet/>
      <dgm:spPr/>
      <dgm:t>
        <a:bodyPr/>
        <a:lstStyle/>
        <a:p>
          <a:endParaRPr lang="sr-Latn-CS"/>
        </a:p>
      </dgm:t>
    </dgm:pt>
    <dgm:pt modelId="{93C4EDBC-167B-4951-8828-85C944DE0914}" type="sibTrans" cxnId="{732F3A96-A2C6-4813-B17B-2D9357CFB71A}">
      <dgm:prSet/>
      <dgm:spPr/>
      <dgm:t>
        <a:bodyPr/>
        <a:lstStyle/>
        <a:p>
          <a:endParaRPr lang="sr-Latn-CS"/>
        </a:p>
      </dgm:t>
    </dgm:pt>
    <dgm:pt modelId="{D58B99FE-84C0-4181-AF7C-77A4CB7C9D78}">
      <dgm:prSet phldrT="[Text]"/>
      <dgm:spPr/>
      <dgm:t>
        <a:bodyPr/>
        <a:lstStyle/>
        <a:p>
          <a:r>
            <a:rPr lang="sr-Latn-CS" dirty="0" smtClean="0"/>
            <a:t>Socijalna bliskost (kontakti), inicijativnost, popularnost, kooperativnost</a:t>
          </a:r>
          <a:endParaRPr lang="sr-Latn-CS" dirty="0"/>
        </a:p>
      </dgm:t>
    </dgm:pt>
    <dgm:pt modelId="{59512C28-21BF-4D58-9463-83C84D056F34}" type="parTrans" cxnId="{5D6439D1-6624-4067-9EB6-2B1F54CF4994}">
      <dgm:prSet/>
      <dgm:spPr/>
      <dgm:t>
        <a:bodyPr/>
        <a:lstStyle/>
        <a:p>
          <a:endParaRPr lang="sr-Latn-CS"/>
        </a:p>
      </dgm:t>
    </dgm:pt>
    <dgm:pt modelId="{079787E3-2233-49A8-AD6B-483F2C3EA3AD}" type="sibTrans" cxnId="{5D6439D1-6624-4067-9EB6-2B1F54CF4994}">
      <dgm:prSet/>
      <dgm:spPr/>
      <dgm:t>
        <a:bodyPr/>
        <a:lstStyle/>
        <a:p>
          <a:endParaRPr lang="sr-Latn-CS"/>
        </a:p>
      </dgm:t>
    </dgm:pt>
    <dgm:pt modelId="{4A135DB1-9ABF-4A05-AEF3-78E904EFD593}">
      <dgm:prSet phldrT="[Text]"/>
      <dgm:spPr/>
      <dgm:t>
        <a:bodyPr/>
        <a:lstStyle/>
        <a:p>
          <a:r>
            <a:rPr lang="sr-Latn-CS" dirty="0" smtClean="0"/>
            <a:t>Emocionalna bliskost (afektivna vezanost)</a:t>
          </a:r>
          <a:endParaRPr lang="sr-Latn-CS" dirty="0"/>
        </a:p>
      </dgm:t>
    </dgm:pt>
    <dgm:pt modelId="{DED19401-12CC-43D3-99EA-122BD7E304E3}" type="parTrans" cxnId="{0B6E456B-3D78-4318-A2CF-9555BFC9E796}">
      <dgm:prSet/>
      <dgm:spPr/>
      <dgm:t>
        <a:bodyPr/>
        <a:lstStyle/>
        <a:p>
          <a:endParaRPr lang="sr-Latn-CS"/>
        </a:p>
      </dgm:t>
    </dgm:pt>
    <dgm:pt modelId="{19247050-6537-48E9-9844-C155F0404473}" type="sibTrans" cxnId="{0B6E456B-3D78-4318-A2CF-9555BFC9E796}">
      <dgm:prSet/>
      <dgm:spPr/>
      <dgm:t>
        <a:bodyPr/>
        <a:lstStyle/>
        <a:p>
          <a:endParaRPr lang="sr-Latn-CS"/>
        </a:p>
      </dgm:t>
    </dgm:pt>
    <dgm:pt modelId="{7AB8F39B-BBF1-4321-818A-B04A26D07C3A}">
      <dgm:prSet phldrT="[Text]"/>
      <dgm:spPr/>
      <dgm:t>
        <a:bodyPr/>
        <a:lstStyle/>
        <a:p>
          <a:r>
            <a:rPr lang="sr-Latn-CS" dirty="0" smtClean="0"/>
            <a:t>Pozitivni razvojni ishodi</a:t>
          </a:r>
          <a:endParaRPr lang="sr-Latn-CS" dirty="0"/>
        </a:p>
      </dgm:t>
    </dgm:pt>
    <dgm:pt modelId="{504DE6B3-AB19-48A8-9188-5AEC72D1BAD9}" type="parTrans" cxnId="{4CD94876-7181-4D44-AA37-C106C949B38B}">
      <dgm:prSet/>
      <dgm:spPr/>
      <dgm:t>
        <a:bodyPr/>
        <a:lstStyle/>
        <a:p>
          <a:endParaRPr lang="sr-Latn-CS"/>
        </a:p>
      </dgm:t>
    </dgm:pt>
    <dgm:pt modelId="{DDF6D2BD-36BE-4F81-BBEA-0737D7D9A283}" type="sibTrans" cxnId="{4CD94876-7181-4D44-AA37-C106C949B38B}">
      <dgm:prSet/>
      <dgm:spPr/>
      <dgm:t>
        <a:bodyPr/>
        <a:lstStyle/>
        <a:p>
          <a:endParaRPr lang="sr-Latn-CS"/>
        </a:p>
      </dgm:t>
    </dgm:pt>
    <dgm:pt modelId="{B5113AB3-E01C-4AD3-A0C5-7B161AAB1E19}">
      <dgm:prSet phldrT="[Text]"/>
      <dgm:spPr/>
      <dgm:t>
        <a:bodyPr/>
        <a:lstStyle/>
        <a:p>
          <a:r>
            <a:rPr lang="sr-Latn-CS" dirty="0" smtClean="0"/>
            <a:t>Veći indeks socijalne ekspanzivnosti (društvenost)</a:t>
          </a:r>
          <a:endParaRPr lang="sr-Latn-CS" dirty="0"/>
        </a:p>
      </dgm:t>
    </dgm:pt>
    <dgm:pt modelId="{60970C63-B679-49B8-B298-A9312EF3D593}" type="parTrans" cxnId="{98272A06-8C70-4FAC-AE3A-C8996A9E8295}">
      <dgm:prSet/>
      <dgm:spPr/>
      <dgm:t>
        <a:bodyPr/>
        <a:lstStyle/>
        <a:p>
          <a:endParaRPr lang="sr-Latn-CS"/>
        </a:p>
      </dgm:t>
    </dgm:pt>
    <dgm:pt modelId="{5A135223-B7B1-471A-9F18-A16362C73702}" type="sibTrans" cxnId="{98272A06-8C70-4FAC-AE3A-C8996A9E8295}">
      <dgm:prSet/>
      <dgm:spPr/>
      <dgm:t>
        <a:bodyPr/>
        <a:lstStyle/>
        <a:p>
          <a:endParaRPr lang="sr-Latn-CS"/>
        </a:p>
      </dgm:t>
    </dgm:pt>
    <dgm:pt modelId="{B0B986A5-1768-41A8-A207-A618963700A9}">
      <dgm:prSet phldrT="[Text]"/>
      <dgm:spPr/>
      <dgm:t>
        <a:bodyPr/>
        <a:lstStyle/>
        <a:p>
          <a:r>
            <a:rPr lang="sr-Latn-CS" dirty="0" smtClean="0"/>
            <a:t>Viši nivo kognitivne kompetentnosti</a:t>
          </a:r>
          <a:endParaRPr lang="sr-Latn-CS" dirty="0"/>
        </a:p>
      </dgm:t>
    </dgm:pt>
    <dgm:pt modelId="{141FB350-031B-4AF4-A4E1-B88458F4CB41}" type="parTrans" cxnId="{16E1444F-718A-4553-8403-1D7DA484421D}">
      <dgm:prSet/>
      <dgm:spPr/>
      <dgm:t>
        <a:bodyPr/>
        <a:lstStyle/>
        <a:p>
          <a:endParaRPr lang="sr-Latn-CS"/>
        </a:p>
      </dgm:t>
    </dgm:pt>
    <dgm:pt modelId="{9615AB52-51FD-473A-B929-A33550D359BF}" type="sibTrans" cxnId="{16E1444F-718A-4553-8403-1D7DA484421D}">
      <dgm:prSet/>
      <dgm:spPr/>
      <dgm:t>
        <a:bodyPr/>
        <a:lstStyle/>
        <a:p>
          <a:endParaRPr lang="sr-Latn-CS"/>
        </a:p>
      </dgm:t>
    </dgm:pt>
    <dgm:pt modelId="{285F24ED-91FA-4BB0-9839-C0F7B9DA7BC2}" type="pres">
      <dgm:prSet presAssocID="{7B21222A-F0B6-40DE-A88D-2FEB4926FB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FE3E3320-AB08-4E40-B9CF-9DCA7F1644FA}" type="pres">
      <dgm:prSet presAssocID="{7AB8F39B-BBF1-4321-818A-B04A26D07C3A}" presName="boxAndChildren" presStyleCnt="0"/>
      <dgm:spPr/>
    </dgm:pt>
    <dgm:pt modelId="{25F5A96B-61B0-4792-9AC3-9DE0E4E63E9F}" type="pres">
      <dgm:prSet presAssocID="{7AB8F39B-BBF1-4321-818A-B04A26D07C3A}" presName="parentTextBox" presStyleLbl="node1" presStyleIdx="0" presStyleCnt="3"/>
      <dgm:spPr/>
      <dgm:t>
        <a:bodyPr/>
        <a:lstStyle/>
        <a:p>
          <a:endParaRPr lang="sr-Latn-CS"/>
        </a:p>
      </dgm:t>
    </dgm:pt>
    <dgm:pt modelId="{A7428B8A-CA13-4B40-A6DC-D11A38B75F27}" type="pres">
      <dgm:prSet presAssocID="{7AB8F39B-BBF1-4321-818A-B04A26D07C3A}" presName="entireBox" presStyleLbl="node1" presStyleIdx="0" presStyleCnt="3"/>
      <dgm:spPr/>
      <dgm:t>
        <a:bodyPr/>
        <a:lstStyle/>
        <a:p>
          <a:endParaRPr lang="sr-Latn-CS"/>
        </a:p>
      </dgm:t>
    </dgm:pt>
    <dgm:pt modelId="{35907541-5DED-42D2-93A3-EBF5C62CB330}" type="pres">
      <dgm:prSet presAssocID="{7AB8F39B-BBF1-4321-818A-B04A26D07C3A}" presName="descendantBox" presStyleCnt="0"/>
      <dgm:spPr/>
    </dgm:pt>
    <dgm:pt modelId="{CDF080D2-3BAC-4699-910A-B4CFD2626C55}" type="pres">
      <dgm:prSet presAssocID="{B5113AB3-E01C-4AD3-A0C5-7B161AAB1E19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D22CF3B-D3C2-41BF-BF3F-23F400F7C742}" type="pres">
      <dgm:prSet presAssocID="{B0B986A5-1768-41A8-A207-A618963700A9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8A6B258-C8DA-4767-A604-7929B172AD67}" type="pres">
      <dgm:prSet presAssocID="{93C4EDBC-167B-4951-8828-85C944DE0914}" presName="sp" presStyleCnt="0"/>
      <dgm:spPr/>
    </dgm:pt>
    <dgm:pt modelId="{61E8CE94-754F-4850-A2C3-ADDCBACB0231}" type="pres">
      <dgm:prSet presAssocID="{4B80D5E1-A2B6-49BF-A025-292AF55A7148}" presName="arrowAndChildren" presStyleCnt="0"/>
      <dgm:spPr/>
    </dgm:pt>
    <dgm:pt modelId="{25A7EC46-F11B-4C2F-8D5F-F08FE5813667}" type="pres">
      <dgm:prSet presAssocID="{4B80D5E1-A2B6-49BF-A025-292AF55A7148}" presName="parentTextArrow" presStyleLbl="node1" presStyleIdx="0" presStyleCnt="3"/>
      <dgm:spPr/>
      <dgm:t>
        <a:bodyPr/>
        <a:lstStyle/>
        <a:p>
          <a:endParaRPr lang="sr-Latn-CS"/>
        </a:p>
      </dgm:t>
    </dgm:pt>
    <dgm:pt modelId="{EB7C8230-F938-4902-8C75-7E987825F88F}" type="pres">
      <dgm:prSet presAssocID="{4B80D5E1-A2B6-49BF-A025-292AF55A7148}" presName="arrow" presStyleLbl="node1" presStyleIdx="1" presStyleCnt="3"/>
      <dgm:spPr/>
      <dgm:t>
        <a:bodyPr/>
        <a:lstStyle/>
        <a:p>
          <a:endParaRPr lang="sr-Latn-CS"/>
        </a:p>
      </dgm:t>
    </dgm:pt>
    <dgm:pt modelId="{BB84662B-D6B4-4639-89D0-6B7269FE3210}" type="pres">
      <dgm:prSet presAssocID="{4B80D5E1-A2B6-49BF-A025-292AF55A7148}" presName="descendantArrow" presStyleCnt="0"/>
      <dgm:spPr/>
    </dgm:pt>
    <dgm:pt modelId="{DDB331E8-EF91-493B-A8C7-54F2677EE63D}" type="pres">
      <dgm:prSet presAssocID="{D58B99FE-84C0-4181-AF7C-77A4CB7C9D7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A24E071-24EC-4556-90E9-718DF15A725A}" type="pres">
      <dgm:prSet presAssocID="{4A135DB1-9ABF-4A05-AEF3-78E904EFD59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04E53F8-461D-4257-A6A4-295972041E0E}" type="pres">
      <dgm:prSet presAssocID="{C2532EF2-8885-43E1-A957-BBFFA1FD7B76}" presName="sp" presStyleCnt="0"/>
      <dgm:spPr/>
    </dgm:pt>
    <dgm:pt modelId="{0FB9098C-9B3F-4867-8C1A-15A0ED3B8ADD}" type="pres">
      <dgm:prSet presAssocID="{47E6CE2B-70E7-40B5-B04A-83336B8D5522}" presName="arrowAndChildren" presStyleCnt="0"/>
      <dgm:spPr/>
    </dgm:pt>
    <dgm:pt modelId="{6AF97298-E0AC-44DC-888A-DC084D364673}" type="pres">
      <dgm:prSet presAssocID="{47E6CE2B-70E7-40B5-B04A-83336B8D5522}" presName="parentTextArrow" presStyleLbl="node1" presStyleIdx="1" presStyleCnt="3"/>
      <dgm:spPr/>
      <dgm:t>
        <a:bodyPr/>
        <a:lstStyle/>
        <a:p>
          <a:endParaRPr lang="sr-Latn-CS"/>
        </a:p>
      </dgm:t>
    </dgm:pt>
    <dgm:pt modelId="{EB3EC6CB-D55F-4960-A6F0-63CF355D2B6B}" type="pres">
      <dgm:prSet presAssocID="{47E6CE2B-70E7-40B5-B04A-83336B8D5522}" presName="arrow" presStyleLbl="node1" presStyleIdx="2" presStyleCnt="3"/>
      <dgm:spPr/>
      <dgm:t>
        <a:bodyPr/>
        <a:lstStyle/>
        <a:p>
          <a:endParaRPr lang="sr-Latn-CS"/>
        </a:p>
      </dgm:t>
    </dgm:pt>
    <dgm:pt modelId="{C133CE9B-781F-494A-AC3B-933D5AB4D8AF}" type="pres">
      <dgm:prSet presAssocID="{47E6CE2B-70E7-40B5-B04A-83336B8D5522}" presName="descendantArrow" presStyleCnt="0"/>
      <dgm:spPr/>
    </dgm:pt>
    <dgm:pt modelId="{19FDCF94-BCC1-4DDF-BD35-2E3AAA514FAC}" type="pres">
      <dgm:prSet presAssocID="{26DDC69E-66B0-4C69-884D-ABAF10A5C2E5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0C9A884-F468-4EDE-A140-AAD92DF6283B}" type="pres">
      <dgm:prSet presAssocID="{EC1A8C99-A18D-43CE-BA06-2ADB3F591998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0072F82C-65F7-4F6B-B0ED-FC41BF48B025}" type="presOf" srcId="{7AB8F39B-BBF1-4321-818A-B04A26D07C3A}" destId="{A7428B8A-CA13-4B40-A6DC-D11A38B75F27}" srcOrd="1" destOrd="0" presId="urn:microsoft.com/office/officeart/2005/8/layout/process4"/>
    <dgm:cxn modelId="{1CB9BBA6-86B8-41C9-8E93-999B3C54B3B4}" srcId="{47E6CE2B-70E7-40B5-B04A-83336B8D5522}" destId="{EC1A8C99-A18D-43CE-BA06-2ADB3F591998}" srcOrd="1" destOrd="0" parTransId="{68257A13-97B6-4A45-8935-B444FFA5BDEF}" sibTransId="{DA91A303-6C30-4E26-9985-3CD009598D90}"/>
    <dgm:cxn modelId="{9FD2EA86-957C-4EE6-A71B-1A5C003067DA}" type="presOf" srcId="{7AB8F39B-BBF1-4321-818A-B04A26D07C3A}" destId="{25F5A96B-61B0-4792-9AC3-9DE0E4E63E9F}" srcOrd="0" destOrd="0" presId="urn:microsoft.com/office/officeart/2005/8/layout/process4"/>
    <dgm:cxn modelId="{5D6439D1-6624-4067-9EB6-2B1F54CF4994}" srcId="{4B80D5E1-A2B6-49BF-A025-292AF55A7148}" destId="{D58B99FE-84C0-4181-AF7C-77A4CB7C9D78}" srcOrd="0" destOrd="0" parTransId="{59512C28-21BF-4D58-9463-83C84D056F34}" sibTransId="{079787E3-2233-49A8-AD6B-483F2C3EA3AD}"/>
    <dgm:cxn modelId="{0EA56ECB-7FFA-4C0F-AE02-5328151B1993}" type="presOf" srcId="{4A135DB1-9ABF-4A05-AEF3-78E904EFD593}" destId="{FA24E071-24EC-4556-90E9-718DF15A725A}" srcOrd="0" destOrd="0" presId="urn:microsoft.com/office/officeart/2005/8/layout/process4"/>
    <dgm:cxn modelId="{ECF3712A-2179-4CF9-AB2C-9F10DAEE56D4}" type="presOf" srcId="{B0B986A5-1768-41A8-A207-A618963700A9}" destId="{0D22CF3B-D3C2-41BF-BF3F-23F400F7C742}" srcOrd="0" destOrd="0" presId="urn:microsoft.com/office/officeart/2005/8/layout/process4"/>
    <dgm:cxn modelId="{643DC33D-3693-40F2-9583-1D3116EBE258}" type="presOf" srcId="{4B80D5E1-A2B6-49BF-A025-292AF55A7148}" destId="{25A7EC46-F11B-4C2F-8D5F-F08FE5813667}" srcOrd="0" destOrd="0" presId="urn:microsoft.com/office/officeart/2005/8/layout/process4"/>
    <dgm:cxn modelId="{4CD94876-7181-4D44-AA37-C106C949B38B}" srcId="{7B21222A-F0B6-40DE-A88D-2FEB4926FB52}" destId="{7AB8F39B-BBF1-4321-818A-B04A26D07C3A}" srcOrd="2" destOrd="0" parTransId="{504DE6B3-AB19-48A8-9188-5AEC72D1BAD9}" sibTransId="{DDF6D2BD-36BE-4F81-BBEA-0737D7D9A283}"/>
    <dgm:cxn modelId="{0B6E456B-3D78-4318-A2CF-9555BFC9E796}" srcId="{4B80D5E1-A2B6-49BF-A025-292AF55A7148}" destId="{4A135DB1-9ABF-4A05-AEF3-78E904EFD593}" srcOrd="1" destOrd="0" parTransId="{DED19401-12CC-43D3-99EA-122BD7E304E3}" sibTransId="{19247050-6537-48E9-9844-C155F0404473}"/>
    <dgm:cxn modelId="{934ED744-B266-4014-A75F-CC572298E9E5}" srcId="{7B21222A-F0B6-40DE-A88D-2FEB4926FB52}" destId="{47E6CE2B-70E7-40B5-B04A-83336B8D5522}" srcOrd="0" destOrd="0" parTransId="{E2E03270-EF6A-4269-960C-E49183233837}" sibTransId="{C2532EF2-8885-43E1-A957-BBFFA1FD7B76}"/>
    <dgm:cxn modelId="{16E1444F-718A-4553-8403-1D7DA484421D}" srcId="{7AB8F39B-BBF1-4321-818A-B04A26D07C3A}" destId="{B0B986A5-1768-41A8-A207-A618963700A9}" srcOrd="1" destOrd="0" parTransId="{141FB350-031B-4AF4-A4E1-B88458F4CB41}" sibTransId="{9615AB52-51FD-473A-B929-A33550D359BF}"/>
    <dgm:cxn modelId="{0E010E74-7C95-4F88-A2B3-BE0F15798ED1}" type="presOf" srcId="{D58B99FE-84C0-4181-AF7C-77A4CB7C9D78}" destId="{DDB331E8-EF91-493B-A8C7-54F2677EE63D}" srcOrd="0" destOrd="0" presId="urn:microsoft.com/office/officeart/2005/8/layout/process4"/>
    <dgm:cxn modelId="{98272A06-8C70-4FAC-AE3A-C8996A9E8295}" srcId="{7AB8F39B-BBF1-4321-818A-B04A26D07C3A}" destId="{B5113AB3-E01C-4AD3-A0C5-7B161AAB1E19}" srcOrd="0" destOrd="0" parTransId="{60970C63-B679-49B8-B298-A9312EF3D593}" sibTransId="{5A135223-B7B1-471A-9F18-A16362C73702}"/>
    <dgm:cxn modelId="{1A8320CD-F0F6-4404-A7D4-B38A80E51D87}" type="presOf" srcId="{47E6CE2B-70E7-40B5-B04A-83336B8D5522}" destId="{6AF97298-E0AC-44DC-888A-DC084D364673}" srcOrd="0" destOrd="0" presId="urn:microsoft.com/office/officeart/2005/8/layout/process4"/>
    <dgm:cxn modelId="{8BD54DE4-2285-490A-9195-086C1E23CF1F}" type="presOf" srcId="{4B80D5E1-A2B6-49BF-A025-292AF55A7148}" destId="{EB7C8230-F938-4902-8C75-7E987825F88F}" srcOrd="1" destOrd="0" presId="urn:microsoft.com/office/officeart/2005/8/layout/process4"/>
    <dgm:cxn modelId="{2370ADFA-9EC4-444C-8781-F048743CD971}" type="presOf" srcId="{EC1A8C99-A18D-43CE-BA06-2ADB3F591998}" destId="{A0C9A884-F468-4EDE-A140-AAD92DF6283B}" srcOrd="0" destOrd="0" presId="urn:microsoft.com/office/officeart/2005/8/layout/process4"/>
    <dgm:cxn modelId="{400605E4-3358-4FDF-96AF-56F2C4EF6B85}" srcId="{47E6CE2B-70E7-40B5-B04A-83336B8D5522}" destId="{26DDC69E-66B0-4C69-884D-ABAF10A5C2E5}" srcOrd="0" destOrd="0" parTransId="{F57D2B7E-90DA-4FFD-9F98-365CEED7A5E1}" sibTransId="{7B268931-7B41-4BC4-A114-F630B0BD7550}"/>
    <dgm:cxn modelId="{732F3A96-A2C6-4813-B17B-2D9357CFB71A}" srcId="{7B21222A-F0B6-40DE-A88D-2FEB4926FB52}" destId="{4B80D5E1-A2B6-49BF-A025-292AF55A7148}" srcOrd="1" destOrd="0" parTransId="{89BB83EF-93D9-44DC-85D8-50B615F66D43}" sibTransId="{93C4EDBC-167B-4951-8828-85C944DE0914}"/>
    <dgm:cxn modelId="{70ADD818-83C3-4C63-8C36-0DC1F03CEF3A}" type="presOf" srcId="{7B21222A-F0B6-40DE-A88D-2FEB4926FB52}" destId="{285F24ED-91FA-4BB0-9839-C0F7B9DA7BC2}" srcOrd="0" destOrd="0" presId="urn:microsoft.com/office/officeart/2005/8/layout/process4"/>
    <dgm:cxn modelId="{2B0FF1C7-0E24-497E-B8D2-F2BBC3550160}" type="presOf" srcId="{26DDC69E-66B0-4C69-884D-ABAF10A5C2E5}" destId="{19FDCF94-BCC1-4DDF-BD35-2E3AAA514FAC}" srcOrd="0" destOrd="0" presId="urn:microsoft.com/office/officeart/2005/8/layout/process4"/>
    <dgm:cxn modelId="{E1B62ED8-7761-463F-B8B8-393AD32389D2}" type="presOf" srcId="{47E6CE2B-70E7-40B5-B04A-83336B8D5522}" destId="{EB3EC6CB-D55F-4960-A6F0-63CF355D2B6B}" srcOrd="1" destOrd="0" presId="urn:microsoft.com/office/officeart/2005/8/layout/process4"/>
    <dgm:cxn modelId="{C9DCFB43-37C3-4C7E-A30F-DE12F1F7930F}" type="presOf" srcId="{B5113AB3-E01C-4AD3-A0C5-7B161AAB1E19}" destId="{CDF080D2-3BAC-4699-910A-B4CFD2626C55}" srcOrd="0" destOrd="0" presId="urn:microsoft.com/office/officeart/2005/8/layout/process4"/>
    <dgm:cxn modelId="{A837D4E5-4B3E-4613-9C2E-3304C060CD07}" type="presParOf" srcId="{285F24ED-91FA-4BB0-9839-C0F7B9DA7BC2}" destId="{FE3E3320-AB08-4E40-B9CF-9DCA7F1644FA}" srcOrd="0" destOrd="0" presId="urn:microsoft.com/office/officeart/2005/8/layout/process4"/>
    <dgm:cxn modelId="{5D0C7224-E595-4581-8826-DC0CE1EFF0EF}" type="presParOf" srcId="{FE3E3320-AB08-4E40-B9CF-9DCA7F1644FA}" destId="{25F5A96B-61B0-4792-9AC3-9DE0E4E63E9F}" srcOrd="0" destOrd="0" presId="urn:microsoft.com/office/officeart/2005/8/layout/process4"/>
    <dgm:cxn modelId="{E8FC7A3B-2916-4C15-B4BC-1AC2B83E679E}" type="presParOf" srcId="{FE3E3320-AB08-4E40-B9CF-9DCA7F1644FA}" destId="{A7428B8A-CA13-4B40-A6DC-D11A38B75F27}" srcOrd="1" destOrd="0" presId="urn:microsoft.com/office/officeart/2005/8/layout/process4"/>
    <dgm:cxn modelId="{3C299BE3-0727-4BC9-A32C-9A5DFCFE7880}" type="presParOf" srcId="{FE3E3320-AB08-4E40-B9CF-9DCA7F1644FA}" destId="{35907541-5DED-42D2-93A3-EBF5C62CB330}" srcOrd="2" destOrd="0" presId="urn:microsoft.com/office/officeart/2005/8/layout/process4"/>
    <dgm:cxn modelId="{8EC10F22-BF4C-464E-8A95-C203B755DB80}" type="presParOf" srcId="{35907541-5DED-42D2-93A3-EBF5C62CB330}" destId="{CDF080D2-3BAC-4699-910A-B4CFD2626C55}" srcOrd="0" destOrd="0" presId="urn:microsoft.com/office/officeart/2005/8/layout/process4"/>
    <dgm:cxn modelId="{F40C7537-C9FD-4882-B684-7F5CDEEF0451}" type="presParOf" srcId="{35907541-5DED-42D2-93A3-EBF5C62CB330}" destId="{0D22CF3B-D3C2-41BF-BF3F-23F400F7C742}" srcOrd="1" destOrd="0" presId="urn:microsoft.com/office/officeart/2005/8/layout/process4"/>
    <dgm:cxn modelId="{0C569E8C-1C52-4EBB-A1CE-5D6D566D9361}" type="presParOf" srcId="{285F24ED-91FA-4BB0-9839-C0F7B9DA7BC2}" destId="{98A6B258-C8DA-4767-A604-7929B172AD67}" srcOrd="1" destOrd="0" presId="urn:microsoft.com/office/officeart/2005/8/layout/process4"/>
    <dgm:cxn modelId="{D7A4C880-3C1E-4123-B039-35EB9C3AF310}" type="presParOf" srcId="{285F24ED-91FA-4BB0-9839-C0F7B9DA7BC2}" destId="{61E8CE94-754F-4850-A2C3-ADDCBACB0231}" srcOrd="2" destOrd="0" presId="urn:microsoft.com/office/officeart/2005/8/layout/process4"/>
    <dgm:cxn modelId="{DF7B3B52-A517-4EC1-8CAE-C64EAFE4F98E}" type="presParOf" srcId="{61E8CE94-754F-4850-A2C3-ADDCBACB0231}" destId="{25A7EC46-F11B-4C2F-8D5F-F08FE5813667}" srcOrd="0" destOrd="0" presId="urn:microsoft.com/office/officeart/2005/8/layout/process4"/>
    <dgm:cxn modelId="{302F1F12-4F57-47B0-B842-85FDEC4C3E81}" type="presParOf" srcId="{61E8CE94-754F-4850-A2C3-ADDCBACB0231}" destId="{EB7C8230-F938-4902-8C75-7E987825F88F}" srcOrd="1" destOrd="0" presId="urn:microsoft.com/office/officeart/2005/8/layout/process4"/>
    <dgm:cxn modelId="{7DB7CD9B-4D53-407D-A9E9-BDE7D2F861A0}" type="presParOf" srcId="{61E8CE94-754F-4850-A2C3-ADDCBACB0231}" destId="{BB84662B-D6B4-4639-89D0-6B7269FE3210}" srcOrd="2" destOrd="0" presId="urn:microsoft.com/office/officeart/2005/8/layout/process4"/>
    <dgm:cxn modelId="{0A5DB875-F3F5-4CD4-912F-2FE3D9412972}" type="presParOf" srcId="{BB84662B-D6B4-4639-89D0-6B7269FE3210}" destId="{DDB331E8-EF91-493B-A8C7-54F2677EE63D}" srcOrd="0" destOrd="0" presId="urn:microsoft.com/office/officeart/2005/8/layout/process4"/>
    <dgm:cxn modelId="{9A840423-4DCE-4A33-B5E5-EA7B2658CD0A}" type="presParOf" srcId="{BB84662B-D6B4-4639-89D0-6B7269FE3210}" destId="{FA24E071-24EC-4556-90E9-718DF15A725A}" srcOrd="1" destOrd="0" presId="urn:microsoft.com/office/officeart/2005/8/layout/process4"/>
    <dgm:cxn modelId="{AFBC69BA-9B02-49A3-AA0B-2A5377D94D26}" type="presParOf" srcId="{285F24ED-91FA-4BB0-9839-C0F7B9DA7BC2}" destId="{B04E53F8-461D-4257-A6A4-295972041E0E}" srcOrd="3" destOrd="0" presId="urn:microsoft.com/office/officeart/2005/8/layout/process4"/>
    <dgm:cxn modelId="{ADDD27B5-E26D-4AD8-9CE6-3CE13B8B8012}" type="presParOf" srcId="{285F24ED-91FA-4BB0-9839-C0F7B9DA7BC2}" destId="{0FB9098C-9B3F-4867-8C1A-15A0ED3B8ADD}" srcOrd="4" destOrd="0" presId="urn:microsoft.com/office/officeart/2005/8/layout/process4"/>
    <dgm:cxn modelId="{A7D1F82B-6C91-4F73-9D0C-F039413065DF}" type="presParOf" srcId="{0FB9098C-9B3F-4867-8C1A-15A0ED3B8ADD}" destId="{6AF97298-E0AC-44DC-888A-DC084D364673}" srcOrd="0" destOrd="0" presId="urn:microsoft.com/office/officeart/2005/8/layout/process4"/>
    <dgm:cxn modelId="{33A9704D-E208-460D-A51D-2589B5566B3F}" type="presParOf" srcId="{0FB9098C-9B3F-4867-8C1A-15A0ED3B8ADD}" destId="{EB3EC6CB-D55F-4960-A6F0-63CF355D2B6B}" srcOrd="1" destOrd="0" presId="urn:microsoft.com/office/officeart/2005/8/layout/process4"/>
    <dgm:cxn modelId="{767B5004-209F-466A-8D9B-D0CCB0E4C615}" type="presParOf" srcId="{0FB9098C-9B3F-4867-8C1A-15A0ED3B8ADD}" destId="{C133CE9B-781F-494A-AC3B-933D5AB4D8AF}" srcOrd="2" destOrd="0" presId="urn:microsoft.com/office/officeart/2005/8/layout/process4"/>
    <dgm:cxn modelId="{C1B153F8-EAC3-4957-A645-ED96F8F03CB5}" type="presParOf" srcId="{C133CE9B-781F-494A-AC3B-933D5AB4D8AF}" destId="{19FDCF94-BCC1-4DDF-BD35-2E3AAA514FAC}" srcOrd="0" destOrd="0" presId="urn:microsoft.com/office/officeart/2005/8/layout/process4"/>
    <dgm:cxn modelId="{E3424984-F8F7-42EA-8A39-DE32C84271D2}" type="presParOf" srcId="{C133CE9B-781F-494A-AC3B-933D5AB4D8AF}" destId="{A0C9A884-F468-4EDE-A140-AAD92DF6283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FB652-A57D-4A77-868A-DAA9DF44F14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6F4240CD-2D8C-4DC9-A874-6F93D42F2AF1}">
      <dgm:prSet phldrT="[Text]"/>
      <dgm:spPr/>
      <dgm:t>
        <a:bodyPr/>
        <a:lstStyle/>
        <a:p>
          <a:r>
            <a:rPr lang="sr-Latn-CS" dirty="0" smtClean="0"/>
            <a:t>Socijalna bliskost</a:t>
          </a:r>
          <a:endParaRPr lang="sr-Latn-CS" dirty="0"/>
        </a:p>
      </dgm:t>
    </dgm:pt>
    <dgm:pt modelId="{4B4268DF-F8B2-4016-A47B-61422C5FD0D1}" type="parTrans" cxnId="{9EFAE6F7-DAC0-4BB9-B410-0DA0B749BF9F}">
      <dgm:prSet/>
      <dgm:spPr/>
      <dgm:t>
        <a:bodyPr/>
        <a:lstStyle/>
        <a:p>
          <a:endParaRPr lang="sr-Latn-CS"/>
        </a:p>
      </dgm:t>
    </dgm:pt>
    <dgm:pt modelId="{7EB5CDEE-E2F8-4BA3-B23C-F9EB9E606F11}" type="sibTrans" cxnId="{9EFAE6F7-DAC0-4BB9-B410-0DA0B749BF9F}">
      <dgm:prSet/>
      <dgm:spPr/>
      <dgm:t>
        <a:bodyPr/>
        <a:lstStyle/>
        <a:p>
          <a:endParaRPr lang="sr-Latn-CS"/>
        </a:p>
      </dgm:t>
    </dgm:pt>
    <dgm:pt modelId="{E1332B8A-792A-4889-94A7-1001CE3FA7C1}">
      <dgm:prSet phldrT="[Text]"/>
      <dgm:spPr/>
      <dgm:t>
        <a:bodyPr/>
        <a:lstStyle/>
        <a:p>
          <a:r>
            <a:rPr lang="sr-Latn-CS" dirty="0" smtClean="0"/>
            <a:t>Slobodno vreme</a:t>
          </a:r>
          <a:endParaRPr lang="sr-Latn-CS" dirty="0"/>
        </a:p>
      </dgm:t>
    </dgm:pt>
    <dgm:pt modelId="{52AE31DA-71BB-46AE-A092-F1AFC71C7B1B}" type="parTrans" cxnId="{AE4B05CC-00D3-4B31-BAE7-E308D11EF797}">
      <dgm:prSet/>
      <dgm:spPr/>
      <dgm:t>
        <a:bodyPr/>
        <a:lstStyle/>
        <a:p>
          <a:endParaRPr lang="sr-Latn-CS"/>
        </a:p>
      </dgm:t>
    </dgm:pt>
    <dgm:pt modelId="{FFE59B9C-CB11-415C-B9E9-C030BC4E8D04}" type="sibTrans" cxnId="{AE4B05CC-00D3-4B31-BAE7-E308D11EF797}">
      <dgm:prSet/>
      <dgm:spPr/>
      <dgm:t>
        <a:bodyPr/>
        <a:lstStyle/>
        <a:p>
          <a:endParaRPr lang="sr-Latn-CS"/>
        </a:p>
      </dgm:t>
    </dgm:pt>
    <dgm:pt modelId="{1F5C0DD5-7C7D-40CF-BD88-CEC2E85270C0}">
      <dgm:prSet phldrT="[Text]"/>
      <dgm:spPr/>
      <dgm:t>
        <a:bodyPr/>
        <a:lstStyle/>
        <a:p>
          <a:endParaRPr lang="sr-Latn-CS" dirty="0" smtClean="0"/>
        </a:p>
        <a:p>
          <a:r>
            <a:rPr lang="sr-Latn-CS" dirty="0" smtClean="0"/>
            <a:t>Emocionalna bliskost</a:t>
          </a:r>
          <a:endParaRPr lang="sr-Latn-CS" dirty="0"/>
        </a:p>
      </dgm:t>
    </dgm:pt>
    <dgm:pt modelId="{E01427C6-A216-47D5-88C7-5245E805A8FB}" type="parTrans" cxnId="{6390A220-C880-4720-A520-7EF41277483D}">
      <dgm:prSet/>
      <dgm:spPr/>
      <dgm:t>
        <a:bodyPr/>
        <a:lstStyle/>
        <a:p>
          <a:endParaRPr lang="sr-Latn-CS"/>
        </a:p>
      </dgm:t>
    </dgm:pt>
    <dgm:pt modelId="{D0D2E4C8-0AFF-497C-AA14-A7E6017BF566}" type="sibTrans" cxnId="{6390A220-C880-4720-A520-7EF41277483D}">
      <dgm:prSet/>
      <dgm:spPr/>
      <dgm:t>
        <a:bodyPr/>
        <a:lstStyle/>
        <a:p>
          <a:endParaRPr lang="sr-Latn-CS"/>
        </a:p>
      </dgm:t>
    </dgm:pt>
    <dgm:pt modelId="{234D400D-4D41-413E-AB78-FF4AE8B98527}">
      <dgm:prSet phldrT="[Text]"/>
      <dgm:spPr/>
      <dgm:t>
        <a:bodyPr/>
        <a:lstStyle/>
        <a:p>
          <a:r>
            <a:rPr lang="sr-Latn-CS" dirty="0" smtClean="0"/>
            <a:t>Sličnost mišljenja</a:t>
          </a:r>
          <a:endParaRPr lang="sr-Latn-CS" dirty="0"/>
        </a:p>
      </dgm:t>
    </dgm:pt>
    <dgm:pt modelId="{7C5F9405-F6FD-4655-8773-ABBB1E7F3F4D}" type="parTrans" cxnId="{EED6EF8A-AD69-466D-8F79-C06CAD064764}">
      <dgm:prSet/>
      <dgm:spPr/>
      <dgm:t>
        <a:bodyPr/>
        <a:lstStyle/>
        <a:p>
          <a:endParaRPr lang="sr-Latn-CS"/>
        </a:p>
      </dgm:t>
    </dgm:pt>
    <dgm:pt modelId="{9E345998-CD90-4846-AC2F-14951DC90690}" type="sibTrans" cxnId="{EED6EF8A-AD69-466D-8F79-C06CAD064764}">
      <dgm:prSet/>
      <dgm:spPr/>
      <dgm:t>
        <a:bodyPr/>
        <a:lstStyle/>
        <a:p>
          <a:endParaRPr lang="sr-Latn-CS"/>
        </a:p>
      </dgm:t>
    </dgm:pt>
    <dgm:pt modelId="{9BF95E40-AA18-4969-8394-260F8486A0DE}">
      <dgm:prSet phldrT="[Text]"/>
      <dgm:spPr/>
      <dgm:t>
        <a:bodyPr/>
        <a:lstStyle/>
        <a:p>
          <a:r>
            <a:rPr lang="sr-Latn-CS" dirty="0" smtClean="0"/>
            <a:t>Socijalna interakcija</a:t>
          </a:r>
          <a:endParaRPr lang="sr-Latn-CS" dirty="0"/>
        </a:p>
      </dgm:t>
    </dgm:pt>
    <dgm:pt modelId="{4A0D1975-C634-49AF-9FB2-63ED9FE86B55}" type="parTrans" cxnId="{43CCD65B-4BFE-462D-9AC7-D9FF47E42BFA}">
      <dgm:prSet/>
      <dgm:spPr/>
      <dgm:t>
        <a:bodyPr/>
        <a:lstStyle/>
        <a:p>
          <a:endParaRPr lang="sr-Latn-CS"/>
        </a:p>
      </dgm:t>
    </dgm:pt>
    <dgm:pt modelId="{01F48857-C4ED-4989-BCED-DA65FBD2F9F0}" type="sibTrans" cxnId="{43CCD65B-4BFE-462D-9AC7-D9FF47E42BFA}">
      <dgm:prSet/>
      <dgm:spPr/>
      <dgm:t>
        <a:bodyPr/>
        <a:lstStyle/>
        <a:p>
          <a:endParaRPr lang="sr-Latn-CS"/>
        </a:p>
      </dgm:t>
    </dgm:pt>
    <dgm:pt modelId="{F4B56A6E-5E05-4B6B-A906-C8625D105AF0}">
      <dgm:prSet phldrT="[Text]"/>
      <dgm:spPr/>
      <dgm:t>
        <a:bodyPr/>
        <a:lstStyle/>
        <a:p>
          <a:r>
            <a:rPr lang="sr-Latn-CS" dirty="0" smtClean="0"/>
            <a:t>Socijabilna deca (integrisana)</a:t>
          </a:r>
          <a:endParaRPr lang="sr-Latn-CS" dirty="0"/>
        </a:p>
      </dgm:t>
    </dgm:pt>
    <dgm:pt modelId="{E691C5B1-C363-47B4-ACB1-FBC3DB49EB11}" type="parTrans" cxnId="{5291E91F-5333-4963-8698-F680B3834227}">
      <dgm:prSet/>
      <dgm:spPr/>
      <dgm:t>
        <a:bodyPr/>
        <a:lstStyle/>
        <a:p>
          <a:endParaRPr lang="sr-Latn-CS"/>
        </a:p>
      </dgm:t>
    </dgm:pt>
    <dgm:pt modelId="{9E6F83A2-1759-4A13-B851-F9E1F4BE6951}" type="sibTrans" cxnId="{5291E91F-5333-4963-8698-F680B3834227}">
      <dgm:prSet/>
      <dgm:spPr/>
      <dgm:t>
        <a:bodyPr/>
        <a:lstStyle/>
        <a:p>
          <a:endParaRPr lang="sr-Latn-CS"/>
        </a:p>
      </dgm:t>
    </dgm:pt>
    <dgm:pt modelId="{AAA5D17F-5A49-4821-BC2D-5655FB7E5F96}">
      <dgm:prSet phldrT="[Text]"/>
      <dgm:spPr/>
      <dgm:t>
        <a:bodyPr/>
        <a:lstStyle/>
        <a:p>
          <a:r>
            <a:rPr lang="sr-Latn-CS" dirty="0" smtClean="0"/>
            <a:t>Letovanja</a:t>
          </a:r>
          <a:endParaRPr lang="sr-Latn-CS" dirty="0"/>
        </a:p>
      </dgm:t>
    </dgm:pt>
    <dgm:pt modelId="{31F6C5A5-3E56-4966-9D47-6844A1309324}" type="parTrans" cxnId="{FACBFB6F-F57F-4E6C-A139-8E3FA75BF267}">
      <dgm:prSet/>
      <dgm:spPr/>
      <dgm:t>
        <a:bodyPr/>
        <a:lstStyle/>
        <a:p>
          <a:endParaRPr lang="sr-Latn-CS"/>
        </a:p>
      </dgm:t>
    </dgm:pt>
    <dgm:pt modelId="{17861617-366D-4D75-BA3B-96CBC5C67D6E}" type="sibTrans" cxnId="{FACBFB6F-F57F-4E6C-A139-8E3FA75BF267}">
      <dgm:prSet/>
      <dgm:spPr/>
      <dgm:t>
        <a:bodyPr/>
        <a:lstStyle/>
        <a:p>
          <a:endParaRPr lang="sr-Latn-CS"/>
        </a:p>
      </dgm:t>
    </dgm:pt>
    <dgm:pt modelId="{E8140A90-968E-49FF-9ABA-E767039645B5}">
      <dgm:prSet phldrT="[Text]"/>
      <dgm:spPr/>
      <dgm:t>
        <a:bodyPr/>
        <a:lstStyle/>
        <a:p>
          <a:r>
            <a:rPr lang="sr-Latn-CS" dirty="0" smtClean="0"/>
            <a:t>Izleti,...</a:t>
          </a:r>
          <a:endParaRPr lang="sr-Latn-CS" dirty="0"/>
        </a:p>
      </dgm:t>
    </dgm:pt>
    <dgm:pt modelId="{79DAB390-953B-4899-B601-10A674E5DF57}" type="parTrans" cxnId="{998EF262-A60C-44DA-8985-428A915D456B}">
      <dgm:prSet/>
      <dgm:spPr/>
      <dgm:t>
        <a:bodyPr/>
        <a:lstStyle/>
        <a:p>
          <a:endParaRPr lang="sr-Latn-CS"/>
        </a:p>
      </dgm:t>
    </dgm:pt>
    <dgm:pt modelId="{72CDFD3D-0994-42AE-82A1-08255C2AC4A4}" type="sibTrans" cxnId="{998EF262-A60C-44DA-8985-428A915D456B}">
      <dgm:prSet/>
      <dgm:spPr/>
      <dgm:t>
        <a:bodyPr/>
        <a:lstStyle/>
        <a:p>
          <a:endParaRPr lang="sr-Latn-CS"/>
        </a:p>
      </dgm:t>
    </dgm:pt>
    <dgm:pt modelId="{FB73EC50-8D81-4866-A3F9-E43EFF65EA95}">
      <dgm:prSet phldrT="[Text]"/>
      <dgm:spPr/>
      <dgm:t>
        <a:bodyPr/>
        <a:lstStyle/>
        <a:p>
          <a:r>
            <a:rPr lang="sr-Latn-CS" dirty="0" smtClean="0"/>
            <a:t>Sloboda ponašanja</a:t>
          </a:r>
          <a:endParaRPr lang="sr-Latn-CS" dirty="0"/>
        </a:p>
      </dgm:t>
    </dgm:pt>
    <dgm:pt modelId="{66D8F40E-DD78-433E-B665-895BFA29283E}" type="parTrans" cxnId="{B12388D9-DE13-46BF-9FB8-489F7C8561AD}">
      <dgm:prSet/>
      <dgm:spPr/>
      <dgm:t>
        <a:bodyPr/>
        <a:lstStyle/>
        <a:p>
          <a:endParaRPr lang="sr-Latn-CS"/>
        </a:p>
      </dgm:t>
    </dgm:pt>
    <dgm:pt modelId="{2C3E01CB-8BF4-4047-83CA-4B3E38256176}" type="sibTrans" cxnId="{B12388D9-DE13-46BF-9FB8-489F7C8561AD}">
      <dgm:prSet/>
      <dgm:spPr/>
      <dgm:t>
        <a:bodyPr/>
        <a:lstStyle/>
        <a:p>
          <a:endParaRPr lang="sr-Latn-CS"/>
        </a:p>
      </dgm:t>
    </dgm:pt>
    <dgm:pt modelId="{05B69B1D-5C4B-40D7-B4F9-09C8C36BCACA}">
      <dgm:prSet phldrT="[Text]"/>
      <dgm:spPr/>
      <dgm:t>
        <a:bodyPr/>
        <a:lstStyle/>
        <a:p>
          <a:r>
            <a:rPr lang="sr-Latn-CS" dirty="0" smtClean="0"/>
            <a:t>Poveravanje tajne</a:t>
          </a:r>
          <a:endParaRPr lang="sr-Latn-CS" dirty="0"/>
        </a:p>
      </dgm:t>
    </dgm:pt>
    <dgm:pt modelId="{1CD58F0C-2395-45D7-BB2E-A16B79A47033}" type="parTrans" cxnId="{1E8C9B87-437D-4C46-AA70-617683780FBF}">
      <dgm:prSet/>
      <dgm:spPr/>
      <dgm:t>
        <a:bodyPr/>
        <a:lstStyle/>
        <a:p>
          <a:endParaRPr lang="sr-Latn-CS"/>
        </a:p>
      </dgm:t>
    </dgm:pt>
    <dgm:pt modelId="{6B93CD04-3D50-4821-91C3-47A2EB3D2016}" type="sibTrans" cxnId="{1E8C9B87-437D-4C46-AA70-617683780FBF}">
      <dgm:prSet/>
      <dgm:spPr/>
      <dgm:t>
        <a:bodyPr/>
        <a:lstStyle/>
        <a:p>
          <a:endParaRPr lang="sr-Latn-CS"/>
        </a:p>
      </dgm:t>
    </dgm:pt>
    <dgm:pt modelId="{D94C08BD-B1FD-4F10-84AC-99805AB21709}">
      <dgm:prSet phldrT="[Text]"/>
      <dgm:spPr/>
      <dgm:t>
        <a:bodyPr/>
        <a:lstStyle/>
        <a:p>
          <a:r>
            <a:rPr lang="sr-Latn-CS" dirty="0" smtClean="0">
              <a:solidFill>
                <a:srgbClr val="FF0000"/>
              </a:solidFill>
            </a:rPr>
            <a:t>Ugledanje</a:t>
          </a:r>
          <a:endParaRPr lang="sr-Latn-CS" dirty="0">
            <a:solidFill>
              <a:srgbClr val="FF0000"/>
            </a:solidFill>
          </a:endParaRPr>
        </a:p>
      </dgm:t>
    </dgm:pt>
    <dgm:pt modelId="{B6B8579F-3538-48BE-B61C-CB83C98A86BF}" type="parTrans" cxnId="{DDDB0EAB-C15B-4588-A353-3AFBA925271D}">
      <dgm:prSet/>
      <dgm:spPr/>
      <dgm:t>
        <a:bodyPr/>
        <a:lstStyle/>
        <a:p>
          <a:endParaRPr lang="sr-Latn-CS"/>
        </a:p>
      </dgm:t>
    </dgm:pt>
    <dgm:pt modelId="{40988E17-1640-4FDF-B361-40A7FFC1A002}" type="sibTrans" cxnId="{DDDB0EAB-C15B-4588-A353-3AFBA925271D}">
      <dgm:prSet/>
      <dgm:spPr/>
      <dgm:t>
        <a:bodyPr/>
        <a:lstStyle/>
        <a:p>
          <a:endParaRPr lang="sr-Latn-CS"/>
        </a:p>
      </dgm:t>
    </dgm:pt>
    <dgm:pt modelId="{FB317E25-1952-4708-AE50-81A14F2F5F45}">
      <dgm:prSet phldrT="[Text]"/>
      <dgm:spPr/>
      <dgm:t>
        <a:bodyPr/>
        <a:lstStyle/>
        <a:p>
          <a:r>
            <a:rPr lang="sr-Latn-CS" dirty="0" smtClean="0"/>
            <a:t>Socijalno povučena deca (usamljena)</a:t>
          </a:r>
          <a:endParaRPr lang="sr-Latn-CS" dirty="0"/>
        </a:p>
      </dgm:t>
    </dgm:pt>
    <dgm:pt modelId="{FAAA2135-BDC2-4244-AA0C-5E060E53BBB6}" type="parTrans" cxnId="{774A0E6F-A925-463B-BAD3-1383CE90AC90}">
      <dgm:prSet/>
      <dgm:spPr/>
      <dgm:t>
        <a:bodyPr/>
        <a:lstStyle/>
        <a:p>
          <a:endParaRPr lang="sr-Latn-CS"/>
        </a:p>
      </dgm:t>
    </dgm:pt>
    <dgm:pt modelId="{5D788BBE-8CF8-4B6A-9A82-11C4E42CD3E5}" type="sibTrans" cxnId="{774A0E6F-A925-463B-BAD3-1383CE90AC90}">
      <dgm:prSet/>
      <dgm:spPr/>
      <dgm:t>
        <a:bodyPr/>
        <a:lstStyle/>
        <a:p>
          <a:endParaRPr lang="sr-Latn-CS"/>
        </a:p>
      </dgm:t>
    </dgm:pt>
    <dgm:pt modelId="{B7773A39-AEAE-4172-987F-BAE204D827BC}" type="pres">
      <dgm:prSet presAssocID="{3C5FB652-A57D-4A77-868A-DAA9DF44F1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9FCF3F0-BAAE-42C7-8ED1-1BA94FD769E1}" type="pres">
      <dgm:prSet presAssocID="{3C5FB652-A57D-4A77-868A-DAA9DF44F141}" presName="tSp" presStyleCnt="0"/>
      <dgm:spPr/>
    </dgm:pt>
    <dgm:pt modelId="{95A08DDA-8D00-4726-A79B-4A09E1A61B80}" type="pres">
      <dgm:prSet presAssocID="{3C5FB652-A57D-4A77-868A-DAA9DF44F141}" presName="bSp" presStyleCnt="0"/>
      <dgm:spPr/>
    </dgm:pt>
    <dgm:pt modelId="{BCDBB5EA-3CA3-4DDB-8C0E-B16F6CC31779}" type="pres">
      <dgm:prSet presAssocID="{3C5FB652-A57D-4A77-868A-DAA9DF44F141}" presName="process" presStyleCnt="0"/>
      <dgm:spPr/>
    </dgm:pt>
    <dgm:pt modelId="{3BA67EBC-E48E-408C-9932-B70C7D19BEA1}" type="pres">
      <dgm:prSet presAssocID="{6F4240CD-2D8C-4DC9-A874-6F93D42F2AF1}" presName="composite1" presStyleCnt="0"/>
      <dgm:spPr/>
    </dgm:pt>
    <dgm:pt modelId="{2751B9CE-C7EF-4FE9-833B-5927E39BC3FF}" type="pres">
      <dgm:prSet presAssocID="{6F4240CD-2D8C-4DC9-A874-6F93D42F2AF1}" presName="dummyNode1" presStyleLbl="node1" presStyleIdx="0" presStyleCnt="3"/>
      <dgm:spPr/>
    </dgm:pt>
    <dgm:pt modelId="{6DA724A3-62E2-4599-BB69-95B6BF025981}" type="pres">
      <dgm:prSet presAssocID="{6F4240CD-2D8C-4DC9-A874-6F93D42F2AF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7F7F437-0F39-4863-81EF-D8725CA94AE2}" type="pres">
      <dgm:prSet presAssocID="{6F4240CD-2D8C-4DC9-A874-6F93D42F2AF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96E45F-AE08-448A-8939-AED2CEB9D7C0}" type="pres">
      <dgm:prSet presAssocID="{6F4240CD-2D8C-4DC9-A874-6F93D42F2AF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807B018-7C6D-4630-AEF1-8AA0FA338DCF}" type="pres">
      <dgm:prSet presAssocID="{6F4240CD-2D8C-4DC9-A874-6F93D42F2AF1}" presName="connSite1" presStyleCnt="0"/>
      <dgm:spPr/>
    </dgm:pt>
    <dgm:pt modelId="{BFFD66C1-F8B8-4141-8BF8-49DCB460FA77}" type="pres">
      <dgm:prSet presAssocID="{7EB5CDEE-E2F8-4BA3-B23C-F9EB9E606F11}" presName="Name9" presStyleLbl="sibTrans2D1" presStyleIdx="0" presStyleCnt="2"/>
      <dgm:spPr/>
      <dgm:t>
        <a:bodyPr/>
        <a:lstStyle/>
        <a:p>
          <a:endParaRPr lang="sr-Latn-CS"/>
        </a:p>
      </dgm:t>
    </dgm:pt>
    <dgm:pt modelId="{102F9169-F3F7-4D00-B283-83769C38E864}" type="pres">
      <dgm:prSet presAssocID="{1F5C0DD5-7C7D-40CF-BD88-CEC2E85270C0}" presName="composite2" presStyleCnt="0"/>
      <dgm:spPr/>
    </dgm:pt>
    <dgm:pt modelId="{7D492A40-3C40-40A6-96E5-66442DE8618F}" type="pres">
      <dgm:prSet presAssocID="{1F5C0DD5-7C7D-40CF-BD88-CEC2E85270C0}" presName="dummyNode2" presStyleLbl="node1" presStyleIdx="0" presStyleCnt="3"/>
      <dgm:spPr/>
    </dgm:pt>
    <dgm:pt modelId="{9B395B6D-FA88-4A65-88B8-44013C45EF75}" type="pres">
      <dgm:prSet presAssocID="{1F5C0DD5-7C7D-40CF-BD88-CEC2E85270C0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151FA4E-F488-401B-A7BA-54F57766BE6D}" type="pres">
      <dgm:prSet presAssocID="{1F5C0DD5-7C7D-40CF-BD88-CEC2E85270C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8077D72-BF1D-475B-BA0C-94642A0EC336}" type="pres">
      <dgm:prSet presAssocID="{1F5C0DD5-7C7D-40CF-BD88-CEC2E85270C0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5CC0352-1D3B-444F-8FA4-12A2C6503B61}" type="pres">
      <dgm:prSet presAssocID="{1F5C0DD5-7C7D-40CF-BD88-CEC2E85270C0}" presName="connSite2" presStyleCnt="0"/>
      <dgm:spPr/>
    </dgm:pt>
    <dgm:pt modelId="{48D7CF9C-D32A-4E50-9979-CB6EDC230B86}" type="pres">
      <dgm:prSet presAssocID="{D0D2E4C8-0AFF-497C-AA14-A7E6017BF566}" presName="Name18" presStyleLbl="sibTrans2D1" presStyleIdx="1" presStyleCnt="2"/>
      <dgm:spPr/>
      <dgm:t>
        <a:bodyPr/>
        <a:lstStyle/>
        <a:p>
          <a:endParaRPr lang="sr-Latn-CS"/>
        </a:p>
      </dgm:t>
    </dgm:pt>
    <dgm:pt modelId="{CB9B8CA3-4EA0-49D4-9888-B9579B9DA159}" type="pres">
      <dgm:prSet presAssocID="{9BF95E40-AA18-4969-8394-260F8486A0DE}" presName="composite1" presStyleCnt="0"/>
      <dgm:spPr/>
    </dgm:pt>
    <dgm:pt modelId="{6EF11F25-CE2E-458F-8769-130DA53B8099}" type="pres">
      <dgm:prSet presAssocID="{9BF95E40-AA18-4969-8394-260F8486A0DE}" presName="dummyNode1" presStyleLbl="node1" presStyleIdx="1" presStyleCnt="3"/>
      <dgm:spPr/>
    </dgm:pt>
    <dgm:pt modelId="{5D1871C4-CAEC-451A-874D-B88C6439C8E8}" type="pres">
      <dgm:prSet presAssocID="{9BF95E40-AA18-4969-8394-260F8486A0D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EE21BA9-32AC-4C15-A4F3-23B91BB1D41C}" type="pres">
      <dgm:prSet presAssocID="{9BF95E40-AA18-4969-8394-260F8486A0D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93D8F50-3D3D-4F1D-9B6F-3C321C757916}" type="pres">
      <dgm:prSet presAssocID="{9BF95E40-AA18-4969-8394-260F8486A0D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8588182-69F7-441D-A3EE-4FF31560C6FA}" type="pres">
      <dgm:prSet presAssocID="{9BF95E40-AA18-4969-8394-260F8486A0DE}" presName="connSite1" presStyleCnt="0"/>
      <dgm:spPr/>
    </dgm:pt>
  </dgm:ptLst>
  <dgm:cxnLst>
    <dgm:cxn modelId="{43646D49-CF49-455A-8385-3092BAF8DA14}" type="presOf" srcId="{05B69B1D-5C4B-40D7-B4F9-09C8C36BCACA}" destId="{1151FA4E-F488-401B-A7BA-54F57766BE6D}" srcOrd="1" destOrd="2" presId="urn:microsoft.com/office/officeart/2005/8/layout/hProcess4"/>
    <dgm:cxn modelId="{EBC0C6D5-2155-4DA9-88FE-90441CBB0DCC}" type="presOf" srcId="{7EB5CDEE-E2F8-4BA3-B23C-F9EB9E606F11}" destId="{BFFD66C1-F8B8-4141-8BF8-49DCB460FA77}" srcOrd="0" destOrd="0" presId="urn:microsoft.com/office/officeart/2005/8/layout/hProcess4"/>
    <dgm:cxn modelId="{87FD2957-A6C2-4487-8E66-4FC9B608D0FC}" type="presOf" srcId="{234D400D-4D41-413E-AB78-FF4AE8B98527}" destId="{9B395B6D-FA88-4A65-88B8-44013C45EF75}" srcOrd="0" destOrd="0" presId="urn:microsoft.com/office/officeart/2005/8/layout/hProcess4"/>
    <dgm:cxn modelId="{A8817142-31A2-47C4-9CA7-0B66CEEB4EB9}" type="presOf" srcId="{3C5FB652-A57D-4A77-868A-DAA9DF44F141}" destId="{B7773A39-AEAE-4172-987F-BAE204D827BC}" srcOrd="0" destOrd="0" presId="urn:microsoft.com/office/officeart/2005/8/layout/hProcess4"/>
    <dgm:cxn modelId="{8C2D6B8E-6DEE-45C4-B704-AD8AAD805E5D}" type="presOf" srcId="{E1332B8A-792A-4889-94A7-1001CE3FA7C1}" destId="{77F7F437-0F39-4863-81EF-D8725CA94AE2}" srcOrd="1" destOrd="0" presId="urn:microsoft.com/office/officeart/2005/8/layout/hProcess4"/>
    <dgm:cxn modelId="{6B3AAD68-88AC-4A81-B587-335DE3DEF662}" type="presOf" srcId="{E8140A90-968E-49FF-9ABA-E767039645B5}" destId="{6DA724A3-62E2-4599-BB69-95B6BF025981}" srcOrd="0" destOrd="2" presId="urn:microsoft.com/office/officeart/2005/8/layout/hProcess4"/>
    <dgm:cxn modelId="{7207E168-6F18-48A8-9E57-17AA80BCAA7D}" type="presOf" srcId="{D94C08BD-B1FD-4F10-84AC-99805AB21709}" destId="{1151FA4E-F488-401B-A7BA-54F57766BE6D}" srcOrd="1" destOrd="3" presId="urn:microsoft.com/office/officeart/2005/8/layout/hProcess4"/>
    <dgm:cxn modelId="{EED6EF8A-AD69-466D-8F79-C06CAD064764}" srcId="{1F5C0DD5-7C7D-40CF-BD88-CEC2E85270C0}" destId="{234D400D-4D41-413E-AB78-FF4AE8B98527}" srcOrd="0" destOrd="0" parTransId="{7C5F9405-F6FD-4655-8773-ABBB1E7F3F4D}" sibTransId="{9E345998-CD90-4846-AC2F-14951DC90690}"/>
    <dgm:cxn modelId="{1E8C9B87-437D-4C46-AA70-617683780FBF}" srcId="{1F5C0DD5-7C7D-40CF-BD88-CEC2E85270C0}" destId="{05B69B1D-5C4B-40D7-B4F9-09C8C36BCACA}" srcOrd="2" destOrd="0" parTransId="{1CD58F0C-2395-45D7-BB2E-A16B79A47033}" sibTransId="{6B93CD04-3D50-4821-91C3-47A2EB3D2016}"/>
    <dgm:cxn modelId="{AE4B05CC-00D3-4B31-BAE7-E308D11EF797}" srcId="{6F4240CD-2D8C-4DC9-A874-6F93D42F2AF1}" destId="{E1332B8A-792A-4889-94A7-1001CE3FA7C1}" srcOrd="0" destOrd="0" parTransId="{52AE31DA-71BB-46AE-A092-F1AFC71C7B1B}" sibTransId="{FFE59B9C-CB11-415C-B9E9-C030BC4E8D04}"/>
    <dgm:cxn modelId="{43CCD65B-4BFE-462D-9AC7-D9FF47E42BFA}" srcId="{3C5FB652-A57D-4A77-868A-DAA9DF44F141}" destId="{9BF95E40-AA18-4969-8394-260F8486A0DE}" srcOrd="2" destOrd="0" parTransId="{4A0D1975-C634-49AF-9FB2-63ED9FE86B55}" sibTransId="{01F48857-C4ED-4989-BCED-DA65FBD2F9F0}"/>
    <dgm:cxn modelId="{2483D709-8C53-4114-B62E-A9CA1660657B}" type="presOf" srcId="{AAA5D17F-5A49-4821-BC2D-5655FB7E5F96}" destId="{77F7F437-0F39-4863-81EF-D8725CA94AE2}" srcOrd="1" destOrd="1" presId="urn:microsoft.com/office/officeart/2005/8/layout/hProcess4"/>
    <dgm:cxn modelId="{B422DEA9-319D-4AED-A4F5-34C738E492B9}" type="presOf" srcId="{F4B56A6E-5E05-4B6B-A906-C8625D105AF0}" destId="{0EE21BA9-32AC-4C15-A4F3-23B91BB1D41C}" srcOrd="1" destOrd="0" presId="urn:microsoft.com/office/officeart/2005/8/layout/hProcess4"/>
    <dgm:cxn modelId="{B2803A65-E7D3-40AF-9850-7146A1116693}" type="presOf" srcId="{6F4240CD-2D8C-4DC9-A874-6F93D42F2AF1}" destId="{CC96E45F-AE08-448A-8939-AED2CEB9D7C0}" srcOrd="0" destOrd="0" presId="urn:microsoft.com/office/officeart/2005/8/layout/hProcess4"/>
    <dgm:cxn modelId="{4885197F-22ED-48FD-8FAB-025221BD2E4B}" type="presOf" srcId="{E8140A90-968E-49FF-9ABA-E767039645B5}" destId="{77F7F437-0F39-4863-81EF-D8725CA94AE2}" srcOrd="1" destOrd="2" presId="urn:microsoft.com/office/officeart/2005/8/layout/hProcess4"/>
    <dgm:cxn modelId="{FACBFB6F-F57F-4E6C-A139-8E3FA75BF267}" srcId="{6F4240CD-2D8C-4DC9-A874-6F93D42F2AF1}" destId="{AAA5D17F-5A49-4821-BC2D-5655FB7E5F96}" srcOrd="1" destOrd="0" parTransId="{31F6C5A5-3E56-4966-9D47-6844A1309324}" sibTransId="{17861617-366D-4D75-BA3B-96CBC5C67D6E}"/>
    <dgm:cxn modelId="{774A0E6F-A925-463B-BAD3-1383CE90AC90}" srcId="{9BF95E40-AA18-4969-8394-260F8486A0DE}" destId="{FB317E25-1952-4708-AE50-81A14F2F5F45}" srcOrd="1" destOrd="0" parTransId="{FAAA2135-BDC2-4244-AA0C-5E060E53BBB6}" sibTransId="{5D788BBE-8CF8-4B6A-9A82-11C4E42CD3E5}"/>
    <dgm:cxn modelId="{9EFAE6F7-DAC0-4BB9-B410-0DA0B749BF9F}" srcId="{3C5FB652-A57D-4A77-868A-DAA9DF44F141}" destId="{6F4240CD-2D8C-4DC9-A874-6F93D42F2AF1}" srcOrd="0" destOrd="0" parTransId="{4B4268DF-F8B2-4016-A47B-61422C5FD0D1}" sibTransId="{7EB5CDEE-E2F8-4BA3-B23C-F9EB9E606F11}"/>
    <dgm:cxn modelId="{180E86DD-242B-43B7-A54A-76EBE100E436}" type="presOf" srcId="{D94C08BD-B1FD-4F10-84AC-99805AB21709}" destId="{9B395B6D-FA88-4A65-88B8-44013C45EF75}" srcOrd="0" destOrd="3" presId="urn:microsoft.com/office/officeart/2005/8/layout/hProcess4"/>
    <dgm:cxn modelId="{B12388D9-DE13-46BF-9FB8-489F7C8561AD}" srcId="{1F5C0DD5-7C7D-40CF-BD88-CEC2E85270C0}" destId="{FB73EC50-8D81-4866-A3F9-E43EFF65EA95}" srcOrd="1" destOrd="0" parTransId="{66D8F40E-DD78-433E-B665-895BFA29283E}" sibTransId="{2C3E01CB-8BF4-4047-83CA-4B3E38256176}"/>
    <dgm:cxn modelId="{00B0BB3B-4F20-49D4-A750-5B3F3062EF08}" type="presOf" srcId="{FB317E25-1952-4708-AE50-81A14F2F5F45}" destId="{5D1871C4-CAEC-451A-874D-B88C6439C8E8}" srcOrd="0" destOrd="1" presId="urn:microsoft.com/office/officeart/2005/8/layout/hProcess4"/>
    <dgm:cxn modelId="{6390A220-C880-4720-A520-7EF41277483D}" srcId="{3C5FB652-A57D-4A77-868A-DAA9DF44F141}" destId="{1F5C0DD5-7C7D-40CF-BD88-CEC2E85270C0}" srcOrd="1" destOrd="0" parTransId="{E01427C6-A216-47D5-88C7-5245E805A8FB}" sibTransId="{D0D2E4C8-0AFF-497C-AA14-A7E6017BF566}"/>
    <dgm:cxn modelId="{8F938BEE-2AD3-46F3-8ABF-4BBB0A4B2DD3}" type="presOf" srcId="{05B69B1D-5C4B-40D7-B4F9-09C8C36BCACA}" destId="{9B395B6D-FA88-4A65-88B8-44013C45EF75}" srcOrd="0" destOrd="2" presId="urn:microsoft.com/office/officeart/2005/8/layout/hProcess4"/>
    <dgm:cxn modelId="{685F0AB4-DDA1-4DCA-8D59-65D5E28AFAC2}" type="presOf" srcId="{FB73EC50-8D81-4866-A3F9-E43EFF65EA95}" destId="{1151FA4E-F488-401B-A7BA-54F57766BE6D}" srcOrd="1" destOrd="1" presId="urn:microsoft.com/office/officeart/2005/8/layout/hProcess4"/>
    <dgm:cxn modelId="{40935DC7-F010-4E99-9482-C795ADEDF7B4}" type="presOf" srcId="{FB73EC50-8D81-4866-A3F9-E43EFF65EA95}" destId="{9B395B6D-FA88-4A65-88B8-44013C45EF75}" srcOrd="0" destOrd="1" presId="urn:microsoft.com/office/officeart/2005/8/layout/hProcess4"/>
    <dgm:cxn modelId="{5291E91F-5333-4963-8698-F680B3834227}" srcId="{9BF95E40-AA18-4969-8394-260F8486A0DE}" destId="{F4B56A6E-5E05-4B6B-A906-C8625D105AF0}" srcOrd="0" destOrd="0" parTransId="{E691C5B1-C363-47B4-ACB1-FBC3DB49EB11}" sibTransId="{9E6F83A2-1759-4A13-B851-F9E1F4BE6951}"/>
    <dgm:cxn modelId="{DDDB0EAB-C15B-4588-A353-3AFBA925271D}" srcId="{1F5C0DD5-7C7D-40CF-BD88-CEC2E85270C0}" destId="{D94C08BD-B1FD-4F10-84AC-99805AB21709}" srcOrd="3" destOrd="0" parTransId="{B6B8579F-3538-48BE-B61C-CB83C98A86BF}" sibTransId="{40988E17-1640-4FDF-B361-40A7FFC1A002}"/>
    <dgm:cxn modelId="{BE0188DC-3FB9-481D-B897-1737B378B30D}" type="presOf" srcId="{FB317E25-1952-4708-AE50-81A14F2F5F45}" destId="{0EE21BA9-32AC-4C15-A4F3-23B91BB1D41C}" srcOrd="1" destOrd="1" presId="urn:microsoft.com/office/officeart/2005/8/layout/hProcess4"/>
    <dgm:cxn modelId="{5B294968-DD1E-4054-8FCC-CDB34B08C864}" type="presOf" srcId="{E1332B8A-792A-4889-94A7-1001CE3FA7C1}" destId="{6DA724A3-62E2-4599-BB69-95B6BF025981}" srcOrd="0" destOrd="0" presId="urn:microsoft.com/office/officeart/2005/8/layout/hProcess4"/>
    <dgm:cxn modelId="{FE09BBBF-2413-49B4-A037-91324DBECC52}" type="presOf" srcId="{1F5C0DD5-7C7D-40CF-BD88-CEC2E85270C0}" destId="{A8077D72-BF1D-475B-BA0C-94642A0EC336}" srcOrd="0" destOrd="0" presId="urn:microsoft.com/office/officeart/2005/8/layout/hProcess4"/>
    <dgm:cxn modelId="{08A5F9B5-6310-4F5E-B9EB-6CA70729404A}" type="presOf" srcId="{9BF95E40-AA18-4969-8394-260F8486A0DE}" destId="{E93D8F50-3D3D-4F1D-9B6F-3C321C757916}" srcOrd="0" destOrd="0" presId="urn:microsoft.com/office/officeart/2005/8/layout/hProcess4"/>
    <dgm:cxn modelId="{6FBD059E-64F4-4485-AC97-0A8840E9818E}" type="presOf" srcId="{AAA5D17F-5A49-4821-BC2D-5655FB7E5F96}" destId="{6DA724A3-62E2-4599-BB69-95B6BF025981}" srcOrd="0" destOrd="1" presId="urn:microsoft.com/office/officeart/2005/8/layout/hProcess4"/>
    <dgm:cxn modelId="{998EF262-A60C-44DA-8985-428A915D456B}" srcId="{6F4240CD-2D8C-4DC9-A874-6F93D42F2AF1}" destId="{E8140A90-968E-49FF-9ABA-E767039645B5}" srcOrd="2" destOrd="0" parTransId="{79DAB390-953B-4899-B601-10A674E5DF57}" sibTransId="{72CDFD3D-0994-42AE-82A1-08255C2AC4A4}"/>
    <dgm:cxn modelId="{77A2CA6E-A982-46D3-97B4-F8C49DF90A13}" type="presOf" srcId="{234D400D-4D41-413E-AB78-FF4AE8B98527}" destId="{1151FA4E-F488-401B-A7BA-54F57766BE6D}" srcOrd="1" destOrd="0" presId="urn:microsoft.com/office/officeart/2005/8/layout/hProcess4"/>
    <dgm:cxn modelId="{6D623CF3-857C-4A1E-86FB-B49C5C45529C}" type="presOf" srcId="{D0D2E4C8-0AFF-497C-AA14-A7E6017BF566}" destId="{48D7CF9C-D32A-4E50-9979-CB6EDC230B86}" srcOrd="0" destOrd="0" presId="urn:microsoft.com/office/officeart/2005/8/layout/hProcess4"/>
    <dgm:cxn modelId="{5ED55D3E-650E-4D54-B838-341BE3FED2A8}" type="presOf" srcId="{F4B56A6E-5E05-4B6B-A906-C8625D105AF0}" destId="{5D1871C4-CAEC-451A-874D-B88C6439C8E8}" srcOrd="0" destOrd="0" presId="urn:microsoft.com/office/officeart/2005/8/layout/hProcess4"/>
    <dgm:cxn modelId="{D521B67C-E0BB-45F4-A0D0-D9AEEAA69195}" type="presParOf" srcId="{B7773A39-AEAE-4172-987F-BAE204D827BC}" destId="{C9FCF3F0-BAAE-42C7-8ED1-1BA94FD769E1}" srcOrd="0" destOrd="0" presId="urn:microsoft.com/office/officeart/2005/8/layout/hProcess4"/>
    <dgm:cxn modelId="{174F6254-5987-4841-A8F6-C14CB8429ED9}" type="presParOf" srcId="{B7773A39-AEAE-4172-987F-BAE204D827BC}" destId="{95A08DDA-8D00-4726-A79B-4A09E1A61B80}" srcOrd="1" destOrd="0" presId="urn:microsoft.com/office/officeart/2005/8/layout/hProcess4"/>
    <dgm:cxn modelId="{9ECACA44-17ED-45E3-B7B1-4FF8454E18EA}" type="presParOf" srcId="{B7773A39-AEAE-4172-987F-BAE204D827BC}" destId="{BCDBB5EA-3CA3-4DDB-8C0E-B16F6CC31779}" srcOrd="2" destOrd="0" presId="urn:microsoft.com/office/officeart/2005/8/layout/hProcess4"/>
    <dgm:cxn modelId="{91A01678-9E86-4C45-9E24-76BCCE53AEE8}" type="presParOf" srcId="{BCDBB5EA-3CA3-4DDB-8C0E-B16F6CC31779}" destId="{3BA67EBC-E48E-408C-9932-B70C7D19BEA1}" srcOrd="0" destOrd="0" presId="urn:microsoft.com/office/officeart/2005/8/layout/hProcess4"/>
    <dgm:cxn modelId="{1ADCA182-7898-436E-97AA-9A0B7E557E42}" type="presParOf" srcId="{3BA67EBC-E48E-408C-9932-B70C7D19BEA1}" destId="{2751B9CE-C7EF-4FE9-833B-5927E39BC3FF}" srcOrd="0" destOrd="0" presId="urn:microsoft.com/office/officeart/2005/8/layout/hProcess4"/>
    <dgm:cxn modelId="{A3A2BD53-98A8-4710-AE57-738361C5AD52}" type="presParOf" srcId="{3BA67EBC-E48E-408C-9932-B70C7D19BEA1}" destId="{6DA724A3-62E2-4599-BB69-95B6BF025981}" srcOrd="1" destOrd="0" presId="urn:microsoft.com/office/officeart/2005/8/layout/hProcess4"/>
    <dgm:cxn modelId="{0858A6B5-8CDC-4EF0-8F7A-64E597D79744}" type="presParOf" srcId="{3BA67EBC-E48E-408C-9932-B70C7D19BEA1}" destId="{77F7F437-0F39-4863-81EF-D8725CA94AE2}" srcOrd="2" destOrd="0" presId="urn:microsoft.com/office/officeart/2005/8/layout/hProcess4"/>
    <dgm:cxn modelId="{B4A2FFB0-1964-49AE-8195-952E1799D1C6}" type="presParOf" srcId="{3BA67EBC-E48E-408C-9932-B70C7D19BEA1}" destId="{CC96E45F-AE08-448A-8939-AED2CEB9D7C0}" srcOrd="3" destOrd="0" presId="urn:microsoft.com/office/officeart/2005/8/layout/hProcess4"/>
    <dgm:cxn modelId="{BE7B70A8-71E7-413D-A6A3-B1A4AD922971}" type="presParOf" srcId="{3BA67EBC-E48E-408C-9932-B70C7D19BEA1}" destId="{9807B018-7C6D-4630-AEF1-8AA0FA338DCF}" srcOrd="4" destOrd="0" presId="urn:microsoft.com/office/officeart/2005/8/layout/hProcess4"/>
    <dgm:cxn modelId="{C5F84C0C-5248-4540-9E9C-A809C09B18D8}" type="presParOf" srcId="{BCDBB5EA-3CA3-4DDB-8C0E-B16F6CC31779}" destId="{BFFD66C1-F8B8-4141-8BF8-49DCB460FA77}" srcOrd="1" destOrd="0" presId="urn:microsoft.com/office/officeart/2005/8/layout/hProcess4"/>
    <dgm:cxn modelId="{AC4DF3E3-FCE0-4A1D-AFC9-CC979BD7F6BD}" type="presParOf" srcId="{BCDBB5EA-3CA3-4DDB-8C0E-B16F6CC31779}" destId="{102F9169-F3F7-4D00-B283-83769C38E864}" srcOrd="2" destOrd="0" presId="urn:microsoft.com/office/officeart/2005/8/layout/hProcess4"/>
    <dgm:cxn modelId="{00B4E571-2643-47B9-9B45-60B5EECF9F04}" type="presParOf" srcId="{102F9169-F3F7-4D00-B283-83769C38E864}" destId="{7D492A40-3C40-40A6-96E5-66442DE8618F}" srcOrd="0" destOrd="0" presId="urn:microsoft.com/office/officeart/2005/8/layout/hProcess4"/>
    <dgm:cxn modelId="{E8E55042-80B8-4446-9C2F-D2C100DD6E52}" type="presParOf" srcId="{102F9169-F3F7-4D00-B283-83769C38E864}" destId="{9B395B6D-FA88-4A65-88B8-44013C45EF75}" srcOrd="1" destOrd="0" presId="urn:microsoft.com/office/officeart/2005/8/layout/hProcess4"/>
    <dgm:cxn modelId="{66491277-C300-4506-8D81-BF4BEF4B7762}" type="presParOf" srcId="{102F9169-F3F7-4D00-B283-83769C38E864}" destId="{1151FA4E-F488-401B-A7BA-54F57766BE6D}" srcOrd="2" destOrd="0" presId="urn:microsoft.com/office/officeart/2005/8/layout/hProcess4"/>
    <dgm:cxn modelId="{06690067-9824-4E70-802F-2D8AA255E22E}" type="presParOf" srcId="{102F9169-F3F7-4D00-B283-83769C38E864}" destId="{A8077D72-BF1D-475B-BA0C-94642A0EC336}" srcOrd="3" destOrd="0" presId="urn:microsoft.com/office/officeart/2005/8/layout/hProcess4"/>
    <dgm:cxn modelId="{D20A4856-0552-4742-91DE-C81A18A3F4C6}" type="presParOf" srcId="{102F9169-F3F7-4D00-B283-83769C38E864}" destId="{95CC0352-1D3B-444F-8FA4-12A2C6503B61}" srcOrd="4" destOrd="0" presId="urn:microsoft.com/office/officeart/2005/8/layout/hProcess4"/>
    <dgm:cxn modelId="{1C7E15D4-E92F-443C-96B4-E379C3419E27}" type="presParOf" srcId="{BCDBB5EA-3CA3-4DDB-8C0E-B16F6CC31779}" destId="{48D7CF9C-D32A-4E50-9979-CB6EDC230B86}" srcOrd="3" destOrd="0" presId="urn:microsoft.com/office/officeart/2005/8/layout/hProcess4"/>
    <dgm:cxn modelId="{BB7F6A34-0A06-4831-8E6F-4037C5929240}" type="presParOf" srcId="{BCDBB5EA-3CA3-4DDB-8C0E-B16F6CC31779}" destId="{CB9B8CA3-4EA0-49D4-9888-B9579B9DA159}" srcOrd="4" destOrd="0" presId="urn:microsoft.com/office/officeart/2005/8/layout/hProcess4"/>
    <dgm:cxn modelId="{0D667FE9-F735-41B9-91E5-FD16A41D80EA}" type="presParOf" srcId="{CB9B8CA3-4EA0-49D4-9888-B9579B9DA159}" destId="{6EF11F25-CE2E-458F-8769-130DA53B8099}" srcOrd="0" destOrd="0" presId="urn:microsoft.com/office/officeart/2005/8/layout/hProcess4"/>
    <dgm:cxn modelId="{7A50F63B-F5ED-4834-8274-624190DBB70C}" type="presParOf" srcId="{CB9B8CA3-4EA0-49D4-9888-B9579B9DA159}" destId="{5D1871C4-CAEC-451A-874D-B88C6439C8E8}" srcOrd="1" destOrd="0" presId="urn:microsoft.com/office/officeart/2005/8/layout/hProcess4"/>
    <dgm:cxn modelId="{37469A05-3536-42A3-BF8D-73812A198500}" type="presParOf" srcId="{CB9B8CA3-4EA0-49D4-9888-B9579B9DA159}" destId="{0EE21BA9-32AC-4C15-A4F3-23B91BB1D41C}" srcOrd="2" destOrd="0" presId="urn:microsoft.com/office/officeart/2005/8/layout/hProcess4"/>
    <dgm:cxn modelId="{6C8BCBB0-51BF-4FFA-9D69-EE2AC2BFF2DE}" type="presParOf" srcId="{CB9B8CA3-4EA0-49D4-9888-B9579B9DA159}" destId="{E93D8F50-3D3D-4F1D-9B6F-3C321C757916}" srcOrd="3" destOrd="0" presId="urn:microsoft.com/office/officeart/2005/8/layout/hProcess4"/>
    <dgm:cxn modelId="{090BD279-FF62-435A-B614-49D140110FF2}" type="presParOf" srcId="{CB9B8CA3-4EA0-49D4-9888-B9579B9DA159}" destId="{C8588182-69F7-441D-A3EE-4FF31560C6F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335D54-14F3-4ED2-9152-149E3F8223A5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8471F345-F8A9-4D48-A1CE-E35FF9D4DFBE}">
      <dgm:prSet phldrT="[Text]"/>
      <dgm:spPr/>
      <dgm:t>
        <a:bodyPr/>
        <a:lstStyle/>
        <a:p>
          <a:r>
            <a:rPr lang="sr-Latn-CS" dirty="0" smtClean="0"/>
            <a:t>Fizička bliskost, slična interesovanja, sličan školski uspeh,...</a:t>
          </a:r>
          <a:endParaRPr lang="sr-Latn-CS" dirty="0"/>
        </a:p>
      </dgm:t>
    </dgm:pt>
    <dgm:pt modelId="{CAC6D765-1754-4CF8-88D1-F9A4A80FDA52}" type="parTrans" cxnId="{9141C36B-1139-49CB-B00E-447FF15F8DF4}">
      <dgm:prSet/>
      <dgm:spPr/>
      <dgm:t>
        <a:bodyPr/>
        <a:lstStyle/>
        <a:p>
          <a:endParaRPr lang="sr-Latn-CS"/>
        </a:p>
      </dgm:t>
    </dgm:pt>
    <dgm:pt modelId="{0F2CFE35-FC79-4F29-A887-62341A81FEB1}" type="sibTrans" cxnId="{9141C36B-1139-49CB-B00E-447FF15F8DF4}">
      <dgm:prSet/>
      <dgm:spPr/>
      <dgm:t>
        <a:bodyPr/>
        <a:lstStyle/>
        <a:p>
          <a:endParaRPr lang="sr-Latn-CS"/>
        </a:p>
      </dgm:t>
    </dgm:pt>
    <dgm:pt modelId="{23D8BC46-7A7E-4B1E-A146-162978906238}">
      <dgm:prSet phldrT="[Text]"/>
      <dgm:spPr/>
      <dgm:t>
        <a:bodyPr/>
        <a:lstStyle/>
        <a:p>
          <a:r>
            <a:rPr lang="sr-Latn-CS" dirty="0" smtClean="0"/>
            <a:t>Osobine ličnosti</a:t>
          </a:r>
          <a:endParaRPr lang="sr-Latn-CS" dirty="0"/>
        </a:p>
      </dgm:t>
    </dgm:pt>
    <dgm:pt modelId="{38CD50B1-E887-4F2A-A440-B7E3D9FA2558}" type="parTrans" cxnId="{BA623B86-8C43-4967-8FD5-FB8C0AB6A97E}">
      <dgm:prSet/>
      <dgm:spPr/>
      <dgm:t>
        <a:bodyPr/>
        <a:lstStyle/>
        <a:p>
          <a:endParaRPr lang="sr-Latn-CS"/>
        </a:p>
      </dgm:t>
    </dgm:pt>
    <dgm:pt modelId="{D9A6D601-B243-4B8E-A69B-9977A8BF7368}" type="sibTrans" cxnId="{BA623B86-8C43-4967-8FD5-FB8C0AB6A97E}">
      <dgm:prSet/>
      <dgm:spPr/>
      <dgm:t>
        <a:bodyPr/>
        <a:lstStyle/>
        <a:p>
          <a:endParaRPr lang="sr-Latn-CS"/>
        </a:p>
      </dgm:t>
    </dgm:pt>
    <dgm:pt modelId="{1FD6294A-7DD2-443C-822E-431918DB2571}">
      <dgm:prSet phldrT="[Text]"/>
      <dgm:spPr/>
      <dgm:t>
        <a:bodyPr/>
        <a:lstStyle/>
        <a:p>
          <a:r>
            <a:rPr lang="sr-Latn-CS" dirty="0" smtClean="0"/>
            <a:t>Sličnost u stavovima i vrednostima</a:t>
          </a:r>
          <a:endParaRPr lang="sr-Latn-CS" dirty="0"/>
        </a:p>
      </dgm:t>
    </dgm:pt>
    <dgm:pt modelId="{A7FD7B21-EC40-446E-BEDC-71356C7B9170}" type="parTrans" cxnId="{629DC912-A8C2-48F3-B1C4-23982650E39A}">
      <dgm:prSet/>
      <dgm:spPr/>
      <dgm:t>
        <a:bodyPr/>
        <a:lstStyle/>
        <a:p>
          <a:endParaRPr lang="sr-Latn-CS"/>
        </a:p>
      </dgm:t>
    </dgm:pt>
    <dgm:pt modelId="{3316511D-002E-477E-8C6F-343E6970D0C1}" type="sibTrans" cxnId="{629DC912-A8C2-48F3-B1C4-23982650E39A}">
      <dgm:prSet/>
      <dgm:spPr/>
      <dgm:t>
        <a:bodyPr/>
        <a:lstStyle/>
        <a:p>
          <a:endParaRPr lang="sr-Latn-CS"/>
        </a:p>
      </dgm:t>
    </dgm:pt>
    <dgm:pt modelId="{7CA8FC08-496F-4DC4-B7D0-47FF0754DFF6}" type="pres">
      <dgm:prSet presAssocID="{A2335D54-14F3-4ED2-9152-149E3F8223A5}" presName="arrowDiagram" presStyleCnt="0">
        <dgm:presLayoutVars>
          <dgm:chMax val="5"/>
          <dgm:dir/>
          <dgm:resizeHandles val="exact"/>
        </dgm:presLayoutVars>
      </dgm:prSet>
      <dgm:spPr/>
    </dgm:pt>
    <dgm:pt modelId="{1F15B220-4450-47A7-937E-CC5BE703280F}" type="pres">
      <dgm:prSet presAssocID="{A2335D54-14F3-4ED2-9152-149E3F8223A5}" presName="arrow" presStyleLbl="bgShp" presStyleIdx="0" presStyleCnt="1"/>
      <dgm:spPr/>
    </dgm:pt>
    <dgm:pt modelId="{4BB1E79F-D3C5-492E-9F0A-4888DDA35C3E}" type="pres">
      <dgm:prSet presAssocID="{A2335D54-14F3-4ED2-9152-149E3F8223A5}" presName="arrowDiagram3" presStyleCnt="0"/>
      <dgm:spPr/>
    </dgm:pt>
    <dgm:pt modelId="{CF4D8D6B-10DC-49DE-866F-BA78CD18D036}" type="pres">
      <dgm:prSet presAssocID="{8471F345-F8A9-4D48-A1CE-E35FF9D4DFBE}" presName="bullet3a" presStyleLbl="node1" presStyleIdx="0" presStyleCnt="3"/>
      <dgm:spPr/>
    </dgm:pt>
    <dgm:pt modelId="{F6A40BAA-0FC4-4790-81DF-C9C0F1028C6A}" type="pres">
      <dgm:prSet presAssocID="{8471F345-F8A9-4D48-A1CE-E35FF9D4DFB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C61D6CD-D639-46DD-B85D-0A2EB6C2CA2B}" type="pres">
      <dgm:prSet presAssocID="{23D8BC46-7A7E-4B1E-A146-162978906238}" presName="bullet3b" presStyleLbl="node1" presStyleIdx="1" presStyleCnt="3"/>
      <dgm:spPr/>
    </dgm:pt>
    <dgm:pt modelId="{875DEE9B-1731-486D-B1D6-E8392A0B4644}" type="pres">
      <dgm:prSet presAssocID="{23D8BC46-7A7E-4B1E-A146-162978906238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FEC3F42-A34D-436D-9094-F6AA00A0FE03}" type="pres">
      <dgm:prSet presAssocID="{1FD6294A-7DD2-443C-822E-431918DB2571}" presName="bullet3c" presStyleLbl="node1" presStyleIdx="2" presStyleCnt="3"/>
      <dgm:spPr/>
    </dgm:pt>
    <dgm:pt modelId="{D9573CF4-650C-42E6-B23F-1EB02B08D49B}" type="pres">
      <dgm:prSet presAssocID="{1FD6294A-7DD2-443C-822E-431918DB257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141C36B-1139-49CB-B00E-447FF15F8DF4}" srcId="{A2335D54-14F3-4ED2-9152-149E3F8223A5}" destId="{8471F345-F8A9-4D48-A1CE-E35FF9D4DFBE}" srcOrd="0" destOrd="0" parTransId="{CAC6D765-1754-4CF8-88D1-F9A4A80FDA52}" sibTransId="{0F2CFE35-FC79-4F29-A887-62341A81FEB1}"/>
    <dgm:cxn modelId="{29003199-13EF-4617-AE67-2388FBCC138C}" type="presOf" srcId="{1FD6294A-7DD2-443C-822E-431918DB2571}" destId="{D9573CF4-650C-42E6-B23F-1EB02B08D49B}" srcOrd="0" destOrd="0" presId="urn:microsoft.com/office/officeart/2005/8/layout/arrow2"/>
    <dgm:cxn modelId="{02E0A009-9A07-4163-87E6-50337F909191}" type="presOf" srcId="{23D8BC46-7A7E-4B1E-A146-162978906238}" destId="{875DEE9B-1731-486D-B1D6-E8392A0B4644}" srcOrd="0" destOrd="0" presId="urn:microsoft.com/office/officeart/2005/8/layout/arrow2"/>
    <dgm:cxn modelId="{BA623B86-8C43-4967-8FD5-FB8C0AB6A97E}" srcId="{A2335D54-14F3-4ED2-9152-149E3F8223A5}" destId="{23D8BC46-7A7E-4B1E-A146-162978906238}" srcOrd="1" destOrd="0" parTransId="{38CD50B1-E887-4F2A-A440-B7E3D9FA2558}" sibTransId="{D9A6D601-B243-4B8E-A69B-9977A8BF7368}"/>
    <dgm:cxn modelId="{87F83553-4418-439C-8F12-F6F13EAC5225}" type="presOf" srcId="{8471F345-F8A9-4D48-A1CE-E35FF9D4DFBE}" destId="{F6A40BAA-0FC4-4790-81DF-C9C0F1028C6A}" srcOrd="0" destOrd="0" presId="urn:microsoft.com/office/officeart/2005/8/layout/arrow2"/>
    <dgm:cxn modelId="{050CDA6A-7359-45B4-87A0-E38FA4E49FE4}" type="presOf" srcId="{A2335D54-14F3-4ED2-9152-149E3F8223A5}" destId="{7CA8FC08-496F-4DC4-B7D0-47FF0754DFF6}" srcOrd="0" destOrd="0" presId="urn:microsoft.com/office/officeart/2005/8/layout/arrow2"/>
    <dgm:cxn modelId="{629DC912-A8C2-48F3-B1C4-23982650E39A}" srcId="{A2335D54-14F3-4ED2-9152-149E3F8223A5}" destId="{1FD6294A-7DD2-443C-822E-431918DB2571}" srcOrd="2" destOrd="0" parTransId="{A7FD7B21-EC40-446E-BEDC-71356C7B9170}" sibTransId="{3316511D-002E-477E-8C6F-343E6970D0C1}"/>
    <dgm:cxn modelId="{8D9AD4E8-9911-45C5-BEE3-F64A0369238E}" type="presParOf" srcId="{7CA8FC08-496F-4DC4-B7D0-47FF0754DFF6}" destId="{1F15B220-4450-47A7-937E-CC5BE703280F}" srcOrd="0" destOrd="0" presId="urn:microsoft.com/office/officeart/2005/8/layout/arrow2"/>
    <dgm:cxn modelId="{77CAD0CA-067B-4256-892B-F83CA6FCF887}" type="presParOf" srcId="{7CA8FC08-496F-4DC4-B7D0-47FF0754DFF6}" destId="{4BB1E79F-D3C5-492E-9F0A-4888DDA35C3E}" srcOrd="1" destOrd="0" presId="urn:microsoft.com/office/officeart/2005/8/layout/arrow2"/>
    <dgm:cxn modelId="{34645B97-9EDA-4D26-9CD4-C93B8210F121}" type="presParOf" srcId="{4BB1E79F-D3C5-492E-9F0A-4888DDA35C3E}" destId="{CF4D8D6B-10DC-49DE-866F-BA78CD18D036}" srcOrd="0" destOrd="0" presId="urn:microsoft.com/office/officeart/2005/8/layout/arrow2"/>
    <dgm:cxn modelId="{BBEBE2AC-32E7-4AD5-ACDE-9E1B1581D5C1}" type="presParOf" srcId="{4BB1E79F-D3C5-492E-9F0A-4888DDA35C3E}" destId="{F6A40BAA-0FC4-4790-81DF-C9C0F1028C6A}" srcOrd="1" destOrd="0" presId="urn:microsoft.com/office/officeart/2005/8/layout/arrow2"/>
    <dgm:cxn modelId="{4AB89252-62FE-4F72-B005-751DA2341E55}" type="presParOf" srcId="{4BB1E79F-D3C5-492E-9F0A-4888DDA35C3E}" destId="{8C61D6CD-D639-46DD-B85D-0A2EB6C2CA2B}" srcOrd="2" destOrd="0" presId="urn:microsoft.com/office/officeart/2005/8/layout/arrow2"/>
    <dgm:cxn modelId="{04EA604F-AAA7-4941-9EBD-608B7A3968D5}" type="presParOf" srcId="{4BB1E79F-D3C5-492E-9F0A-4888DDA35C3E}" destId="{875DEE9B-1731-486D-B1D6-E8392A0B4644}" srcOrd="3" destOrd="0" presId="urn:microsoft.com/office/officeart/2005/8/layout/arrow2"/>
    <dgm:cxn modelId="{8C906637-E59C-40B0-BBE4-4183AB662BA6}" type="presParOf" srcId="{4BB1E79F-D3C5-492E-9F0A-4888DDA35C3E}" destId="{DFEC3F42-A34D-436D-9094-F6AA00A0FE03}" srcOrd="4" destOrd="0" presId="urn:microsoft.com/office/officeart/2005/8/layout/arrow2"/>
    <dgm:cxn modelId="{50AE3351-9FD0-4067-8DB4-36C509D0FF62}" type="presParOf" srcId="{4BB1E79F-D3C5-492E-9F0A-4888DDA35C3E}" destId="{D9573CF4-650C-42E6-B23F-1EB02B08D49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99492E-0F93-4D2F-BF17-3DCCFE5BE7A2}" type="doc">
      <dgm:prSet loTypeId="urn:microsoft.com/office/officeart/2005/8/layout/gear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6EC98C17-C34B-48A6-A39E-E20C49D73355}">
      <dgm:prSet phldrT="[Text]" custT="1"/>
      <dgm:spPr/>
      <dgm:t>
        <a:bodyPr/>
        <a:lstStyle/>
        <a:p>
          <a:r>
            <a:rPr lang="sr-Latn-CS" sz="1200" dirty="0" smtClean="0"/>
            <a:t>SOCIJALNA </a:t>
          </a:r>
          <a:r>
            <a:rPr lang="sr-Latn-CS" sz="1200" b="1" dirty="0" smtClean="0"/>
            <a:t>POVUČENOST</a:t>
          </a:r>
        </a:p>
        <a:p>
          <a:r>
            <a:rPr lang="sr-Latn-CS" sz="1200" b="1" dirty="0" smtClean="0"/>
            <a:t> STIDLJIVOST</a:t>
          </a:r>
          <a:r>
            <a:rPr lang="sr-Latn-CS" sz="1200" dirty="0" smtClean="0"/>
            <a:t>,</a:t>
          </a:r>
        </a:p>
        <a:p>
          <a:r>
            <a:rPr lang="sr-Latn-CS" sz="1200" dirty="0" smtClean="0"/>
            <a:t>SOC. IZOLACIJA,</a:t>
          </a:r>
        </a:p>
        <a:p>
          <a:r>
            <a:rPr lang="sr-Latn-CS" sz="1200" dirty="0" smtClean="0"/>
            <a:t>SOC. ZANEMARENOST,  SOCIJALNA ANKSIOZNOST</a:t>
          </a:r>
          <a:endParaRPr lang="sr-Latn-CS" sz="1200" dirty="0"/>
        </a:p>
      </dgm:t>
    </dgm:pt>
    <dgm:pt modelId="{7F8C0B41-8965-4CFE-ADF3-C5C2792BF8B1}" type="parTrans" cxnId="{1BAFE016-6813-4CBA-8F20-A0A6C30BB5A0}">
      <dgm:prSet/>
      <dgm:spPr/>
      <dgm:t>
        <a:bodyPr/>
        <a:lstStyle/>
        <a:p>
          <a:endParaRPr lang="sr-Latn-CS"/>
        </a:p>
      </dgm:t>
    </dgm:pt>
    <dgm:pt modelId="{9BE449B1-B599-4DEA-A789-531D300022A8}" type="sibTrans" cxnId="{1BAFE016-6813-4CBA-8F20-A0A6C30BB5A0}">
      <dgm:prSet/>
      <dgm:spPr/>
      <dgm:t>
        <a:bodyPr/>
        <a:lstStyle/>
        <a:p>
          <a:endParaRPr lang="sr-Latn-CS"/>
        </a:p>
      </dgm:t>
    </dgm:pt>
    <dgm:pt modelId="{9703982A-9003-440E-A19E-28F66014EC90}">
      <dgm:prSet phldrT="[Text]" custT="1"/>
      <dgm:spPr/>
      <dgm:t>
        <a:bodyPr/>
        <a:lstStyle/>
        <a:p>
          <a:pPr algn="l"/>
          <a:r>
            <a:rPr lang="sr-Latn-CS" sz="1200" dirty="0" smtClean="0"/>
            <a:t>SOCIJALNA UZDRŽANOST, NIŽI NOIVO INTERAKCIJE</a:t>
          </a:r>
          <a:endParaRPr lang="sr-Latn-CS" sz="1200" dirty="0"/>
        </a:p>
      </dgm:t>
    </dgm:pt>
    <dgm:pt modelId="{E1063DBC-28AE-4506-A6A7-CAD8330E14FA}" type="parTrans" cxnId="{E8F28C79-5F43-4DE1-8CA3-C6D94E1662EA}">
      <dgm:prSet/>
      <dgm:spPr/>
      <dgm:t>
        <a:bodyPr/>
        <a:lstStyle/>
        <a:p>
          <a:endParaRPr lang="sr-Latn-CS"/>
        </a:p>
      </dgm:t>
    </dgm:pt>
    <dgm:pt modelId="{FD7DB457-ADE9-4183-841F-A5C55DE7C728}" type="sibTrans" cxnId="{E8F28C79-5F43-4DE1-8CA3-C6D94E1662EA}">
      <dgm:prSet/>
      <dgm:spPr/>
      <dgm:t>
        <a:bodyPr/>
        <a:lstStyle/>
        <a:p>
          <a:endParaRPr lang="sr-Latn-CS"/>
        </a:p>
      </dgm:t>
    </dgm:pt>
    <dgm:pt modelId="{53C85CA9-B433-42F8-AD3B-4F81D316672E}">
      <dgm:prSet phldrT="[Text]" custT="1"/>
      <dgm:spPr/>
      <dgm:t>
        <a:bodyPr/>
        <a:lstStyle/>
        <a:p>
          <a:r>
            <a:rPr lang="sr-Latn-CS" sz="1200" dirty="0" smtClean="0"/>
            <a:t>BIHEJVIORALNA INHIBIRANOST </a:t>
          </a:r>
          <a:endParaRPr lang="sr-Latn-CS" sz="1200" dirty="0"/>
        </a:p>
      </dgm:t>
    </dgm:pt>
    <dgm:pt modelId="{C74063AA-6F10-473F-B79F-B883DF94D780}" type="parTrans" cxnId="{344D4836-7B99-48A6-8C50-39310DC1A98E}">
      <dgm:prSet/>
      <dgm:spPr/>
      <dgm:t>
        <a:bodyPr/>
        <a:lstStyle/>
        <a:p>
          <a:endParaRPr lang="sr-Latn-CS"/>
        </a:p>
      </dgm:t>
    </dgm:pt>
    <dgm:pt modelId="{499E6BBB-DB83-4E27-837A-E470CAD7571D}" type="sibTrans" cxnId="{344D4836-7B99-48A6-8C50-39310DC1A98E}">
      <dgm:prSet/>
      <dgm:spPr/>
      <dgm:t>
        <a:bodyPr/>
        <a:lstStyle/>
        <a:p>
          <a:endParaRPr lang="sr-Latn-CS"/>
        </a:p>
      </dgm:t>
    </dgm:pt>
    <dgm:pt modelId="{C3063576-34D9-4B45-BFAB-29CA6128BA3B}">
      <dgm:prSet/>
      <dgm:spPr/>
      <dgm:t>
        <a:bodyPr/>
        <a:lstStyle/>
        <a:p>
          <a:endParaRPr lang="sr-Latn-CS"/>
        </a:p>
      </dgm:t>
    </dgm:pt>
    <dgm:pt modelId="{B06DCB82-E7E4-436F-A505-CFCA4F530AE5}" type="parTrans" cxnId="{508DC39B-BBEE-4AB2-A374-C71686EC0814}">
      <dgm:prSet/>
      <dgm:spPr/>
      <dgm:t>
        <a:bodyPr/>
        <a:lstStyle/>
        <a:p>
          <a:endParaRPr lang="sr-Latn-CS"/>
        </a:p>
      </dgm:t>
    </dgm:pt>
    <dgm:pt modelId="{AF80B874-1007-4510-BBF2-45B83A902A51}" type="sibTrans" cxnId="{508DC39B-BBEE-4AB2-A374-C71686EC0814}">
      <dgm:prSet/>
      <dgm:spPr/>
      <dgm:t>
        <a:bodyPr/>
        <a:lstStyle/>
        <a:p>
          <a:endParaRPr lang="sr-Latn-CS"/>
        </a:p>
      </dgm:t>
    </dgm:pt>
    <dgm:pt modelId="{CA5D8212-6527-44EF-8E12-F8B063D43CE3}" type="pres">
      <dgm:prSet presAssocID="{E199492E-0F93-4D2F-BF17-3DCCFE5BE7A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77A92C4-9278-4C1F-8A58-ECD3D8116E24}" type="pres">
      <dgm:prSet presAssocID="{6EC98C17-C34B-48A6-A39E-E20C49D73355}" presName="gear1" presStyleLbl="node1" presStyleIdx="0" presStyleCnt="3" custScaleX="113759" custScaleY="116216" custLinFactNeighborX="18919" custLinFactNeighborY="-10688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34765E3-FD15-461B-885E-7EA4F2F88CD3}" type="pres">
      <dgm:prSet presAssocID="{6EC98C17-C34B-48A6-A39E-E20C49D73355}" presName="gear1srcNode" presStyleLbl="node1" presStyleIdx="0" presStyleCnt="3"/>
      <dgm:spPr/>
      <dgm:t>
        <a:bodyPr/>
        <a:lstStyle/>
        <a:p>
          <a:endParaRPr lang="sr-Latn-CS"/>
        </a:p>
      </dgm:t>
    </dgm:pt>
    <dgm:pt modelId="{979F699D-DFC9-4BD0-91C5-905148C3C3D5}" type="pres">
      <dgm:prSet presAssocID="{6EC98C17-C34B-48A6-A39E-E20C49D73355}" presName="gear1dstNode" presStyleLbl="node1" presStyleIdx="0" presStyleCnt="3"/>
      <dgm:spPr/>
      <dgm:t>
        <a:bodyPr/>
        <a:lstStyle/>
        <a:p>
          <a:endParaRPr lang="sr-Latn-CS"/>
        </a:p>
      </dgm:t>
    </dgm:pt>
    <dgm:pt modelId="{6DFD7452-0EBF-4820-85D6-B870F649425C}" type="pres">
      <dgm:prSet presAssocID="{9703982A-9003-440E-A19E-28F66014EC90}" presName="gear2" presStyleLbl="node1" presStyleIdx="1" presStyleCnt="3" custScaleX="129730" custScaleY="127027" custLinFactNeighborX="-28446" custLinFactNeighborY="18150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D7B8555-D0DA-4923-9A94-D8950AB23F5E}" type="pres">
      <dgm:prSet presAssocID="{9703982A-9003-440E-A19E-28F66014EC90}" presName="gear2srcNode" presStyleLbl="node1" presStyleIdx="1" presStyleCnt="3"/>
      <dgm:spPr/>
      <dgm:t>
        <a:bodyPr/>
        <a:lstStyle/>
        <a:p>
          <a:endParaRPr lang="sr-Latn-CS"/>
        </a:p>
      </dgm:t>
    </dgm:pt>
    <dgm:pt modelId="{BA51A9B2-E6B0-4223-B1F3-9C1A3E5AF628}" type="pres">
      <dgm:prSet presAssocID="{9703982A-9003-440E-A19E-28F66014EC90}" presName="gear2dstNode" presStyleLbl="node1" presStyleIdx="1" presStyleCnt="3"/>
      <dgm:spPr/>
      <dgm:t>
        <a:bodyPr/>
        <a:lstStyle/>
        <a:p>
          <a:endParaRPr lang="sr-Latn-CS"/>
        </a:p>
      </dgm:t>
    </dgm:pt>
    <dgm:pt modelId="{20F0A8E1-9EE1-4637-8EC9-A8272EA9E53D}" type="pres">
      <dgm:prSet presAssocID="{53C85CA9-B433-42F8-AD3B-4F81D316672E}" presName="gear3" presStyleLbl="node1" presStyleIdx="2" presStyleCnt="3" custScaleX="115716" custScaleY="117991"/>
      <dgm:spPr/>
      <dgm:t>
        <a:bodyPr/>
        <a:lstStyle/>
        <a:p>
          <a:endParaRPr lang="sr-Latn-CS"/>
        </a:p>
      </dgm:t>
    </dgm:pt>
    <dgm:pt modelId="{B6B25661-856B-4728-A4CC-01E5D56A3276}" type="pres">
      <dgm:prSet presAssocID="{53C85CA9-B433-42F8-AD3B-4F81D316672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3DFB882-A0F9-49B2-9B36-CDA2534F3A4F}" type="pres">
      <dgm:prSet presAssocID="{53C85CA9-B433-42F8-AD3B-4F81D316672E}" presName="gear3srcNode" presStyleLbl="node1" presStyleIdx="2" presStyleCnt="3"/>
      <dgm:spPr/>
      <dgm:t>
        <a:bodyPr/>
        <a:lstStyle/>
        <a:p>
          <a:endParaRPr lang="sr-Latn-CS"/>
        </a:p>
      </dgm:t>
    </dgm:pt>
    <dgm:pt modelId="{5C3A6A55-3BC5-414F-A11E-106D7BD21CAA}" type="pres">
      <dgm:prSet presAssocID="{53C85CA9-B433-42F8-AD3B-4F81D316672E}" presName="gear3dstNode" presStyleLbl="node1" presStyleIdx="2" presStyleCnt="3"/>
      <dgm:spPr/>
      <dgm:t>
        <a:bodyPr/>
        <a:lstStyle/>
        <a:p>
          <a:endParaRPr lang="sr-Latn-CS"/>
        </a:p>
      </dgm:t>
    </dgm:pt>
    <dgm:pt modelId="{13D58A25-322C-4D81-8515-6EF2D469DFF6}" type="pres">
      <dgm:prSet presAssocID="{9BE449B1-B599-4DEA-A789-531D300022A8}" presName="connector1" presStyleLbl="sibTrans2D1" presStyleIdx="0" presStyleCnt="3" custLinFactNeighborX="22764" custLinFactNeighborY="-16145"/>
      <dgm:spPr/>
      <dgm:t>
        <a:bodyPr/>
        <a:lstStyle/>
        <a:p>
          <a:endParaRPr lang="sr-Latn-CS"/>
        </a:p>
      </dgm:t>
    </dgm:pt>
    <dgm:pt modelId="{ED0CAC7F-4BCC-4AAC-9C30-FBBA48427298}" type="pres">
      <dgm:prSet presAssocID="{FD7DB457-ADE9-4183-841F-A5C55DE7C728}" presName="connector2" presStyleLbl="sibTrans2D1" presStyleIdx="1" presStyleCnt="3" custLinFactNeighborX="-29531" custLinFactNeighborY="5250"/>
      <dgm:spPr/>
      <dgm:t>
        <a:bodyPr/>
        <a:lstStyle/>
        <a:p>
          <a:endParaRPr lang="sr-Latn-CS"/>
        </a:p>
      </dgm:t>
    </dgm:pt>
    <dgm:pt modelId="{C08A889B-5B9A-4617-A5A7-728737025B9A}" type="pres">
      <dgm:prSet presAssocID="{499E6BBB-DB83-4E27-837A-E470CAD7571D}" presName="connector3" presStyleLbl="sibTrans2D1" presStyleIdx="2" presStyleCnt="3" custLinFactNeighborX="-3162" custLinFactNeighborY="518"/>
      <dgm:spPr/>
      <dgm:t>
        <a:bodyPr/>
        <a:lstStyle/>
        <a:p>
          <a:endParaRPr lang="sr-Latn-CS"/>
        </a:p>
      </dgm:t>
    </dgm:pt>
  </dgm:ptLst>
  <dgm:cxnLst>
    <dgm:cxn modelId="{AF9535B5-B900-410B-ADD9-4E220D42A94D}" type="presOf" srcId="{6EC98C17-C34B-48A6-A39E-E20C49D73355}" destId="{979F699D-DFC9-4BD0-91C5-905148C3C3D5}" srcOrd="2" destOrd="0" presId="urn:microsoft.com/office/officeart/2005/8/layout/gear1"/>
    <dgm:cxn modelId="{6F2D516A-E553-40D1-8038-F7B96E7DE38D}" type="presOf" srcId="{6EC98C17-C34B-48A6-A39E-E20C49D73355}" destId="{977A92C4-9278-4C1F-8A58-ECD3D8116E24}" srcOrd="0" destOrd="0" presId="urn:microsoft.com/office/officeart/2005/8/layout/gear1"/>
    <dgm:cxn modelId="{71A15DC7-DE26-4D1A-BB83-1BF0FBEDF259}" type="presOf" srcId="{9703982A-9003-440E-A19E-28F66014EC90}" destId="{6D7B8555-D0DA-4923-9A94-D8950AB23F5E}" srcOrd="1" destOrd="0" presId="urn:microsoft.com/office/officeart/2005/8/layout/gear1"/>
    <dgm:cxn modelId="{B966C490-EB97-425F-945F-2511719A8A0A}" type="presOf" srcId="{53C85CA9-B433-42F8-AD3B-4F81D316672E}" destId="{20F0A8E1-9EE1-4637-8EC9-A8272EA9E53D}" srcOrd="0" destOrd="0" presId="urn:microsoft.com/office/officeart/2005/8/layout/gear1"/>
    <dgm:cxn modelId="{A496F93F-BD2A-4B20-B00C-DAFC4F1DEE9C}" type="presOf" srcId="{53C85CA9-B433-42F8-AD3B-4F81D316672E}" destId="{E3DFB882-A0F9-49B2-9B36-CDA2534F3A4F}" srcOrd="2" destOrd="0" presId="urn:microsoft.com/office/officeart/2005/8/layout/gear1"/>
    <dgm:cxn modelId="{1BAFE016-6813-4CBA-8F20-A0A6C30BB5A0}" srcId="{E199492E-0F93-4D2F-BF17-3DCCFE5BE7A2}" destId="{6EC98C17-C34B-48A6-A39E-E20C49D73355}" srcOrd="0" destOrd="0" parTransId="{7F8C0B41-8965-4CFE-ADF3-C5C2792BF8B1}" sibTransId="{9BE449B1-B599-4DEA-A789-531D300022A8}"/>
    <dgm:cxn modelId="{344D4836-7B99-48A6-8C50-39310DC1A98E}" srcId="{E199492E-0F93-4D2F-BF17-3DCCFE5BE7A2}" destId="{53C85CA9-B433-42F8-AD3B-4F81D316672E}" srcOrd="2" destOrd="0" parTransId="{C74063AA-6F10-473F-B79F-B883DF94D780}" sibTransId="{499E6BBB-DB83-4E27-837A-E470CAD7571D}"/>
    <dgm:cxn modelId="{2F90F766-3EEF-4C2B-A1B8-81B42792529B}" type="presOf" srcId="{53C85CA9-B433-42F8-AD3B-4F81D316672E}" destId="{B6B25661-856B-4728-A4CC-01E5D56A3276}" srcOrd="1" destOrd="0" presId="urn:microsoft.com/office/officeart/2005/8/layout/gear1"/>
    <dgm:cxn modelId="{E28BE8C0-BF00-411A-853D-CE71246F6935}" type="presOf" srcId="{499E6BBB-DB83-4E27-837A-E470CAD7571D}" destId="{C08A889B-5B9A-4617-A5A7-728737025B9A}" srcOrd="0" destOrd="0" presId="urn:microsoft.com/office/officeart/2005/8/layout/gear1"/>
    <dgm:cxn modelId="{7206B0E8-BF51-4AFA-9D43-DFDC4CEBE1BA}" type="presOf" srcId="{9703982A-9003-440E-A19E-28F66014EC90}" destId="{6DFD7452-0EBF-4820-85D6-B870F649425C}" srcOrd="0" destOrd="0" presId="urn:microsoft.com/office/officeart/2005/8/layout/gear1"/>
    <dgm:cxn modelId="{E5DE98C7-8EE4-4EC0-B91E-B5E0F0B4FC97}" type="presOf" srcId="{9703982A-9003-440E-A19E-28F66014EC90}" destId="{BA51A9B2-E6B0-4223-B1F3-9C1A3E5AF628}" srcOrd="2" destOrd="0" presId="urn:microsoft.com/office/officeart/2005/8/layout/gear1"/>
    <dgm:cxn modelId="{0CB5CF47-633A-43E4-A035-CF3AAB2D43D5}" type="presOf" srcId="{6EC98C17-C34B-48A6-A39E-E20C49D73355}" destId="{F34765E3-FD15-461B-885E-7EA4F2F88CD3}" srcOrd="1" destOrd="0" presId="urn:microsoft.com/office/officeart/2005/8/layout/gear1"/>
    <dgm:cxn modelId="{E8F28C79-5F43-4DE1-8CA3-C6D94E1662EA}" srcId="{E199492E-0F93-4D2F-BF17-3DCCFE5BE7A2}" destId="{9703982A-9003-440E-A19E-28F66014EC90}" srcOrd="1" destOrd="0" parTransId="{E1063DBC-28AE-4506-A6A7-CAD8330E14FA}" sibTransId="{FD7DB457-ADE9-4183-841F-A5C55DE7C728}"/>
    <dgm:cxn modelId="{508DC39B-BBEE-4AB2-A374-C71686EC0814}" srcId="{E199492E-0F93-4D2F-BF17-3DCCFE5BE7A2}" destId="{C3063576-34D9-4B45-BFAB-29CA6128BA3B}" srcOrd="3" destOrd="0" parTransId="{B06DCB82-E7E4-436F-A505-CFCA4F530AE5}" sibTransId="{AF80B874-1007-4510-BBF2-45B83A902A51}"/>
    <dgm:cxn modelId="{7CAFD43D-65C1-40AE-84AF-2AF2C3433928}" type="presOf" srcId="{E199492E-0F93-4D2F-BF17-3DCCFE5BE7A2}" destId="{CA5D8212-6527-44EF-8E12-F8B063D43CE3}" srcOrd="0" destOrd="0" presId="urn:microsoft.com/office/officeart/2005/8/layout/gear1"/>
    <dgm:cxn modelId="{1D871E2C-C491-4797-B389-B0460BEFF4B8}" type="presOf" srcId="{FD7DB457-ADE9-4183-841F-A5C55DE7C728}" destId="{ED0CAC7F-4BCC-4AAC-9C30-FBBA48427298}" srcOrd="0" destOrd="0" presId="urn:microsoft.com/office/officeart/2005/8/layout/gear1"/>
    <dgm:cxn modelId="{5BF56DD8-1A18-494B-A741-C966AFFA797E}" type="presOf" srcId="{9BE449B1-B599-4DEA-A789-531D300022A8}" destId="{13D58A25-322C-4D81-8515-6EF2D469DFF6}" srcOrd="0" destOrd="0" presId="urn:microsoft.com/office/officeart/2005/8/layout/gear1"/>
    <dgm:cxn modelId="{84D60E5C-A429-46AA-8AFD-48DF52BA7ABD}" type="presOf" srcId="{53C85CA9-B433-42F8-AD3B-4F81D316672E}" destId="{5C3A6A55-3BC5-414F-A11E-106D7BD21CAA}" srcOrd="3" destOrd="0" presId="urn:microsoft.com/office/officeart/2005/8/layout/gear1"/>
    <dgm:cxn modelId="{7B661537-7D12-4E4D-9575-925F6CF258CB}" type="presParOf" srcId="{CA5D8212-6527-44EF-8E12-F8B063D43CE3}" destId="{977A92C4-9278-4C1F-8A58-ECD3D8116E24}" srcOrd="0" destOrd="0" presId="urn:microsoft.com/office/officeart/2005/8/layout/gear1"/>
    <dgm:cxn modelId="{7425DE22-4252-441B-BD63-728DB4A55C76}" type="presParOf" srcId="{CA5D8212-6527-44EF-8E12-F8B063D43CE3}" destId="{F34765E3-FD15-461B-885E-7EA4F2F88CD3}" srcOrd="1" destOrd="0" presId="urn:microsoft.com/office/officeart/2005/8/layout/gear1"/>
    <dgm:cxn modelId="{6C238ED6-138E-41B3-9637-F4E9F1AE05BE}" type="presParOf" srcId="{CA5D8212-6527-44EF-8E12-F8B063D43CE3}" destId="{979F699D-DFC9-4BD0-91C5-905148C3C3D5}" srcOrd="2" destOrd="0" presId="urn:microsoft.com/office/officeart/2005/8/layout/gear1"/>
    <dgm:cxn modelId="{39A08E35-3B29-4BFC-B387-8AA5B8027E7B}" type="presParOf" srcId="{CA5D8212-6527-44EF-8E12-F8B063D43CE3}" destId="{6DFD7452-0EBF-4820-85D6-B870F649425C}" srcOrd="3" destOrd="0" presId="urn:microsoft.com/office/officeart/2005/8/layout/gear1"/>
    <dgm:cxn modelId="{31E2FE68-86E2-4443-A7E1-19FB73B9C31F}" type="presParOf" srcId="{CA5D8212-6527-44EF-8E12-F8B063D43CE3}" destId="{6D7B8555-D0DA-4923-9A94-D8950AB23F5E}" srcOrd="4" destOrd="0" presId="urn:microsoft.com/office/officeart/2005/8/layout/gear1"/>
    <dgm:cxn modelId="{9D825F07-A637-4A0B-BCA6-DE9520A04247}" type="presParOf" srcId="{CA5D8212-6527-44EF-8E12-F8B063D43CE3}" destId="{BA51A9B2-E6B0-4223-B1F3-9C1A3E5AF628}" srcOrd="5" destOrd="0" presId="urn:microsoft.com/office/officeart/2005/8/layout/gear1"/>
    <dgm:cxn modelId="{0010E17A-2CCD-481F-980B-E715F8845E4D}" type="presParOf" srcId="{CA5D8212-6527-44EF-8E12-F8B063D43CE3}" destId="{20F0A8E1-9EE1-4637-8EC9-A8272EA9E53D}" srcOrd="6" destOrd="0" presId="urn:microsoft.com/office/officeart/2005/8/layout/gear1"/>
    <dgm:cxn modelId="{33093F3A-CB55-4676-A93B-8A73C18DC8CE}" type="presParOf" srcId="{CA5D8212-6527-44EF-8E12-F8B063D43CE3}" destId="{B6B25661-856B-4728-A4CC-01E5D56A3276}" srcOrd="7" destOrd="0" presId="urn:microsoft.com/office/officeart/2005/8/layout/gear1"/>
    <dgm:cxn modelId="{3738F2A2-E4E0-47E5-ADD0-3F4013FB1E1C}" type="presParOf" srcId="{CA5D8212-6527-44EF-8E12-F8B063D43CE3}" destId="{E3DFB882-A0F9-49B2-9B36-CDA2534F3A4F}" srcOrd="8" destOrd="0" presId="urn:microsoft.com/office/officeart/2005/8/layout/gear1"/>
    <dgm:cxn modelId="{6CCA4976-148F-44F1-8A7D-0139356A24B4}" type="presParOf" srcId="{CA5D8212-6527-44EF-8E12-F8B063D43CE3}" destId="{5C3A6A55-3BC5-414F-A11E-106D7BD21CAA}" srcOrd="9" destOrd="0" presId="urn:microsoft.com/office/officeart/2005/8/layout/gear1"/>
    <dgm:cxn modelId="{7683F295-3BD3-4FF2-9005-4F1C655E7185}" type="presParOf" srcId="{CA5D8212-6527-44EF-8E12-F8B063D43CE3}" destId="{13D58A25-322C-4D81-8515-6EF2D469DFF6}" srcOrd="10" destOrd="0" presId="urn:microsoft.com/office/officeart/2005/8/layout/gear1"/>
    <dgm:cxn modelId="{E3D8C8FE-BB0A-48A1-B9DB-4500D78AD500}" type="presParOf" srcId="{CA5D8212-6527-44EF-8E12-F8B063D43CE3}" destId="{ED0CAC7F-4BCC-4AAC-9C30-FBBA48427298}" srcOrd="11" destOrd="0" presId="urn:microsoft.com/office/officeart/2005/8/layout/gear1"/>
    <dgm:cxn modelId="{A3711743-80B4-4B32-8065-40BC9FEEC56F}" type="presParOf" srcId="{CA5D8212-6527-44EF-8E12-F8B063D43CE3}" destId="{C08A889B-5B9A-4617-A5A7-728737025B9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064DE1-7620-4D4F-8CC2-2BACF20AB3C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5F212501-25F5-4A90-B655-C6CDFA6FBDD1}">
      <dgm:prSet phldrT="[Text]"/>
      <dgm:spPr/>
      <dgm:t>
        <a:bodyPr/>
        <a:lstStyle/>
        <a:p>
          <a:r>
            <a:rPr lang="sr-Latn-CS" dirty="0" smtClean="0"/>
            <a:t>Izolovanost od drugih</a:t>
          </a:r>
          <a:endParaRPr lang="sr-Latn-CS" dirty="0"/>
        </a:p>
      </dgm:t>
    </dgm:pt>
    <dgm:pt modelId="{4BBCA116-A371-4D2F-8B69-A3873D354951}" type="parTrans" cxnId="{AF87C3FE-374D-42F9-8D12-5ED9D699A0CA}">
      <dgm:prSet/>
      <dgm:spPr/>
      <dgm:t>
        <a:bodyPr/>
        <a:lstStyle/>
        <a:p>
          <a:endParaRPr lang="sr-Latn-CS"/>
        </a:p>
      </dgm:t>
    </dgm:pt>
    <dgm:pt modelId="{FACD4D19-101C-4C24-BD31-B49EC5E9C621}" type="sibTrans" cxnId="{AF87C3FE-374D-42F9-8D12-5ED9D699A0CA}">
      <dgm:prSet/>
      <dgm:spPr/>
      <dgm:t>
        <a:bodyPr/>
        <a:lstStyle/>
        <a:p>
          <a:endParaRPr lang="sr-Latn-CS"/>
        </a:p>
      </dgm:t>
    </dgm:pt>
    <dgm:pt modelId="{EBB95911-6766-494F-AD15-2D20D2799448}">
      <dgm:prSet phldrT="[Text]"/>
      <dgm:spPr/>
      <dgm:t>
        <a:bodyPr/>
        <a:lstStyle/>
        <a:p>
          <a:r>
            <a:rPr lang="sr-Latn-CS" dirty="0" smtClean="0"/>
            <a:t>Upadljiva usamljenost</a:t>
          </a:r>
          <a:endParaRPr lang="sr-Latn-CS" dirty="0"/>
        </a:p>
      </dgm:t>
    </dgm:pt>
    <dgm:pt modelId="{0D93B0D8-B898-4D92-9D9D-DBD04EC4B86B}" type="parTrans" cxnId="{99FB85E2-41FD-424A-BD65-36F9C22C08C1}">
      <dgm:prSet/>
      <dgm:spPr/>
      <dgm:t>
        <a:bodyPr/>
        <a:lstStyle/>
        <a:p>
          <a:endParaRPr lang="sr-Latn-CS"/>
        </a:p>
      </dgm:t>
    </dgm:pt>
    <dgm:pt modelId="{6ACEB945-37F7-428F-986B-B6E54C7662AC}" type="sibTrans" cxnId="{99FB85E2-41FD-424A-BD65-36F9C22C08C1}">
      <dgm:prSet/>
      <dgm:spPr/>
      <dgm:t>
        <a:bodyPr/>
        <a:lstStyle/>
        <a:p>
          <a:endParaRPr lang="sr-Latn-CS"/>
        </a:p>
      </dgm:t>
    </dgm:pt>
    <dgm:pt modelId="{DD42EDFE-3D52-4E5A-9070-D50927127DBB}" type="pres">
      <dgm:prSet presAssocID="{16064DE1-7620-4D4F-8CC2-2BACF20AB3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E6C3615-EFB9-4360-85EB-C319E7951D42}" type="pres">
      <dgm:prSet presAssocID="{5F212501-25F5-4A90-B655-C6CDFA6FBDD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E25432F-A35F-4812-B984-FDDCCD539B27}" type="pres">
      <dgm:prSet presAssocID="{FACD4D19-101C-4C24-BD31-B49EC5E9C621}" presName="sibTrans" presStyleCnt="0"/>
      <dgm:spPr/>
    </dgm:pt>
    <dgm:pt modelId="{4C7BE836-658F-4A82-8D6D-47CBB075D401}" type="pres">
      <dgm:prSet presAssocID="{EBB95911-6766-494F-AD15-2D20D279944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E94EED31-8168-4637-9764-C175BF99D1F1}" type="presOf" srcId="{5F212501-25F5-4A90-B655-C6CDFA6FBDD1}" destId="{BE6C3615-EFB9-4360-85EB-C319E7951D42}" srcOrd="0" destOrd="0" presId="urn:microsoft.com/office/officeart/2005/8/layout/hList6"/>
    <dgm:cxn modelId="{AF87C3FE-374D-42F9-8D12-5ED9D699A0CA}" srcId="{16064DE1-7620-4D4F-8CC2-2BACF20AB3C0}" destId="{5F212501-25F5-4A90-B655-C6CDFA6FBDD1}" srcOrd="0" destOrd="0" parTransId="{4BBCA116-A371-4D2F-8B69-A3873D354951}" sibTransId="{FACD4D19-101C-4C24-BD31-B49EC5E9C621}"/>
    <dgm:cxn modelId="{348275CA-9FAC-42CD-8149-36E68369449C}" type="presOf" srcId="{16064DE1-7620-4D4F-8CC2-2BACF20AB3C0}" destId="{DD42EDFE-3D52-4E5A-9070-D50927127DBB}" srcOrd="0" destOrd="0" presId="urn:microsoft.com/office/officeart/2005/8/layout/hList6"/>
    <dgm:cxn modelId="{99FB85E2-41FD-424A-BD65-36F9C22C08C1}" srcId="{16064DE1-7620-4D4F-8CC2-2BACF20AB3C0}" destId="{EBB95911-6766-494F-AD15-2D20D2799448}" srcOrd="1" destOrd="0" parTransId="{0D93B0D8-B898-4D92-9D9D-DBD04EC4B86B}" sibTransId="{6ACEB945-37F7-428F-986B-B6E54C7662AC}"/>
    <dgm:cxn modelId="{C31444F8-410C-498B-A3FE-84E54DA95490}" type="presOf" srcId="{EBB95911-6766-494F-AD15-2D20D2799448}" destId="{4C7BE836-658F-4A82-8D6D-47CBB075D401}" srcOrd="0" destOrd="0" presId="urn:microsoft.com/office/officeart/2005/8/layout/hList6"/>
    <dgm:cxn modelId="{F05E78E5-4DE7-482A-AE4E-3C35949ED6A2}" type="presParOf" srcId="{DD42EDFE-3D52-4E5A-9070-D50927127DBB}" destId="{BE6C3615-EFB9-4360-85EB-C319E7951D42}" srcOrd="0" destOrd="0" presId="urn:microsoft.com/office/officeart/2005/8/layout/hList6"/>
    <dgm:cxn modelId="{85C8624D-9F32-4CB8-8879-F5B7A8AC12A2}" type="presParOf" srcId="{DD42EDFE-3D52-4E5A-9070-D50927127DBB}" destId="{7E25432F-A35F-4812-B984-FDDCCD539B27}" srcOrd="1" destOrd="0" presId="urn:microsoft.com/office/officeart/2005/8/layout/hList6"/>
    <dgm:cxn modelId="{45D709D9-AF33-4B8E-8210-3EFF43B682B5}" type="presParOf" srcId="{DD42EDFE-3D52-4E5A-9070-D50927127DBB}" destId="{4C7BE836-658F-4A82-8D6D-47CBB075D401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06132B-3D0A-4A52-AF49-E7B225CFA2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8E30A63A-F7A4-4B4D-83AA-6DFDC9E4C569}">
      <dgm:prSet phldrT="[Text]"/>
      <dgm:spPr/>
      <dgm:t>
        <a:bodyPr/>
        <a:lstStyle/>
        <a:p>
          <a:r>
            <a:rPr lang="sr-Latn-CS" dirty="0" smtClean="0"/>
            <a:t>Niska frekvencija socijalne interakcije</a:t>
          </a:r>
          <a:endParaRPr lang="sr-Latn-CS" dirty="0"/>
        </a:p>
      </dgm:t>
    </dgm:pt>
    <dgm:pt modelId="{AB2E660E-FC29-444C-8659-D82310B9CCA0}" type="parTrans" cxnId="{5DC24A68-1D89-4F4F-A027-0A8CA488D2BF}">
      <dgm:prSet/>
      <dgm:spPr/>
      <dgm:t>
        <a:bodyPr/>
        <a:lstStyle/>
        <a:p>
          <a:endParaRPr lang="sr-Latn-CS"/>
        </a:p>
      </dgm:t>
    </dgm:pt>
    <dgm:pt modelId="{2D938ECD-4A28-4EC0-8CD0-21ADF2FFC0ED}" type="sibTrans" cxnId="{5DC24A68-1D89-4F4F-A027-0A8CA488D2BF}">
      <dgm:prSet/>
      <dgm:spPr/>
      <dgm:t>
        <a:bodyPr/>
        <a:lstStyle/>
        <a:p>
          <a:endParaRPr lang="sr-Latn-CS"/>
        </a:p>
      </dgm:t>
    </dgm:pt>
    <dgm:pt modelId="{7EC3F0AA-EFD7-4A3A-98FD-141FF4D1A191}">
      <dgm:prSet phldrT="[Text]"/>
      <dgm:spPr/>
      <dgm:t>
        <a:bodyPr/>
        <a:lstStyle/>
        <a:p>
          <a:r>
            <a:rPr lang="sr-Latn-CS" dirty="0" smtClean="0"/>
            <a:t>Podsticanje dece da uspostavljaju socijalne kontakte</a:t>
          </a:r>
          <a:endParaRPr lang="sr-Latn-CS" dirty="0"/>
        </a:p>
      </dgm:t>
    </dgm:pt>
    <dgm:pt modelId="{6AFE816B-4C49-4B48-8F8E-FB1DD7FC6167}" type="parTrans" cxnId="{A3A48C31-6177-4256-9946-3B14C7D3567F}">
      <dgm:prSet/>
      <dgm:spPr/>
      <dgm:t>
        <a:bodyPr/>
        <a:lstStyle/>
        <a:p>
          <a:endParaRPr lang="sr-Latn-CS"/>
        </a:p>
      </dgm:t>
    </dgm:pt>
    <dgm:pt modelId="{7344D5A5-10E4-432B-A778-85BC62F27F00}" type="sibTrans" cxnId="{A3A48C31-6177-4256-9946-3B14C7D3567F}">
      <dgm:prSet/>
      <dgm:spPr/>
      <dgm:t>
        <a:bodyPr/>
        <a:lstStyle/>
        <a:p>
          <a:endParaRPr lang="sr-Latn-CS"/>
        </a:p>
      </dgm:t>
    </dgm:pt>
    <dgm:pt modelId="{4BD66A4A-FD60-47AE-993E-28CDC9A941C3}">
      <dgm:prSet phldrT="[Text]"/>
      <dgm:spPr/>
      <dgm:t>
        <a:bodyPr/>
        <a:lstStyle/>
        <a:p>
          <a:r>
            <a:rPr lang="sr-Latn-CS" dirty="0" smtClean="0"/>
            <a:t>Neintegrisanost u grupu vršnjaka zbog neadekvatnog ponašanja</a:t>
          </a:r>
          <a:endParaRPr lang="sr-Latn-CS" dirty="0"/>
        </a:p>
      </dgm:t>
    </dgm:pt>
    <dgm:pt modelId="{935F4640-0806-416B-B9CF-5726FA60CE34}" type="parTrans" cxnId="{9E1548D4-AC4D-4E1A-BDDF-2EFFF9557A78}">
      <dgm:prSet/>
      <dgm:spPr/>
      <dgm:t>
        <a:bodyPr/>
        <a:lstStyle/>
        <a:p>
          <a:endParaRPr lang="sr-Latn-CS"/>
        </a:p>
      </dgm:t>
    </dgm:pt>
    <dgm:pt modelId="{35322DE8-C772-4708-B8E1-2BD95CA3E64C}" type="sibTrans" cxnId="{9E1548D4-AC4D-4E1A-BDDF-2EFFF9557A78}">
      <dgm:prSet/>
      <dgm:spPr/>
      <dgm:t>
        <a:bodyPr/>
        <a:lstStyle/>
        <a:p>
          <a:endParaRPr lang="sr-Latn-CS"/>
        </a:p>
      </dgm:t>
    </dgm:pt>
    <dgm:pt modelId="{BE05C30D-0063-4C4C-8BEC-5269894C4433}">
      <dgm:prSet phldrT="[Text]"/>
      <dgm:spPr/>
      <dgm:t>
        <a:bodyPr/>
        <a:lstStyle/>
        <a:p>
          <a:r>
            <a:rPr lang="sr-Latn-CS" dirty="0" smtClean="0"/>
            <a:t>Razvijanje socijalno-kompetentnog ponašanja</a:t>
          </a:r>
          <a:endParaRPr lang="sr-Latn-CS" dirty="0"/>
        </a:p>
      </dgm:t>
    </dgm:pt>
    <dgm:pt modelId="{C279FA3F-FC75-4512-ACE5-3A01C72AAF88}" type="parTrans" cxnId="{2D9FF414-7A15-4BA3-8AA5-740C0F58953E}">
      <dgm:prSet/>
      <dgm:spPr/>
      <dgm:t>
        <a:bodyPr/>
        <a:lstStyle/>
        <a:p>
          <a:endParaRPr lang="sr-Latn-CS"/>
        </a:p>
      </dgm:t>
    </dgm:pt>
    <dgm:pt modelId="{7FC03EC5-5C73-4825-A30B-083749E7AC68}" type="sibTrans" cxnId="{2D9FF414-7A15-4BA3-8AA5-740C0F58953E}">
      <dgm:prSet/>
      <dgm:spPr/>
      <dgm:t>
        <a:bodyPr/>
        <a:lstStyle/>
        <a:p>
          <a:endParaRPr lang="sr-Latn-CS"/>
        </a:p>
      </dgm:t>
    </dgm:pt>
    <dgm:pt modelId="{DF49B721-CE11-4FBC-8192-E7D3368BF03B}" type="pres">
      <dgm:prSet presAssocID="{6706132B-3D0A-4A52-AF49-E7B225CFA2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2D2AD16A-C4B8-433D-BD1B-63F319396A0E}" type="pres">
      <dgm:prSet presAssocID="{8E30A63A-F7A4-4B4D-83AA-6DFDC9E4C56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D9C4C06-ED9E-4292-9513-7C94B7861A10}" type="pres">
      <dgm:prSet presAssocID="{8E30A63A-F7A4-4B4D-83AA-6DFDC9E4C56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E622BEF-F4C4-4157-B82E-92905C59AC6A}" type="pres">
      <dgm:prSet presAssocID="{4BD66A4A-FD60-47AE-993E-28CDC9A941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94BF96E-34AD-48AE-A526-DDB5C45CFADF}" type="pres">
      <dgm:prSet presAssocID="{4BD66A4A-FD60-47AE-993E-28CDC9A941C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DC24A68-1D89-4F4F-A027-0A8CA488D2BF}" srcId="{6706132B-3D0A-4A52-AF49-E7B225CFA23D}" destId="{8E30A63A-F7A4-4B4D-83AA-6DFDC9E4C569}" srcOrd="0" destOrd="0" parTransId="{AB2E660E-FC29-444C-8659-D82310B9CCA0}" sibTransId="{2D938ECD-4A28-4EC0-8CD0-21ADF2FFC0ED}"/>
    <dgm:cxn modelId="{A3A48C31-6177-4256-9946-3B14C7D3567F}" srcId="{8E30A63A-F7A4-4B4D-83AA-6DFDC9E4C569}" destId="{7EC3F0AA-EFD7-4A3A-98FD-141FF4D1A191}" srcOrd="0" destOrd="0" parTransId="{6AFE816B-4C49-4B48-8F8E-FB1DD7FC6167}" sibTransId="{7344D5A5-10E4-432B-A778-85BC62F27F00}"/>
    <dgm:cxn modelId="{1504136C-82CC-4DEE-94C9-9F63A8115E6E}" type="presOf" srcId="{7EC3F0AA-EFD7-4A3A-98FD-141FF4D1A191}" destId="{1D9C4C06-ED9E-4292-9513-7C94B7861A10}" srcOrd="0" destOrd="0" presId="urn:microsoft.com/office/officeart/2005/8/layout/vList2"/>
    <dgm:cxn modelId="{92A159D4-B06C-4AA4-9C50-B9B6E23B100C}" type="presOf" srcId="{BE05C30D-0063-4C4C-8BEC-5269894C4433}" destId="{D94BF96E-34AD-48AE-A526-DDB5C45CFADF}" srcOrd="0" destOrd="0" presId="urn:microsoft.com/office/officeart/2005/8/layout/vList2"/>
    <dgm:cxn modelId="{42059FB1-9488-4882-988B-D9FAF3CA9BA0}" type="presOf" srcId="{8E30A63A-F7A4-4B4D-83AA-6DFDC9E4C569}" destId="{2D2AD16A-C4B8-433D-BD1B-63F319396A0E}" srcOrd="0" destOrd="0" presId="urn:microsoft.com/office/officeart/2005/8/layout/vList2"/>
    <dgm:cxn modelId="{F744BB72-2473-486C-BC73-2D3CD6C47F28}" type="presOf" srcId="{4BD66A4A-FD60-47AE-993E-28CDC9A941C3}" destId="{CE622BEF-F4C4-4157-B82E-92905C59AC6A}" srcOrd="0" destOrd="0" presId="urn:microsoft.com/office/officeart/2005/8/layout/vList2"/>
    <dgm:cxn modelId="{2D9FF414-7A15-4BA3-8AA5-740C0F58953E}" srcId="{4BD66A4A-FD60-47AE-993E-28CDC9A941C3}" destId="{BE05C30D-0063-4C4C-8BEC-5269894C4433}" srcOrd="0" destOrd="0" parTransId="{C279FA3F-FC75-4512-ACE5-3A01C72AAF88}" sibTransId="{7FC03EC5-5C73-4825-A30B-083749E7AC68}"/>
    <dgm:cxn modelId="{B69D1FBA-2F94-4D5B-B57E-2230D3CD1B5D}" type="presOf" srcId="{6706132B-3D0A-4A52-AF49-E7B225CFA23D}" destId="{DF49B721-CE11-4FBC-8192-E7D3368BF03B}" srcOrd="0" destOrd="0" presId="urn:microsoft.com/office/officeart/2005/8/layout/vList2"/>
    <dgm:cxn modelId="{9E1548D4-AC4D-4E1A-BDDF-2EFFF9557A78}" srcId="{6706132B-3D0A-4A52-AF49-E7B225CFA23D}" destId="{4BD66A4A-FD60-47AE-993E-28CDC9A941C3}" srcOrd="1" destOrd="0" parTransId="{935F4640-0806-416B-B9CF-5726FA60CE34}" sibTransId="{35322DE8-C772-4708-B8E1-2BD95CA3E64C}"/>
    <dgm:cxn modelId="{A16A9ACD-B105-4660-B9BB-9A5063F42AEF}" type="presParOf" srcId="{DF49B721-CE11-4FBC-8192-E7D3368BF03B}" destId="{2D2AD16A-C4B8-433D-BD1B-63F319396A0E}" srcOrd="0" destOrd="0" presId="urn:microsoft.com/office/officeart/2005/8/layout/vList2"/>
    <dgm:cxn modelId="{DDCADE90-8459-4190-B3A7-973371351946}" type="presParOf" srcId="{DF49B721-CE11-4FBC-8192-E7D3368BF03B}" destId="{1D9C4C06-ED9E-4292-9513-7C94B7861A10}" srcOrd="1" destOrd="0" presId="urn:microsoft.com/office/officeart/2005/8/layout/vList2"/>
    <dgm:cxn modelId="{5F400081-5C95-410C-A2E4-27091A15CC48}" type="presParOf" srcId="{DF49B721-CE11-4FBC-8192-E7D3368BF03B}" destId="{CE622BEF-F4C4-4157-B82E-92905C59AC6A}" srcOrd="2" destOrd="0" presId="urn:microsoft.com/office/officeart/2005/8/layout/vList2"/>
    <dgm:cxn modelId="{A0E8D386-EBE2-45B1-95E9-82D7D2CC9892}" type="presParOf" srcId="{DF49B721-CE11-4FBC-8192-E7D3368BF03B}" destId="{D94BF96E-34AD-48AE-A526-DDB5C45CFAD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F97E2A-7BB5-4538-A23E-279B02EB9CC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B7904F43-D9CD-4BB1-9DDC-1C2476FF8C4E}">
      <dgm:prSet phldrT="[Text]"/>
      <dgm:spPr/>
      <dgm:t>
        <a:bodyPr/>
        <a:lstStyle/>
        <a:p>
          <a:r>
            <a:rPr lang="sr-Latn-CS" dirty="0" smtClean="0"/>
            <a:t>DEČACI</a:t>
          </a:r>
        </a:p>
        <a:p>
          <a:r>
            <a:rPr lang="sr-Latn-CS" dirty="0" smtClean="0"/>
            <a:t>(veća samostalnost i manja kontrola od strane roditelja)</a:t>
          </a:r>
          <a:endParaRPr lang="sr-Latn-CS" dirty="0"/>
        </a:p>
      </dgm:t>
    </dgm:pt>
    <dgm:pt modelId="{B9C21DDD-F3B2-4929-97E8-444122AA341B}" type="parTrans" cxnId="{E22306B2-4F03-4418-9A3D-B630B4585D7E}">
      <dgm:prSet/>
      <dgm:spPr/>
      <dgm:t>
        <a:bodyPr/>
        <a:lstStyle/>
        <a:p>
          <a:endParaRPr lang="sr-Latn-CS"/>
        </a:p>
      </dgm:t>
    </dgm:pt>
    <dgm:pt modelId="{024E954B-FDB2-4D56-B418-8E6BE7AD1879}" type="sibTrans" cxnId="{E22306B2-4F03-4418-9A3D-B630B4585D7E}">
      <dgm:prSet/>
      <dgm:spPr/>
      <dgm:t>
        <a:bodyPr/>
        <a:lstStyle/>
        <a:p>
          <a:endParaRPr lang="sr-Latn-CS"/>
        </a:p>
      </dgm:t>
    </dgm:pt>
    <dgm:pt modelId="{10066F25-C511-4E8B-A48E-3BF6B58B18C1}">
      <dgm:prSet phldrT="[Text]"/>
      <dgm:spPr/>
      <dgm:t>
        <a:bodyPr/>
        <a:lstStyle/>
        <a:p>
          <a:r>
            <a:rPr lang="sr-Latn-CS" dirty="0" smtClean="0"/>
            <a:t>Sklonji udruživanju</a:t>
          </a:r>
          <a:endParaRPr lang="sr-Latn-CS" dirty="0"/>
        </a:p>
      </dgm:t>
    </dgm:pt>
    <dgm:pt modelId="{42572763-F95D-4628-B1A4-8BC6A0D289BC}" type="parTrans" cxnId="{984D947D-CCC4-4CB1-A28A-D4239623186D}">
      <dgm:prSet/>
      <dgm:spPr/>
      <dgm:t>
        <a:bodyPr/>
        <a:lstStyle/>
        <a:p>
          <a:endParaRPr lang="sr-Latn-CS"/>
        </a:p>
      </dgm:t>
    </dgm:pt>
    <dgm:pt modelId="{62F0F53F-1177-4356-9C2B-2E7250EDDBA7}" type="sibTrans" cxnId="{984D947D-CCC4-4CB1-A28A-D4239623186D}">
      <dgm:prSet/>
      <dgm:spPr/>
      <dgm:t>
        <a:bodyPr/>
        <a:lstStyle/>
        <a:p>
          <a:endParaRPr lang="sr-Latn-CS"/>
        </a:p>
      </dgm:t>
    </dgm:pt>
    <dgm:pt modelId="{8379BE83-D589-4721-9C74-9F60CCD68819}">
      <dgm:prSet phldrT="[Text]"/>
      <dgm:spPr/>
      <dgm:t>
        <a:bodyPr/>
        <a:lstStyle/>
        <a:p>
          <a:r>
            <a:rPr lang="sr-Latn-CS" dirty="0" smtClean="0"/>
            <a:t>DEVOJČICE</a:t>
          </a:r>
          <a:endParaRPr lang="sr-Latn-CS" dirty="0"/>
        </a:p>
      </dgm:t>
    </dgm:pt>
    <dgm:pt modelId="{00078579-B840-4D5C-BDE6-9E5ADB4AF6CE}" type="parTrans" cxnId="{81DFBFDC-2F9D-4E92-9A63-C14638BD0942}">
      <dgm:prSet/>
      <dgm:spPr/>
      <dgm:t>
        <a:bodyPr/>
        <a:lstStyle/>
        <a:p>
          <a:endParaRPr lang="sr-Latn-CS"/>
        </a:p>
      </dgm:t>
    </dgm:pt>
    <dgm:pt modelId="{A8AFCCCD-C34B-418A-A2DC-3B94A2938D6C}" type="sibTrans" cxnId="{81DFBFDC-2F9D-4E92-9A63-C14638BD0942}">
      <dgm:prSet/>
      <dgm:spPr/>
      <dgm:t>
        <a:bodyPr/>
        <a:lstStyle/>
        <a:p>
          <a:endParaRPr lang="sr-Latn-CS"/>
        </a:p>
      </dgm:t>
    </dgm:pt>
    <dgm:pt modelId="{22F47356-FF45-46FB-B858-C4BC43F3C0E1}">
      <dgm:prSet phldrT="[Text]"/>
      <dgm:spPr/>
      <dgm:t>
        <a:bodyPr/>
        <a:lstStyle/>
        <a:p>
          <a:r>
            <a:rPr lang="sr-Latn-CS" dirty="0" smtClean="0"/>
            <a:t>Bliskija prijateljstva sa manjim brojem osoba</a:t>
          </a:r>
          <a:endParaRPr lang="sr-Latn-CS" dirty="0"/>
        </a:p>
      </dgm:t>
    </dgm:pt>
    <dgm:pt modelId="{D6A36A1F-86B0-41A6-87B5-51DCEB46FE2D}" type="parTrans" cxnId="{CBD4BDCB-D7A0-4B04-AA59-FEB83AE3BD92}">
      <dgm:prSet/>
      <dgm:spPr/>
      <dgm:t>
        <a:bodyPr/>
        <a:lstStyle/>
        <a:p>
          <a:endParaRPr lang="sr-Latn-CS"/>
        </a:p>
      </dgm:t>
    </dgm:pt>
    <dgm:pt modelId="{4EC945FD-8A3A-42A0-B886-DDB62B873EA4}" type="sibTrans" cxnId="{CBD4BDCB-D7A0-4B04-AA59-FEB83AE3BD92}">
      <dgm:prSet/>
      <dgm:spPr/>
      <dgm:t>
        <a:bodyPr/>
        <a:lstStyle/>
        <a:p>
          <a:endParaRPr lang="sr-Latn-CS"/>
        </a:p>
      </dgm:t>
    </dgm:pt>
    <dgm:pt modelId="{857112E0-C85D-4884-AF97-ABAF2CB0B2BC}">
      <dgm:prSet phldrT="[Text]"/>
      <dgm:spPr/>
      <dgm:t>
        <a:bodyPr/>
        <a:lstStyle/>
        <a:p>
          <a:r>
            <a:rPr lang="sr-Latn-CS" dirty="0" smtClean="0"/>
            <a:t>Širi krug vršnjaka</a:t>
          </a:r>
          <a:endParaRPr lang="sr-Latn-CS" dirty="0"/>
        </a:p>
      </dgm:t>
    </dgm:pt>
    <dgm:pt modelId="{C0C755C7-20FB-4A56-93A9-E3705BCF0FA4}" type="parTrans" cxnId="{6E5A4E91-F5D5-4BA7-98A5-E3E93351C860}">
      <dgm:prSet/>
      <dgm:spPr/>
    </dgm:pt>
    <dgm:pt modelId="{0C6BCE56-13F4-425D-B36B-279FBB286BBA}" type="sibTrans" cxnId="{6E5A4E91-F5D5-4BA7-98A5-E3E93351C860}">
      <dgm:prSet/>
      <dgm:spPr/>
    </dgm:pt>
    <dgm:pt modelId="{222E3BE8-7F71-4C41-B61C-1F114856AEA1}">
      <dgm:prSet phldrT="[Text]"/>
      <dgm:spPr/>
      <dgm:t>
        <a:bodyPr/>
        <a:lstStyle/>
        <a:p>
          <a:r>
            <a:rPr lang="sr-Latn-CS" dirty="0" smtClean="0"/>
            <a:t>Češće izlaze</a:t>
          </a:r>
          <a:endParaRPr lang="sr-Latn-CS" dirty="0"/>
        </a:p>
      </dgm:t>
    </dgm:pt>
    <dgm:pt modelId="{49D58DA7-2AAE-464A-910C-6790EA31B3A9}" type="parTrans" cxnId="{140DB303-35CB-4A63-A329-CA55438CF975}">
      <dgm:prSet/>
      <dgm:spPr/>
    </dgm:pt>
    <dgm:pt modelId="{635C1285-3164-48D1-8F20-58FBAD6E4DA6}" type="sibTrans" cxnId="{140DB303-35CB-4A63-A329-CA55438CF975}">
      <dgm:prSet/>
      <dgm:spPr/>
    </dgm:pt>
    <dgm:pt modelId="{B5708DB0-0F40-4C93-9F22-C69DD8C81431}" type="pres">
      <dgm:prSet presAssocID="{56F97E2A-7BB5-4538-A23E-279B02EB9CC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38830075-E558-4D19-B74D-6CDC5BC24DB3}" type="pres">
      <dgm:prSet presAssocID="{B7904F43-D9CD-4BB1-9DDC-1C2476FF8C4E}" presName="linNode" presStyleCnt="0"/>
      <dgm:spPr/>
    </dgm:pt>
    <dgm:pt modelId="{F7E1DCD8-5505-4C58-953D-7F16787ECFF5}" type="pres">
      <dgm:prSet presAssocID="{B7904F43-D9CD-4BB1-9DDC-1C2476FF8C4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8785D07-44E7-4A6B-85A8-C25F0FB7A8FF}" type="pres">
      <dgm:prSet presAssocID="{B7904F43-D9CD-4BB1-9DDC-1C2476FF8C4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EEE53C8-CFF8-4066-ACEA-E9B1F851CB23}" type="pres">
      <dgm:prSet presAssocID="{024E954B-FDB2-4D56-B418-8E6BE7AD1879}" presName="spacing" presStyleCnt="0"/>
      <dgm:spPr/>
    </dgm:pt>
    <dgm:pt modelId="{6D495945-FE54-4F13-8D2A-CC0E3EE9897C}" type="pres">
      <dgm:prSet presAssocID="{8379BE83-D589-4721-9C74-9F60CCD68819}" presName="linNode" presStyleCnt="0"/>
      <dgm:spPr/>
    </dgm:pt>
    <dgm:pt modelId="{FA8ABE6F-F7D5-49DA-83F0-60E1710FCB23}" type="pres">
      <dgm:prSet presAssocID="{8379BE83-D589-4721-9C74-9F60CCD6881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2F3F518-2452-4BD0-9FC2-69E1C874A1A4}" type="pres">
      <dgm:prSet presAssocID="{8379BE83-D589-4721-9C74-9F60CCD6881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E22306B2-4F03-4418-9A3D-B630B4585D7E}" srcId="{56F97E2A-7BB5-4538-A23E-279B02EB9CC7}" destId="{B7904F43-D9CD-4BB1-9DDC-1C2476FF8C4E}" srcOrd="0" destOrd="0" parTransId="{B9C21DDD-F3B2-4929-97E8-444122AA341B}" sibTransId="{024E954B-FDB2-4D56-B418-8E6BE7AD1879}"/>
    <dgm:cxn modelId="{DD2A148B-F030-4949-BAE8-429FB09BF9F0}" type="presOf" srcId="{10066F25-C511-4E8B-A48E-3BF6B58B18C1}" destId="{A8785D07-44E7-4A6B-85A8-C25F0FB7A8FF}" srcOrd="0" destOrd="0" presId="urn:microsoft.com/office/officeart/2005/8/layout/vList6"/>
    <dgm:cxn modelId="{2DF08161-FEF3-4F32-BE08-AC91A54F49F0}" type="presOf" srcId="{8379BE83-D589-4721-9C74-9F60CCD68819}" destId="{FA8ABE6F-F7D5-49DA-83F0-60E1710FCB23}" srcOrd="0" destOrd="0" presId="urn:microsoft.com/office/officeart/2005/8/layout/vList6"/>
    <dgm:cxn modelId="{CFDFF1DF-86C5-4693-90CD-3B8B64BBA468}" type="presOf" srcId="{22F47356-FF45-46FB-B858-C4BC43F3C0E1}" destId="{62F3F518-2452-4BD0-9FC2-69E1C874A1A4}" srcOrd="0" destOrd="0" presId="urn:microsoft.com/office/officeart/2005/8/layout/vList6"/>
    <dgm:cxn modelId="{140DB303-35CB-4A63-A329-CA55438CF975}" srcId="{B7904F43-D9CD-4BB1-9DDC-1C2476FF8C4E}" destId="{222E3BE8-7F71-4C41-B61C-1F114856AEA1}" srcOrd="2" destOrd="0" parTransId="{49D58DA7-2AAE-464A-910C-6790EA31B3A9}" sibTransId="{635C1285-3164-48D1-8F20-58FBAD6E4DA6}"/>
    <dgm:cxn modelId="{FB86A0D5-27F9-4C97-9F02-6366AC9FA8D3}" type="presOf" srcId="{857112E0-C85D-4884-AF97-ABAF2CB0B2BC}" destId="{A8785D07-44E7-4A6B-85A8-C25F0FB7A8FF}" srcOrd="0" destOrd="1" presId="urn:microsoft.com/office/officeart/2005/8/layout/vList6"/>
    <dgm:cxn modelId="{31CF23D3-27ED-4B10-A5F7-9B9A67CD09E7}" type="presOf" srcId="{56F97E2A-7BB5-4538-A23E-279B02EB9CC7}" destId="{B5708DB0-0F40-4C93-9F22-C69DD8C81431}" srcOrd="0" destOrd="0" presId="urn:microsoft.com/office/officeart/2005/8/layout/vList6"/>
    <dgm:cxn modelId="{6E5A4E91-F5D5-4BA7-98A5-E3E93351C860}" srcId="{B7904F43-D9CD-4BB1-9DDC-1C2476FF8C4E}" destId="{857112E0-C85D-4884-AF97-ABAF2CB0B2BC}" srcOrd="1" destOrd="0" parTransId="{C0C755C7-20FB-4A56-93A9-E3705BCF0FA4}" sibTransId="{0C6BCE56-13F4-425D-B36B-279FBB286BBA}"/>
    <dgm:cxn modelId="{3D6EF8BE-9FD8-4D41-AE8A-4975F8F47669}" type="presOf" srcId="{B7904F43-D9CD-4BB1-9DDC-1C2476FF8C4E}" destId="{F7E1DCD8-5505-4C58-953D-7F16787ECFF5}" srcOrd="0" destOrd="0" presId="urn:microsoft.com/office/officeart/2005/8/layout/vList6"/>
    <dgm:cxn modelId="{CBD4BDCB-D7A0-4B04-AA59-FEB83AE3BD92}" srcId="{8379BE83-D589-4721-9C74-9F60CCD68819}" destId="{22F47356-FF45-46FB-B858-C4BC43F3C0E1}" srcOrd="0" destOrd="0" parTransId="{D6A36A1F-86B0-41A6-87B5-51DCEB46FE2D}" sibTransId="{4EC945FD-8A3A-42A0-B886-DDB62B873EA4}"/>
    <dgm:cxn modelId="{984D947D-CCC4-4CB1-A28A-D4239623186D}" srcId="{B7904F43-D9CD-4BB1-9DDC-1C2476FF8C4E}" destId="{10066F25-C511-4E8B-A48E-3BF6B58B18C1}" srcOrd="0" destOrd="0" parTransId="{42572763-F95D-4628-B1A4-8BC6A0D289BC}" sibTransId="{62F0F53F-1177-4356-9C2B-2E7250EDDBA7}"/>
    <dgm:cxn modelId="{EEEADE20-3431-42D1-BF19-DDF1C044A7AA}" type="presOf" srcId="{222E3BE8-7F71-4C41-B61C-1F114856AEA1}" destId="{A8785D07-44E7-4A6B-85A8-C25F0FB7A8FF}" srcOrd="0" destOrd="2" presId="urn:microsoft.com/office/officeart/2005/8/layout/vList6"/>
    <dgm:cxn modelId="{81DFBFDC-2F9D-4E92-9A63-C14638BD0942}" srcId="{56F97E2A-7BB5-4538-A23E-279B02EB9CC7}" destId="{8379BE83-D589-4721-9C74-9F60CCD68819}" srcOrd="1" destOrd="0" parTransId="{00078579-B840-4D5C-BDE6-9E5ADB4AF6CE}" sibTransId="{A8AFCCCD-C34B-418A-A2DC-3B94A2938D6C}"/>
    <dgm:cxn modelId="{FED6140E-B473-4BEC-B01C-BDF0B0AFA5F0}" type="presParOf" srcId="{B5708DB0-0F40-4C93-9F22-C69DD8C81431}" destId="{38830075-E558-4D19-B74D-6CDC5BC24DB3}" srcOrd="0" destOrd="0" presId="urn:microsoft.com/office/officeart/2005/8/layout/vList6"/>
    <dgm:cxn modelId="{9F45EFC0-2381-482B-9353-E428911EDEB0}" type="presParOf" srcId="{38830075-E558-4D19-B74D-6CDC5BC24DB3}" destId="{F7E1DCD8-5505-4C58-953D-7F16787ECFF5}" srcOrd="0" destOrd="0" presId="urn:microsoft.com/office/officeart/2005/8/layout/vList6"/>
    <dgm:cxn modelId="{17F6312C-1CF3-4D06-82FF-FE213160FF66}" type="presParOf" srcId="{38830075-E558-4D19-B74D-6CDC5BC24DB3}" destId="{A8785D07-44E7-4A6B-85A8-C25F0FB7A8FF}" srcOrd="1" destOrd="0" presId="urn:microsoft.com/office/officeart/2005/8/layout/vList6"/>
    <dgm:cxn modelId="{B21E24EA-EC01-4F74-9D9F-EA02C6F8498A}" type="presParOf" srcId="{B5708DB0-0F40-4C93-9F22-C69DD8C81431}" destId="{3EEE53C8-CFF8-4066-ACEA-E9B1F851CB23}" srcOrd="1" destOrd="0" presId="urn:microsoft.com/office/officeart/2005/8/layout/vList6"/>
    <dgm:cxn modelId="{3C08061C-9BD3-407E-A1FE-79EA91EEFD0F}" type="presParOf" srcId="{B5708DB0-0F40-4C93-9F22-C69DD8C81431}" destId="{6D495945-FE54-4F13-8D2A-CC0E3EE9897C}" srcOrd="2" destOrd="0" presId="urn:microsoft.com/office/officeart/2005/8/layout/vList6"/>
    <dgm:cxn modelId="{5160F52C-93D9-4D93-9624-8B49850EF18C}" type="presParOf" srcId="{6D495945-FE54-4F13-8D2A-CC0E3EE9897C}" destId="{FA8ABE6F-F7D5-49DA-83F0-60E1710FCB23}" srcOrd="0" destOrd="0" presId="urn:microsoft.com/office/officeart/2005/8/layout/vList6"/>
    <dgm:cxn modelId="{7265054F-E311-4A26-8A4C-AEA5E19A71F3}" type="presParOf" srcId="{6D495945-FE54-4F13-8D2A-CC0E3EE9897C}" destId="{62F3F518-2452-4BD0-9FC2-69E1C874A1A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28B8A-CA13-4B40-A6DC-D11A38B75F27}">
      <dsp:nvSpPr>
        <dsp:cNvPr id="0" name=""/>
        <dsp:cNvSpPr/>
      </dsp:nvSpPr>
      <dsp:spPr>
        <a:xfrm>
          <a:off x="0" y="3778587"/>
          <a:ext cx="7772400" cy="124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Pozitivni razvojni ishodi</a:t>
          </a:r>
          <a:endParaRPr lang="sr-Latn-CS" sz="2400" kern="1200" dirty="0"/>
        </a:p>
      </dsp:txBody>
      <dsp:txXfrm>
        <a:off x="0" y="3778587"/>
        <a:ext cx="7772400" cy="669717"/>
      </dsp:txXfrm>
    </dsp:sp>
    <dsp:sp modelId="{CDF080D2-3BAC-4699-910A-B4CFD2626C55}">
      <dsp:nvSpPr>
        <dsp:cNvPr id="0" name=""/>
        <dsp:cNvSpPr/>
      </dsp:nvSpPr>
      <dsp:spPr>
        <a:xfrm>
          <a:off x="0" y="4423500"/>
          <a:ext cx="3886199" cy="5704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Veći indeks socijalne ekspanzivnosti (društvenost)</a:t>
          </a:r>
          <a:endParaRPr lang="sr-Latn-CS" sz="1400" kern="1200" dirty="0"/>
        </a:p>
      </dsp:txBody>
      <dsp:txXfrm>
        <a:off x="0" y="4423500"/>
        <a:ext cx="3886199" cy="570499"/>
      </dsp:txXfrm>
    </dsp:sp>
    <dsp:sp modelId="{0D22CF3B-D3C2-41BF-BF3F-23F400F7C742}">
      <dsp:nvSpPr>
        <dsp:cNvPr id="0" name=""/>
        <dsp:cNvSpPr/>
      </dsp:nvSpPr>
      <dsp:spPr>
        <a:xfrm>
          <a:off x="3886200" y="4423500"/>
          <a:ext cx="3886199" cy="5704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Viši nivo kognitivne kompetentnosti</a:t>
          </a:r>
          <a:endParaRPr lang="sr-Latn-CS" sz="1400" kern="1200" dirty="0"/>
        </a:p>
      </dsp:txBody>
      <dsp:txXfrm>
        <a:off x="3886200" y="4423500"/>
        <a:ext cx="3886199" cy="570499"/>
      </dsp:txXfrm>
    </dsp:sp>
    <dsp:sp modelId="{EB7C8230-F938-4902-8C75-7E987825F88F}">
      <dsp:nvSpPr>
        <dsp:cNvPr id="0" name=""/>
        <dsp:cNvSpPr/>
      </dsp:nvSpPr>
      <dsp:spPr>
        <a:xfrm rot="10800000">
          <a:off x="0" y="1889737"/>
          <a:ext cx="7772400" cy="19074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Ostvareni socijalni odnosi</a:t>
          </a:r>
          <a:endParaRPr lang="sr-Latn-CS" sz="2400" kern="1200" dirty="0"/>
        </a:p>
      </dsp:txBody>
      <dsp:txXfrm rot="-10800000">
        <a:off x="0" y="1889737"/>
        <a:ext cx="7772400" cy="669516"/>
      </dsp:txXfrm>
    </dsp:sp>
    <dsp:sp modelId="{DDB331E8-EF91-493B-A8C7-54F2677EE63D}">
      <dsp:nvSpPr>
        <dsp:cNvPr id="0" name=""/>
        <dsp:cNvSpPr/>
      </dsp:nvSpPr>
      <dsp:spPr>
        <a:xfrm>
          <a:off x="0" y="2559253"/>
          <a:ext cx="3886199" cy="570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Socijalna bliskost (kontakti), inicijativnost, popularnost, kooperativnost</a:t>
          </a:r>
          <a:endParaRPr lang="sr-Latn-CS" sz="1400" kern="1200" dirty="0"/>
        </a:p>
      </dsp:txBody>
      <dsp:txXfrm>
        <a:off x="0" y="2559253"/>
        <a:ext cx="3886199" cy="570328"/>
      </dsp:txXfrm>
    </dsp:sp>
    <dsp:sp modelId="{FA24E071-24EC-4556-90E9-718DF15A725A}">
      <dsp:nvSpPr>
        <dsp:cNvPr id="0" name=""/>
        <dsp:cNvSpPr/>
      </dsp:nvSpPr>
      <dsp:spPr>
        <a:xfrm>
          <a:off x="3886200" y="2559253"/>
          <a:ext cx="3886199" cy="570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Emocionalna bliskost (afektivna vezanost)</a:t>
          </a:r>
          <a:endParaRPr lang="sr-Latn-CS" sz="1400" kern="1200" dirty="0"/>
        </a:p>
      </dsp:txBody>
      <dsp:txXfrm>
        <a:off x="3886200" y="2559253"/>
        <a:ext cx="3886199" cy="570328"/>
      </dsp:txXfrm>
    </dsp:sp>
    <dsp:sp modelId="{EB3EC6CB-D55F-4960-A6F0-63CF355D2B6B}">
      <dsp:nvSpPr>
        <dsp:cNvPr id="0" name=""/>
        <dsp:cNvSpPr/>
      </dsp:nvSpPr>
      <dsp:spPr>
        <a:xfrm rot="10800000">
          <a:off x="0" y="887"/>
          <a:ext cx="7772400" cy="19074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Interakcija sa vršnjacima</a:t>
          </a:r>
          <a:endParaRPr lang="sr-Latn-CS" sz="2400" kern="1200" dirty="0"/>
        </a:p>
      </dsp:txBody>
      <dsp:txXfrm rot="-10800000">
        <a:off x="0" y="887"/>
        <a:ext cx="7772400" cy="669516"/>
      </dsp:txXfrm>
    </dsp:sp>
    <dsp:sp modelId="{19FDCF94-BCC1-4DDF-BD35-2E3AAA514FAC}">
      <dsp:nvSpPr>
        <dsp:cNvPr id="0" name=""/>
        <dsp:cNvSpPr/>
      </dsp:nvSpPr>
      <dsp:spPr>
        <a:xfrm>
          <a:off x="0" y="670403"/>
          <a:ext cx="3886199" cy="570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Želja (potreba) da se bude sa drugima (socijalni motiv)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Težnja za udruživanjem (afilijativni motiv)</a:t>
          </a:r>
          <a:endParaRPr lang="sr-Latn-CS" sz="1400" kern="1200" dirty="0"/>
        </a:p>
      </dsp:txBody>
      <dsp:txXfrm>
        <a:off x="0" y="670403"/>
        <a:ext cx="3886199" cy="570328"/>
      </dsp:txXfrm>
    </dsp:sp>
    <dsp:sp modelId="{A0C9A884-F468-4EDE-A140-AAD92DF6283B}">
      <dsp:nvSpPr>
        <dsp:cNvPr id="0" name=""/>
        <dsp:cNvSpPr/>
      </dsp:nvSpPr>
      <dsp:spPr>
        <a:xfrm>
          <a:off x="3886200" y="670403"/>
          <a:ext cx="3886199" cy="570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400" kern="1200" dirty="0" smtClean="0"/>
            <a:t>Nastojanje da se bude sa drugima i da se bude prihvaćen</a:t>
          </a:r>
          <a:endParaRPr lang="sr-Latn-CS" sz="1400" kern="1200" dirty="0"/>
        </a:p>
      </dsp:txBody>
      <dsp:txXfrm>
        <a:off x="3886200" y="670403"/>
        <a:ext cx="3886199" cy="570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724A3-62E2-4599-BB69-95B6BF025981}">
      <dsp:nvSpPr>
        <dsp:cNvPr id="0" name=""/>
        <dsp:cNvSpPr/>
      </dsp:nvSpPr>
      <dsp:spPr>
        <a:xfrm>
          <a:off x="2695" y="1401045"/>
          <a:ext cx="2145887" cy="176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Slobodno vreme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Letovanja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Izleti,...</a:t>
          </a:r>
          <a:endParaRPr lang="sr-Latn-CS" sz="2000" kern="1200" dirty="0"/>
        </a:p>
      </dsp:txBody>
      <dsp:txXfrm>
        <a:off x="43426" y="1441776"/>
        <a:ext cx="2064425" cy="1309180"/>
      </dsp:txXfrm>
    </dsp:sp>
    <dsp:sp modelId="{BFFD66C1-F8B8-4141-8BF8-49DCB460FA77}">
      <dsp:nvSpPr>
        <dsp:cNvPr id="0" name=""/>
        <dsp:cNvSpPr/>
      </dsp:nvSpPr>
      <dsp:spPr>
        <a:xfrm>
          <a:off x="1223282" y="1875214"/>
          <a:ext cx="2288764" cy="2288764"/>
        </a:xfrm>
        <a:prstGeom prst="leftCircularArrow">
          <a:avLst>
            <a:gd name="adj1" fmla="val 2817"/>
            <a:gd name="adj2" fmla="val 343935"/>
            <a:gd name="adj3" fmla="val 2119446"/>
            <a:gd name="adj4" fmla="val 9024489"/>
            <a:gd name="adj5" fmla="val 328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6E45F-AE08-448A-8939-AED2CEB9D7C0}">
      <dsp:nvSpPr>
        <dsp:cNvPr id="0" name=""/>
        <dsp:cNvSpPr/>
      </dsp:nvSpPr>
      <dsp:spPr>
        <a:xfrm>
          <a:off x="479559" y="2791688"/>
          <a:ext cx="1907455" cy="758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Socijalna bliskost</a:t>
          </a:r>
          <a:endParaRPr lang="sr-Latn-CS" sz="1800" kern="1200" dirty="0"/>
        </a:p>
      </dsp:txBody>
      <dsp:txXfrm>
        <a:off x="501776" y="2813905"/>
        <a:ext cx="1863021" cy="714098"/>
      </dsp:txXfrm>
    </dsp:sp>
    <dsp:sp modelId="{9B395B6D-FA88-4A65-88B8-44013C45EF75}">
      <dsp:nvSpPr>
        <dsp:cNvPr id="0" name=""/>
        <dsp:cNvSpPr/>
      </dsp:nvSpPr>
      <dsp:spPr>
        <a:xfrm>
          <a:off x="2694040" y="1401045"/>
          <a:ext cx="2145887" cy="176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Sličnost mišljenja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Sloboda ponašanja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Poveravanje tajne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>
              <a:solidFill>
                <a:srgbClr val="FF0000"/>
              </a:solidFill>
            </a:rPr>
            <a:t>Ugledanje</a:t>
          </a:r>
          <a:endParaRPr lang="sr-Latn-CS" sz="2000" kern="1200" dirty="0">
            <a:solidFill>
              <a:srgbClr val="FF0000"/>
            </a:solidFill>
          </a:endParaRPr>
        </a:p>
      </dsp:txBody>
      <dsp:txXfrm>
        <a:off x="2734771" y="1821042"/>
        <a:ext cx="2064425" cy="1309180"/>
      </dsp:txXfrm>
    </dsp:sp>
    <dsp:sp modelId="{48D7CF9C-D32A-4E50-9979-CB6EDC230B86}">
      <dsp:nvSpPr>
        <dsp:cNvPr id="0" name=""/>
        <dsp:cNvSpPr/>
      </dsp:nvSpPr>
      <dsp:spPr>
        <a:xfrm>
          <a:off x="3896744" y="338625"/>
          <a:ext cx="2562960" cy="2562960"/>
        </a:xfrm>
        <a:prstGeom prst="circularArrow">
          <a:avLst>
            <a:gd name="adj1" fmla="val 2516"/>
            <a:gd name="adj2" fmla="val 304991"/>
            <a:gd name="adj3" fmla="val 19519498"/>
            <a:gd name="adj4" fmla="val 12575511"/>
            <a:gd name="adj5" fmla="val 29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77D72-BF1D-475B-BA0C-94642A0EC336}">
      <dsp:nvSpPr>
        <dsp:cNvPr id="0" name=""/>
        <dsp:cNvSpPr/>
      </dsp:nvSpPr>
      <dsp:spPr>
        <a:xfrm>
          <a:off x="3170904" y="1021779"/>
          <a:ext cx="1907455" cy="758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Emocionalna bliskost</a:t>
          </a:r>
          <a:endParaRPr lang="sr-Latn-CS" sz="1800" kern="1200" dirty="0"/>
        </a:p>
      </dsp:txBody>
      <dsp:txXfrm>
        <a:off x="3193121" y="1043996"/>
        <a:ext cx="1863021" cy="714098"/>
      </dsp:txXfrm>
    </dsp:sp>
    <dsp:sp modelId="{5D1871C4-CAEC-451A-874D-B88C6439C8E8}">
      <dsp:nvSpPr>
        <dsp:cNvPr id="0" name=""/>
        <dsp:cNvSpPr/>
      </dsp:nvSpPr>
      <dsp:spPr>
        <a:xfrm>
          <a:off x="5385384" y="1401045"/>
          <a:ext cx="2145887" cy="176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Socijabilna deca (integrisana)</a:t>
          </a:r>
          <a:endParaRPr lang="sr-Latn-C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2000" kern="1200" dirty="0" smtClean="0"/>
            <a:t>Socijalno povučena deca (usamljena)</a:t>
          </a:r>
          <a:endParaRPr lang="sr-Latn-CS" sz="2000" kern="1200" dirty="0"/>
        </a:p>
      </dsp:txBody>
      <dsp:txXfrm>
        <a:off x="5426115" y="1441776"/>
        <a:ext cx="2064425" cy="1309180"/>
      </dsp:txXfrm>
    </dsp:sp>
    <dsp:sp modelId="{E93D8F50-3D3D-4F1D-9B6F-3C321C757916}">
      <dsp:nvSpPr>
        <dsp:cNvPr id="0" name=""/>
        <dsp:cNvSpPr/>
      </dsp:nvSpPr>
      <dsp:spPr>
        <a:xfrm>
          <a:off x="5862248" y="2791688"/>
          <a:ext cx="1907455" cy="758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Socijalna interakcija</a:t>
          </a:r>
          <a:endParaRPr lang="sr-Latn-CS" sz="1800" kern="1200" dirty="0"/>
        </a:p>
      </dsp:txBody>
      <dsp:txXfrm>
        <a:off x="5884465" y="2813905"/>
        <a:ext cx="1863021" cy="714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5B220-4450-47A7-937E-CC5BE703280F}">
      <dsp:nvSpPr>
        <dsp:cNvPr id="0" name=""/>
        <dsp:cNvSpPr/>
      </dsp:nvSpPr>
      <dsp:spPr>
        <a:xfrm>
          <a:off x="228599" y="0"/>
          <a:ext cx="7315200" cy="45720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F4D8D6B-10DC-49DE-866F-BA78CD18D036}">
      <dsp:nvSpPr>
        <dsp:cNvPr id="0" name=""/>
        <dsp:cNvSpPr/>
      </dsp:nvSpPr>
      <dsp:spPr>
        <a:xfrm>
          <a:off x="1157630" y="3155594"/>
          <a:ext cx="190195" cy="1901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A40BAA-0FC4-4790-81DF-C9C0F1028C6A}">
      <dsp:nvSpPr>
        <dsp:cNvPr id="0" name=""/>
        <dsp:cNvSpPr/>
      </dsp:nvSpPr>
      <dsp:spPr>
        <a:xfrm>
          <a:off x="1252728" y="3250692"/>
          <a:ext cx="1704441" cy="132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8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Fizička bliskost, slična interesovanja, sličan školski uspeh,...</a:t>
          </a:r>
          <a:endParaRPr lang="sr-Latn-CS" sz="1800" kern="1200" dirty="0"/>
        </a:p>
      </dsp:txBody>
      <dsp:txXfrm>
        <a:off x="1252728" y="3250692"/>
        <a:ext cx="1704441" cy="1321308"/>
      </dsp:txXfrm>
    </dsp:sp>
    <dsp:sp modelId="{8C61D6CD-D639-46DD-B85D-0A2EB6C2CA2B}">
      <dsp:nvSpPr>
        <dsp:cNvPr id="0" name=""/>
        <dsp:cNvSpPr/>
      </dsp:nvSpPr>
      <dsp:spPr>
        <a:xfrm>
          <a:off x="2836468" y="1912924"/>
          <a:ext cx="343814" cy="3438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5DEE9B-1731-486D-B1D6-E8392A0B4644}">
      <dsp:nvSpPr>
        <dsp:cNvPr id="0" name=""/>
        <dsp:cNvSpPr/>
      </dsp:nvSpPr>
      <dsp:spPr>
        <a:xfrm>
          <a:off x="3008376" y="2084831"/>
          <a:ext cx="1755648" cy="2487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18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Osobine ličnosti</a:t>
          </a:r>
          <a:endParaRPr lang="sr-Latn-CS" sz="1800" kern="1200" dirty="0"/>
        </a:p>
      </dsp:txBody>
      <dsp:txXfrm>
        <a:off x="3008376" y="2084831"/>
        <a:ext cx="1755648" cy="2487168"/>
      </dsp:txXfrm>
    </dsp:sp>
    <dsp:sp modelId="{DFEC3F42-A34D-436D-9094-F6AA00A0FE03}">
      <dsp:nvSpPr>
        <dsp:cNvPr id="0" name=""/>
        <dsp:cNvSpPr/>
      </dsp:nvSpPr>
      <dsp:spPr>
        <a:xfrm>
          <a:off x="4855464" y="1156715"/>
          <a:ext cx="475488" cy="4754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573CF4-650C-42E6-B23F-1EB02B08D49B}">
      <dsp:nvSpPr>
        <dsp:cNvPr id="0" name=""/>
        <dsp:cNvSpPr/>
      </dsp:nvSpPr>
      <dsp:spPr>
        <a:xfrm>
          <a:off x="5093208" y="1394459"/>
          <a:ext cx="1755648" cy="3177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95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Sličnost u stavovima i vrednostima</a:t>
          </a:r>
          <a:endParaRPr lang="sr-Latn-CS" sz="1800" kern="1200" dirty="0"/>
        </a:p>
      </dsp:txBody>
      <dsp:txXfrm>
        <a:off x="5093208" y="1394459"/>
        <a:ext cx="1755648" cy="3177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A92C4-9278-4C1F-8A58-ECD3D8116E24}">
      <dsp:nvSpPr>
        <dsp:cNvPr id="0" name=""/>
        <dsp:cNvSpPr/>
      </dsp:nvSpPr>
      <dsp:spPr>
        <a:xfrm>
          <a:off x="3871919" y="1828644"/>
          <a:ext cx="3307573" cy="3379011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SOCIJALNA </a:t>
          </a:r>
          <a:r>
            <a:rPr lang="sr-Latn-CS" sz="1200" b="1" kern="1200" dirty="0" smtClean="0"/>
            <a:t>POVUČENOST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b="1" kern="1200" dirty="0" smtClean="0"/>
            <a:t> STIDLJIVOST</a:t>
          </a:r>
          <a:r>
            <a:rPr lang="sr-Latn-CS" sz="1200" kern="1200" dirty="0" smtClean="0"/>
            <a:t>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SOC. IZOLACIJA,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SOC. ZANEMARENOST,  SOCIJALNA ANKSIOZNOST</a:t>
          </a:r>
          <a:endParaRPr lang="sr-Latn-CS" sz="1200" kern="1200" dirty="0"/>
        </a:p>
      </dsp:txBody>
      <dsp:txXfrm>
        <a:off x="4536888" y="2615415"/>
        <a:ext cx="1977635" cy="1746062"/>
      </dsp:txXfrm>
    </dsp:sp>
    <dsp:sp modelId="{6DFD7452-0EBF-4820-85D6-B870F649425C}">
      <dsp:nvSpPr>
        <dsp:cNvPr id="0" name=""/>
        <dsp:cNvSpPr/>
      </dsp:nvSpPr>
      <dsp:spPr>
        <a:xfrm>
          <a:off x="914376" y="1785951"/>
          <a:ext cx="2743224" cy="2686068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SOCIJALNA UZDRŽANOST, NIŽI NOIVO INTERAKCIJE</a:t>
          </a:r>
          <a:endParaRPr lang="sr-Latn-CS" sz="1200" kern="1200" dirty="0"/>
        </a:p>
      </dsp:txBody>
      <dsp:txXfrm>
        <a:off x="1598910" y="2466264"/>
        <a:ext cx="1374156" cy="1325442"/>
      </dsp:txXfrm>
    </dsp:sp>
    <dsp:sp modelId="{20F0A8E1-9EE1-4637-8EC9-A8272EA9E53D}">
      <dsp:nvSpPr>
        <dsp:cNvPr id="0" name=""/>
        <dsp:cNvSpPr/>
      </dsp:nvSpPr>
      <dsp:spPr>
        <a:xfrm rot="20700000">
          <a:off x="2860408" y="34077"/>
          <a:ext cx="2380200" cy="246183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BIHEJVIORALNA INHIBIRANOST </a:t>
          </a:r>
          <a:endParaRPr lang="sr-Latn-CS" sz="1200" kern="1200" dirty="0"/>
        </a:p>
      </dsp:txBody>
      <dsp:txXfrm rot="-20700000">
        <a:off x="3377614" y="578873"/>
        <a:ext cx="1345789" cy="1372247"/>
      </dsp:txXfrm>
    </dsp:sp>
    <dsp:sp modelId="{13D58A25-322C-4D81-8515-6EF2D469DFF6}">
      <dsp:nvSpPr>
        <dsp:cNvPr id="0" name=""/>
        <dsp:cNvSpPr/>
      </dsp:nvSpPr>
      <dsp:spPr>
        <a:xfrm>
          <a:off x="4157666" y="1328586"/>
          <a:ext cx="3721634" cy="3721634"/>
        </a:xfrm>
        <a:prstGeom prst="circularArrow">
          <a:avLst>
            <a:gd name="adj1" fmla="val 4687"/>
            <a:gd name="adj2" fmla="val 299029"/>
            <a:gd name="adj3" fmla="val 2537266"/>
            <a:gd name="adj4" fmla="val 15816549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0CAC7F-4BCC-4AAC-9C30-FBBA48427298}">
      <dsp:nvSpPr>
        <dsp:cNvPr id="0" name=""/>
        <dsp:cNvSpPr/>
      </dsp:nvSpPr>
      <dsp:spPr>
        <a:xfrm>
          <a:off x="657212" y="1357310"/>
          <a:ext cx="2703999" cy="270399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8A889B-5B9A-4617-A5A7-728737025B9A}">
      <dsp:nvSpPr>
        <dsp:cNvPr id="0" name=""/>
        <dsp:cNvSpPr/>
      </dsp:nvSpPr>
      <dsp:spPr>
        <a:xfrm>
          <a:off x="2443162" y="-214319"/>
          <a:ext cx="2915456" cy="29154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C3615-EFB9-4360-85EB-C319E7951D42}">
      <dsp:nvSpPr>
        <dsp:cNvPr id="0" name=""/>
        <dsp:cNvSpPr/>
      </dsp:nvSpPr>
      <dsp:spPr>
        <a:xfrm rot="16200000">
          <a:off x="-411117" y="415007"/>
          <a:ext cx="4572000" cy="37419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0" rIns="355172" bIns="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5600" kern="1200" dirty="0" smtClean="0"/>
            <a:t>Izolovanost od drugih</a:t>
          </a:r>
          <a:endParaRPr lang="sr-Latn-CS" sz="5600" kern="1200" dirty="0"/>
        </a:p>
      </dsp:txBody>
      <dsp:txXfrm rot="5400000">
        <a:off x="3891" y="914399"/>
        <a:ext cx="3741985" cy="2743200"/>
      </dsp:txXfrm>
    </dsp:sp>
    <dsp:sp modelId="{4C7BE836-658F-4A82-8D6D-47CBB075D401}">
      <dsp:nvSpPr>
        <dsp:cNvPr id="0" name=""/>
        <dsp:cNvSpPr/>
      </dsp:nvSpPr>
      <dsp:spPr>
        <a:xfrm rot="16200000">
          <a:off x="3611517" y="415007"/>
          <a:ext cx="4572000" cy="374198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0" rIns="355172" bIns="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5600" kern="1200" dirty="0" smtClean="0"/>
            <a:t>Upadljiva usamljenost</a:t>
          </a:r>
          <a:endParaRPr lang="sr-Latn-CS" sz="5600" kern="1200" dirty="0"/>
        </a:p>
      </dsp:txBody>
      <dsp:txXfrm rot="5400000">
        <a:off x="4026525" y="914399"/>
        <a:ext cx="3741985" cy="27432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AD16A-C4B8-433D-BD1B-63F319396A0E}">
      <dsp:nvSpPr>
        <dsp:cNvPr id="0" name=""/>
        <dsp:cNvSpPr/>
      </dsp:nvSpPr>
      <dsp:spPr>
        <a:xfrm>
          <a:off x="0" y="36089"/>
          <a:ext cx="7772400" cy="1482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900" kern="1200" dirty="0" smtClean="0"/>
            <a:t>Niska frekvencija socijalne interakcije</a:t>
          </a:r>
          <a:endParaRPr lang="sr-Latn-CS" sz="3900" kern="1200" dirty="0"/>
        </a:p>
      </dsp:txBody>
      <dsp:txXfrm>
        <a:off x="72393" y="108482"/>
        <a:ext cx="7627614" cy="1338189"/>
      </dsp:txXfrm>
    </dsp:sp>
    <dsp:sp modelId="{1D9C4C06-ED9E-4292-9513-7C94B7861A10}">
      <dsp:nvSpPr>
        <dsp:cNvPr id="0" name=""/>
        <dsp:cNvSpPr/>
      </dsp:nvSpPr>
      <dsp:spPr>
        <a:xfrm>
          <a:off x="0" y="1519065"/>
          <a:ext cx="77724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CS" sz="3000" kern="1200" dirty="0" smtClean="0"/>
            <a:t>Podsticanje dece da uspostavljaju socijalne kontakte</a:t>
          </a:r>
          <a:endParaRPr lang="sr-Latn-CS" sz="3000" kern="1200" dirty="0"/>
        </a:p>
      </dsp:txBody>
      <dsp:txXfrm>
        <a:off x="0" y="1519065"/>
        <a:ext cx="7772400" cy="888030"/>
      </dsp:txXfrm>
    </dsp:sp>
    <dsp:sp modelId="{CE622BEF-F4C4-4157-B82E-92905C59AC6A}">
      <dsp:nvSpPr>
        <dsp:cNvPr id="0" name=""/>
        <dsp:cNvSpPr/>
      </dsp:nvSpPr>
      <dsp:spPr>
        <a:xfrm>
          <a:off x="0" y="2407095"/>
          <a:ext cx="7772400" cy="1482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900" kern="1200" dirty="0" smtClean="0"/>
            <a:t>Neintegrisanost u grupu vršnjaka zbog neadekvatnog ponašanja</a:t>
          </a:r>
          <a:endParaRPr lang="sr-Latn-CS" sz="3900" kern="1200" dirty="0"/>
        </a:p>
      </dsp:txBody>
      <dsp:txXfrm>
        <a:off x="72393" y="2479488"/>
        <a:ext cx="7627614" cy="1338189"/>
      </dsp:txXfrm>
    </dsp:sp>
    <dsp:sp modelId="{D94BF96E-34AD-48AE-A526-DDB5C45CFADF}">
      <dsp:nvSpPr>
        <dsp:cNvPr id="0" name=""/>
        <dsp:cNvSpPr/>
      </dsp:nvSpPr>
      <dsp:spPr>
        <a:xfrm>
          <a:off x="0" y="3890070"/>
          <a:ext cx="77724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CS" sz="3000" kern="1200" dirty="0" smtClean="0"/>
            <a:t>Razvijanje socijalno-kompetentnog ponašanja</a:t>
          </a:r>
          <a:endParaRPr lang="sr-Latn-CS" sz="3000" kern="1200" dirty="0"/>
        </a:p>
      </dsp:txBody>
      <dsp:txXfrm>
        <a:off x="0" y="3890070"/>
        <a:ext cx="7772400" cy="6458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85D07-44E7-4A6B-85A8-C25F0FB7A8FF}">
      <dsp:nvSpPr>
        <dsp:cNvPr id="0" name=""/>
        <dsp:cNvSpPr/>
      </dsp:nvSpPr>
      <dsp:spPr>
        <a:xfrm>
          <a:off x="3108960" y="558"/>
          <a:ext cx="466344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3500" kern="1200" dirty="0" smtClean="0"/>
            <a:t>Sklonji udruživanju</a:t>
          </a:r>
          <a:endParaRPr lang="sr-Latn-C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3500" kern="1200" dirty="0" smtClean="0"/>
            <a:t>Širi krug vršnjaka</a:t>
          </a:r>
          <a:endParaRPr lang="sr-Latn-C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3500" kern="1200" dirty="0" smtClean="0"/>
            <a:t>Češće izlaze</a:t>
          </a:r>
          <a:endParaRPr lang="sr-Latn-CS" sz="3500" kern="1200" dirty="0"/>
        </a:p>
      </dsp:txBody>
      <dsp:txXfrm>
        <a:off x="3108960" y="272634"/>
        <a:ext cx="3847211" cy="1632459"/>
      </dsp:txXfrm>
    </dsp:sp>
    <dsp:sp modelId="{F7E1DCD8-5505-4C58-953D-7F16787ECFF5}">
      <dsp:nvSpPr>
        <dsp:cNvPr id="0" name=""/>
        <dsp:cNvSpPr/>
      </dsp:nvSpPr>
      <dsp:spPr>
        <a:xfrm>
          <a:off x="0" y="558"/>
          <a:ext cx="3108960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000" kern="1200" dirty="0" smtClean="0"/>
            <a:t>DEČACI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000" kern="1200" dirty="0" smtClean="0"/>
            <a:t>(veća samostalnost i manja kontrola od strane roditelja)</a:t>
          </a:r>
          <a:endParaRPr lang="sr-Latn-CS" sz="3000" kern="1200" dirty="0"/>
        </a:p>
      </dsp:txBody>
      <dsp:txXfrm>
        <a:off x="106253" y="106811"/>
        <a:ext cx="2896454" cy="1964105"/>
      </dsp:txXfrm>
    </dsp:sp>
    <dsp:sp modelId="{62F3F518-2452-4BD0-9FC2-69E1C874A1A4}">
      <dsp:nvSpPr>
        <dsp:cNvPr id="0" name=""/>
        <dsp:cNvSpPr/>
      </dsp:nvSpPr>
      <dsp:spPr>
        <a:xfrm>
          <a:off x="3108960" y="2394830"/>
          <a:ext cx="466344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3500" kern="1200" dirty="0" smtClean="0"/>
            <a:t>Bliskija prijateljstva sa manjim brojem osoba</a:t>
          </a:r>
          <a:endParaRPr lang="sr-Latn-CS" sz="3500" kern="1200" dirty="0"/>
        </a:p>
      </dsp:txBody>
      <dsp:txXfrm>
        <a:off x="3108960" y="2666906"/>
        <a:ext cx="3847211" cy="1632459"/>
      </dsp:txXfrm>
    </dsp:sp>
    <dsp:sp modelId="{FA8ABE6F-F7D5-49DA-83F0-60E1710FCB23}">
      <dsp:nvSpPr>
        <dsp:cNvPr id="0" name=""/>
        <dsp:cNvSpPr/>
      </dsp:nvSpPr>
      <dsp:spPr>
        <a:xfrm>
          <a:off x="0" y="2394830"/>
          <a:ext cx="3108960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000" kern="1200" dirty="0" smtClean="0"/>
            <a:t>DEVOJČICE</a:t>
          </a:r>
          <a:endParaRPr lang="sr-Latn-CS" sz="3000" kern="1200" dirty="0"/>
        </a:p>
      </dsp:txBody>
      <dsp:txXfrm>
        <a:off x="106253" y="2501083"/>
        <a:ext cx="2896454" cy="1964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1AB062-A044-4F0D-9FCB-2F6FA1A27011}" type="datetimeFigureOut">
              <a:rPr lang="sr-Latn-CS" smtClean="0"/>
              <a:pPr/>
              <a:t>10.10.2016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56C019-9637-4AA6-B48F-362B6836CA7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Latn-CS" dirty="0" smtClean="0"/>
              <a:t>Spasenović, V. (2008): Vršnjački odnosi i školski uspeh. Beograd: Institut za pedagoška istraživanja.</a:t>
            </a:r>
          </a:p>
          <a:p>
            <a:pPr algn="l"/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sz="2800" b="1" dirty="0"/>
              <a:t>Социјално понашање појединца  у систему усвојених </a:t>
            </a:r>
            <a:r>
              <a:rPr lang="sr-Latn-CS" sz="2800" b="1" dirty="0" smtClean="0"/>
              <a:t>друштвених </a:t>
            </a:r>
            <a:r>
              <a:rPr lang="sr-Latn-CS" sz="2800" b="1" dirty="0"/>
              <a:t>норми </a:t>
            </a:r>
            <a:r>
              <a:rPr lang="sr-Latn-CS" sz="2800" b="1" dirty="0" smtClean="0"/>
              <a:t>(9-10)</a:t>
            </a:r>
            <a:endParaRPr lang="sr-Latn-CS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Bliskost sa vršnjacima podstiče: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Razvoj razumevanja i </a:t>
            </a:r>
          </a:p>
          <a:p>
            <a:pPr>
              <a:buNone/>
            </a:pPr>
            <a:r>
              <a:rPr lang="sr-Latn-CS" dirty="0" smtClean="0"/>
              <a:t>    osetljivosti za druge,</a:t>
            </a:r>
          </a:p>
          <a:p>
            <a:r>
              <a:rPr lang="sr-Latn-CS" dirty="0" smtClean="0"/>
              <a:t>usvajanje moralnih vrednosti                          </a:t>
            </a:r>
          </a:p>
          <a:p>
            <a:pPr>
              <a:buNone/>
            </a:pPr>
            <a:r>
              <a:rPr lang="sr-Latn-CS" dirty="0" smtClean="0"/>
              <a:t>     i normi ponašanja,</a:t>
            </a:r>
          </a:p>
          <a:p>
            <a:r>
              <a:rPr lang="sr-Latn-CS" dirty="0" smtClean="0"/>
              <a:t>razvoj socijalnih veština,</a:t>
            </a:r>
          </a:p>
          <a:p>
            <a:r>
              <a:rPr lang="sr-Latn-CS" dirty="0" smtClean="0"/>
              <a:t>razvoj kognitivnih veština,</a:t>
            </a:r>
          </a:p>
          <a:p>
            <a:pPr algn="ctr">
              <a:buNone/>
            </a:pPr>
            <a:r>
              <a:rPr lang="sr-Latn-CS" dirty="0" smtClean="0"/>
              <a:t>EMPIRIJSKA ISTRAŽIVANJA O ODNOSU IZMEĐU </a:t>
            </a:r>
          </a:p>
          <a:p>
            <a:pPr algn="ctr">
              <a:buNone/>
            </a:pPr>
            <a:r>
              <a:rPr lang="sr-Latn-CS" dirty="0" smtClean="0"/>
              <a:t>USMERENOSTI KA VRŠNJACIMA</a:t>
            </a:r>
          </a:p>
          <a:p>
            <a:pPr algn="ctr">
              <a:buNone/>
            </a:pPr>
            <a:r>
              <a:rPr lang="sr-Latn-CS" dirty="0" smtClean="0"/>
              <a:t> I POSTIGNUĆA U ŠKOLSKOM USPEHU</a:t>
            </a:r>
            <a:endParaRPr lang="sr-Latn-C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00174"/>
            <a:ext cx="371477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Interakcija sa vršnjacima i razvojni ishodi</a:t>
            </a:r>
            <a:endParaRPr lang="sr-Latn-C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000108"/>
          <a:ext cx="7772400" cy="501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2800" b="1" dirty="0" smtClean="0"/>
              <a:t>Zašto mladi preferiraju ka društvu vršnjaka?</a:t>
            </a:r>
            <a:br>
              <a:rPr lang="sr-Latn-CS" sz="2800" b="1" dirty="0" smtClean="0"/>
            </a:br>
            <a:r>
              <a:rPr lang="sr-Latn-CS" sz="2800" b="1" dirty="0" smtClean="0"/>
              <a:t>(rezultati istraživanja)</a:t>
            </a:r>
            <a:endParaRPr lang="sr-Latn-C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2800" b="1" dirty="0" smtClean="0"/>
              <a:t>Od čega zavisi izbor drugova (drugarica)?</a:t>
            </a:r>
            <a:br>
              <a:rPr lang="sr-Latn-CS" sz="2800" b="1" dirty="0" smtClean="0"/>
            </a:br>
            <a:r>
              <a:rPr lang="sr-Latn-CS" sz="2800" b="1" dirty="0" smtClean="0"/>
              <a:t>(uzrasne orijentacije)</a:t>
            </a:r>
            <a:endParaRPr lang="sr-Latn-C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00100" y="1142984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2800" b="1" dirty="0" smtClean="0"/>
              <a:t>Prilagođavanje socijalno povučene dece na starijim uzrastima (značaj dispozicija i temperamenta)</a:t>
            </a:r>
            <a:endParaRPr lang="sr-Latn-C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142984"/>
          <a:ext cx="77724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Devijantno ponašanje</a:t>
            </a:r>
            <a:endParaRPr lang="sr-Latn-C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Interventni programi</a:t>
            </a:r>
            <a:endParaRPr lang="sr-Latn-C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28688" y="14287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Bliskost dečaka i devojčica sa vršnjacima</a:t>
            </a:r>
            <a:endParaRPr lang="sr-Latn-CS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Pojedinci koji su usmereni ka drugima...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Ekstravertni</a:t>
            </a:r>
          </a:p>
          <a:p>
            <a:r>
              <a:rPr lang="sr-Latn-CS" dirty="0" smtClean="0"/>
              <a:t>Otvoreni</a:t>
            </a:r>
          </a:p>
          <a:p>
            <a:r>
              <a:rPr lang="sr-Latn-CS" dirty="0" smtClean="0"/>
              <a:t>Druželjubivi</a:t>
            </a:r>
          </a:p>
          <a:p>
            <a:r>
              <a:rPr lang="sr-Latn-CS" dirty="0" smtClean="0"/>
              <a:t>Sigurni u sebe</a:t>
            </a:r>
          </a:p>
          <a:p>
            <a:r>
              <a:rPr lang="sr-Latn-CS" dirty="0" smtClean="0"/>
              <a:t>Asertivni                                                              </a:t>
            </a:r>
          </a:p>
          <a:p>
            <a:r>
              <a:rPr lang="sr-Latn-CS" dirty="0" smtClean="0"/>
              <a:t>Srdačni                                                                  </a:t>
            </a:r>
          </a:p>
          <a:p>
            <a:r>
              <a:rPr lang="sr-Latn-CS" dirty="0" smtClean="0"/>
              <a:t>Kooperativni</a:t>
            </a:r>
          </a:p>
          <a:p>
            <a:r>
              <a:rPr lang="sr-Latn-CS" dirty="0" smtClean="0"/>
              <a:t>Pomažu </a:t>
            </a:r>
          </a:p>
          <a:p>
            <a:r>
              <a:rPr lang="sr-Latn-CS" dirty="0" smtClean="0"/>
              <a:t>Empatišu</a:t>
            </a:r>
          </a:p>
          <a:p>
            <a:r>
              <a:rPr lang="sr-Latn-CS" dirty="0" smtClean="0"/>
              <a:t>Uvažavaju druge</a:t>
            </a:r>
          </a:p>
          <a:p>
            <a:r>
              <a:rPr lang="sr-Latn-CS" dirty="0" smtClean="0"/>
              <a:t>Koji prihvataju društveno-poželjne vrednosti</a:t>
            </a:r>
          </a:p>
          <a:p>
            <a:r>
              <a:rPr lang="sr-Latn-CS" dirty="0" smtClean="0"/>
              <a:t>Koji su odrastali u </a:t>
            </a:r>
            <a:r>
              <a:rPr lang="sr-Latn-CS" dirty="0" smtClean="0">
                <a:solidFill>
                  <a:srgbClr val="FF0000"/>
                </a:solidFill>
              </a:rPr>
              <a:t>toplim porodičnim odnosima (stvaranje uslova za interakciju)</a:t>
            </a:r>
            <a:endParaRPr lang="sr-Latn-CS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00174"/>
            <a:ext cx="27146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175</TotalTime>
  <Words>341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Социјално понашање појединца  у систему усвојених друштвених норми (9-10)</vt:lpstr>
      <vt:lpstr>Interakcija sa vršnjacima i razvojni ishodi</vt:lpstr>
      <vt:lpstr>Zašto mladi preferiraju ka društvu vršnjaka? (rezultati istraživanja)</vt:lpstr>
      <vt:lpstr>Od čega zavisi izbor drugova (drugarica)? (uzrasne orijentacije)</vt:lpstr>
      <vt:lpstr>Prilagođavanje socijalno povučene dece na starijim uzrastima (značaj dispozicija i temperamenta)</vt:lpstr>
      <vt:lpstr>Devijantno ponašanje</vt:lpstr>
      <vt:lpstr>Interventni programi</vt:lpstr>
      <vt:lpstr>Bliskost dečaka i devojčica sa vršnjacima</vt:lpstr>
      <vt:lpstr>Pojedinci koji su usmereni ka drugima...</vt:lpstr>
      <vt:lpstr>Bliskost sa vršnjacima podstiče: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Социјално понашање појединца  у систему усвојених друштвених норми (9-10)</dc:title>
  <dc:creator>Emina Kopas</dc:creator>
  <cp:lastModifiedBy>Emina</cp:lastModifiedBy>
  <cp:revision>21</cp:revision>
  <dcterms:created xsi:type="dcterms:W3CDTF">2010-10-30T21:56:51Z</dcterms:created>
  <dcterms:modified xsi:type="dcterms:W3CDTF">2016-10-10T20:28:20Z</dcterms:modified>
</cp:coreProperties>
</file>