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8CAD5-7788-4476-8014-D6CC51CF1D8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57253115-B478-40E0-B8B2-6917CAC7C0FB}">
      <dgm:prSet phldrT="[Text]"/>
      <dgm:spPr/>
      <dgm:t>
        <a:bodyPr/>
        <a:lstStyle/>
        <a:p>
          <a:r>
            <a:rPr lang="sr-Latn-CS" dirty="0" smtClean="0"/>
            <a:t>Moralna dilema</a:t>
          </a:r>
          <a:endParaRPr lang="sr-Latn-CS" dirty="0"/>
        </a:p>
      </dgm:t>
    </dgm:pt>
    <dgm:pt modelId="{BD688FCF-B41C-4BD0-BA20-C33266F583B4}" type="parTrans" cxnId="{159071C7-9B5C-4883-9A9F-6DA1D3FA6EDC}">
      <dgm:prSet/>
      <dgm:spPr/>
      <dgm:t>
        <a:bodyPr/>
        <a:lstStyle/>
        <a:p>
          <a:endParaRPr lang="sr-Latn-CS"/>
        </a:p>
      </dgm:t>
    </dgm:pt>
    <dgm:pt modelId="{E5E50147-81E2-4D6F-8A7F-CA108C68A643}" type="sibTrans" cxnId="{159071C7-9B5C-4883-9A9F-6DA1D3FA6EDC}">
      <dgm:prSet/>
      <dgm:spPr/>
      <dgm:t>
        <a:bodyPr/>
        <a:lstStyle/>
        <a:p>
          <a:endParaRPr lang="sr-Latn-CS"/>
        </a:p>
      </dgm:t>
    </dgm:pt>
    <dgm:pt modelId="{7C9F2BEF-A30E-4D23-8F60-13F1F4E4A8AA}">
      <dgm:prSet phldrT="[Text]"/>
      <dgm:spPr/>
      <dgm:t>
        <a:bodyPr/>
        <a:lstStyle/>
        <a:p>
          <a:r>
            <a:rPr lang="sr-Latn-CS" dirty="0" smtClean="0"/>
            <a:t>Otvorenog tipa (situacija sa više rešenja).</a:t>
          </a:r>
        </a:p>
        <a:p>
          <a:r>
            <a:rPr lang="sr-Latn-CS" dirty="0" smtClean="0"/>
            <a:t> Značaj IZBORA</a:t>
          </a:r>
          <a:endParaRPr lang="sr-Latn-CS" dirty="0"/>
        </a:p>
      </dgm:t>
    </dgm:pt>
    <dgm:pt modelId="{EC703B38-0C27-403D-A84C-DDE7D438FC66}" type="parTrans" cxnId="{4EA6433E-0BF2-4A61-A95B-95CD95173B67}">
      <dgm:prSet/>
      <dgm:spPr/>
      <dgm:t>
        <a:bodyPr/>
        <a:lstStyle/>
        <a:p>
          <a:endParaRPr lang="sr-Latn-CS"/>
        </a:p>
      </dgm:t>
    </dgm:pt>
    <dgm:pt modelId="{732BE4EC-DDF5-44A1-91C5-7700F5397F07}" type="sibTrans" cxnId="{4EA6433E-0BF2-4A61-A95B-95CD95173B67}">
      <dgm:prSet/>
      <dgm:spPr/>
      <dgm:t>
        <a:bodyPr/>
        <a:lstStyle/>
        <a:p>
          <a:endParaRPr lang="sr-Latn-CS"/>
        </a:p>
      </dgm:t>
    </dgm:pt>
    <dgm:pt modelId="{7452E5EC-C42E-487F-BDEB-B3FC5778884F}">
      <dgm:prSet phldrT="[Text]"/>
      <dgm:spPr/>
      <dgm:t>
        <a:bodyPr/>
        <a:lstStyle/>
        <a:p>
          <a:r>
            <a:rPr lang="sr-Latn-CS" dirty="0" smtClean="0"/>
            <a:t>Sukob između spornih pitanja i moralne implikacije</a:t>
          </a:r>
          <a:endParaRPr lang="sr-Latn-CS" dirty="0"/>
        </a:p>
      </dgm:t>
    </dgm:pt>
    <dgm:pt modelId="{539D8AD1-EA1B-4B37-A7DC-5833D9AB1EC3}" type="parTrans" cxnId="{66282CFD-BDDF-45DA-9672-9993F5CD666C}">
      <dgm:prSet/>
      <dgm:spPr/>
      <dgm:t>
        <a:bodyPr/>
        <a:lstStyle/>
        <a:p>
          <a:endParaRPr lang="sr-Latn-CS"/>
        </a:p>
      </dgm:t>
    </dgm:pt>
    <dgm:pt modelId="{A43B0D8B-344A-489E-97B8-BAC64FB6BCCB}" type="sibTrans" cxnId="{66282CFD-BDDF-45DA-9672-9993F5CD666C}">
      <dgm:prSet/>
      <dgm:spPr/>
      <dgm:t>
        <a:bodyPr/>
        <a:lstStyle/>
        <a:p>
          <a:endParaRPr lang="sr-Latn-CS"/>
        </a:p>
      </dgm:t>
    </dgm:pt>
    <dgm:pt modelId="{8C479840-301A-47C4-97B3-47E3029B5B24}">
      <dgm:prSet phldrT="[Text]"/>
      <dgm:spPr/>
      <dgm:t>
        <a:bodyPr/>
        <a:lstStyle/>
        <a:p>
          <a:r>
            <a:rPr lang="sr-Latn-CS" dirty="0" smtClean="0"/>
            <a:t>Potreba da se razreši sukob (ispravnost ili neispravnost postupaka)</a:t>
          </a:r>
          <a:endParaRPr lang="sr-Latn-CS" dirty="0"/>
        </a:p>
      </dgm:t>
    </dgm:pt>
    <dgm:pt modelId="{9DBB086C-A82D-452E-BDB8-070EC442A793}" type="parTrans" cxnId="{6DB50B3E-E80E-43DE-807C-8ABFD04DE8B5}">
      <dgm:prSet/>
      <dgm:spPr/>
      <dgm:t>
        <a:bodyPr/>
        <a:lstStyle/>
        <a:p>
          <a:endParaRPr lang="sr-Latn-CS"/>
        </a:p>
      </dgm:t>
    </dgm:pt>
    <dgm:pt modelId="{1871D205-96CE-4177-9E5C-BF3C38F40734}" type="sibTrans" cxnId="{6DB50B3E-E80E-43DE-807C-8ABFD04DE8B5}">
      <dgm:prSet/>
      <dgm:spPr/>
      <dgm:t>
        <a:bodyPr/>
        <a:lstStyle/>
        <a:p>
          <a:endParaRPr lang="sr-Latn-CS"/>
        </a:p>
      </dgm:t>
    </dgm:pt>
    <dgm:pt modelId="{58F25856-F60F-43CD-ACC1-6EF42B748E4A}">
      <dgm:prSet/>
      <dgm:spPr/>
      <dgm:t>
        <a:bodyPr/>
        <a:lstStyle/>
        <a:p>
          <a:r>
            <a:rPr lang="sr-Latn-CS" dirty="0" smtClean="0"/>
            <a:t>Jednostavne situacije, mali broj uloga, sagledavanje dileme iz različitih pozicija,uloga.</a:t>
          </a:r>
          <a:endParaRPr lang="sr-Latn-CS" dirty="0"/>
        </a:p>
      </dgm:t>
    </dgm:pt>
    <dgm:pt modelId="{A84845EE-5EC5-4D2A-AC5C-0430E607F7DD}" type="parTrans" cxnId="{60110672-C11F-4D9C-B75E-4108110C70A3}">
      <dgm:prSet/>
      <dgm:spPr/>
      <dgm:t>
        <a:bodyPr/>
        <a:lstStyle/>
        <a:p>
          <a:endParaRPr lang="sr-Latn-CS"/>
        </a:p>
      </dgm:t>
    </dgm:pt>
    <dgm:pt modelId="{053D9CD6-2F06-4254-BFAE-10FFAC9916A4}" type="sibTrans" cxnId="{60110672-C11F-4D9C-B75E-4108110C70A3}">
      <dgm:prSet/>
      <dgm:spPr/>
      <dgm:t>
        <a:bodyPr/>
        <a:lstStyle/>
        <a:p>
          <a:endParaRPr lang="sr-Latn-CS"/>
        </a:p>
      </dgm:t>
    </dgm:pt>
    <dgm:pt modelId="{961FD96E-3869-4BD1-84EC-5DDF982E95CB}">
      <dgm:prSet/>
      <dgm:spPr/>
      <dgm:t>
        <a:bodyPr/>
        <a:lstStyle/>
        <a:p>
          <a:r>
            <a:rPr lang="sr-Latn-CS" dirty="0" smtClean="0"/>
            <a:t>Primerenost nivou </a:t>
          </a:r>
          <a:r>
            <a:rPr lang="sr-Latn-CS" smtClean="0"/>
            <a:t>moralnog razmišljanja </a:t>
          </a:r>
          <a:r>
            <a:rPr lang="sr-Latn-CS" dirty="0" smtClean="0"/>
            <a:t>ispitanika</a:t>
          </a:r>
          <a:endParaRPr lang="sr-Latn-CS" dirty="0"/>
        </a:p>
      </dgm:t>
    </dgm:pt>
    <dgm:pt modelId="{F648142F-2200-43B1-86C1-5AAEF7072BCC}" type="parTrans" cxnId="{4B2A0AD8-2DFF-4E6F-AC3E-A09C4F2853CB}">
      <dgm:prSet/>
      <dgm:spPr/>
    </dgm:pt>
    <dgm:pt modelId="{A6311A50-4723-4421-897C-D2F4CAA7412B}" type="sibTrans" cxnId="{4B2A0AD8-2DFF-4E6F-AC3E-A09C4F2853CB}">
      <dgm:prSet/>
      <dgm:spPr/>
    </dgm:pt>
    <dgm:pt modelId="{5DF3E907-5068-45E3-9EBF-B6FEF243ED97}" type="pres">
      <dgm:prSet presAssocID="{7B48CAD5-7788-4476-8014-D6CC51CF1D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EC3BEF76-810B-447C-B502-8C21A2D34319}" type="pres">
      <dgm:prSet presAssocID="{57253115-B478-40E0-B8B2-6917CAC7C0FB}" presName="roof" presStyleLbl="dkBgShp" presStyleIdx="0" presStyleCnt="2"/>
      <dgm:spPr/>
      <dgm:t>
        <a:bodyPr/>
        <a:lstStyle/>
        <a:p>
          <a:endParaRPr lang="sr-Latn-CS"/>
        </a:p>
      </dgm:t>
    </dgm:pt>
    <dgm:pt modelId="{4A320884-4DCF-4CAF-B3CA-00AC5C62D392}" type="pres">
      <dgm:prSet presAssocID="{57253115-B478-40E0-B8B2-6917CAC7C0FB}" presName="pillars" presStyleCnt="0"/>
      <dgm:spPr/>
    </dgm:pt>
    <dgm:pt modelId="{10CB1E27-9ECD-4D1C-9615-F036188A8342}" type="pres">
      <dgm:prSet presAssocID="{57253115-B478-40E0-B8B2-6917CAC7C0FB}" presName="pillar1" presStyleLbl="node1" presStyleIdx="0" presStyleCnt="5" custScaleX="69769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7C2CCD6-873A-4D3D-9280-C102C4445E47}" type="pres">
      <dgm:prSet presAssocID="{7452E5EC-C42E-487F-BDEB-B3FC5778884F}" presName="pillarX" presStyleLbl="node1" presStyleIdx="1" presStyleCnt="5" custScaleX="6663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343C40E6-622F-49FC-BCDC-EDE6511D3797}" type="pres">
      <dgm:prSet presAssocID="{8C479840-301A-47C4-97B3-47E3029B5B24}" presName="pillarX" presStyleLbl="node1" presStyleIdx="2" presStyleCnt="5" custScaleX="9515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1CA06BB-B0AE-4D60-98E0-680B05B91A5C}" type="pres">
      <dgm:prSet presAssocID="{58F25856-F60F-43CD-ACC1-6EF42B748E4A}" presName="pillarX" presStyleLbl="node1" presStyleIdx="3" presStyleCnt="5" custScaleX="100371" custScaleY="97532" custLinFactNeighborX="1284" custLinFactNeighborY="-176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484C309-5BD1-4D8A-B12D-C6A13B80C178}" type="pres">
      <dgm:prSet presAssocID="{961FD96E-3869-4BD1-84EC-5DDF982E95CB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D0A5363-48EC-4DE0-BC4D-CA6729A758E2}" type="pres">
      <dgm:prSet presAssocID="{57253115-B478-40E0-B8B2-6917CAC7C0FB}" presName="base" presStyleLbl="dkBgShp" presStyleIdx="1" presStyleCnt="2"/>
      <dgm:spPr/>
    </dgm:pt>
  </dgm:ptLst>
  <dgm:cxnLst>
    <dgm:cxn modelId="{159071C7-9B5C-4883-9A9F-6DA1D3FA6EDC}" srcId="{7B48CAD5-7788-4476-8014-D6CC51CF1D87}" destId="{57253115-B478-40E0-B8B2-6917CAC7C0FB}" srcOrd="0" destOrd="0" parTransId="{BD688FCF-B41C-4BD0-BA20-C33266F583B4}" sibTransId="{E5E50147-81E2-4D6F-8A7F-CA108C68A643}"/>
    <dgm:cxn modelId="{F0DCF337-DB60-4B6F-9055-67C2325FE407}" type="presOf" srcId="{961FD96E-3869-4BD1-84EC-5DDF982E95CB}" destId="{6484C309-5BD1-4D8A-B12D-C6A13B80C178}" srcOrd="0" destOrd="0" presId="urn:microsoft.com/office/officeart/2005/8/layout/hList3"/>
    <dgm:cxn modelId="{C134038E-CE20-4D36-8FAD-0D7A7FD3A3D2}" type="presOf" srcId="{58F25856-F60F-43CD-ACC1-6EF42B748E4A}" destId="{A1CA06BB-B0AE-4D60-98E0-680B05B91A5C}" srcOrd="0" destOrd="0" presId="urn:microsoft.com/office/officeart/2005/8/layout/hList3"/>
    <dgm:cxn modelId="{FDC1B720-3024-449A-AE7D-32BCFBD66E88}" type="presOf" srcId="{7C9F2BEF-A30E-4D23-8F60-13F1F4E4A8AA}" destId="{10CB1E27-9ECD-4D1C-9615-F036188A8342}" srcOrd="0" destOrd="0" presId="urn:microsoft.com/office/officeart/2005/8/layout/hList3"/>
    <dgm:cxn modelId="{6DB50B3E-E80E-43DE-807C-8ABFD04DE8B5}" srcId="{57253115-B478-40E0-B8B2-6917CAC7C0FB}" destId="{8C479840-301A-47C4-97B3-47E3029B5B24}" srcOrd="2" destOrd="0" parTransId="{9DBB086C-A82D-452E-BDB8-070EC442A793}" sibTransId="{1871D205-96CE-4177-9E5C-BF3C38F40734}"/>
    <dgm:cxn modelId="{4EA6433E-0BF2-4A61-A95B-95CD95173B67}" srcId="{57253115-B478-40E0-B8B2-6917CAC7C0FB}" destId="{7C9F2BEF-A30E-4D23-8F60-13F1F4E4A8AA}" srcOrd="0" destOrd="0" parTransId="{EC703B38-0C27-403D-A84C-DDE7D438FC66}" sibTransId="{732BE4EC-DDF5-44A1-91C5-7700F5397F07}"/>
    <dgm:cxn modelId="{0974FD00-79E8-43EF-B434-2889D01FA988}" type="presOf" srcId="{7452E5EC-C42E-487F-BDEB-B3FC5778884F}" destId="{87C2CCD6-873A-4D3D-9280-C102C4445E47}" srcOrd="0" destOrd="0" presId="urn:microsoft.com/office/officeart/2005/8/layout/hList3"/>
    <dgm:cxn modelId="{0A930A15-39C8-4EA5-A135-E46167643674}" type="presOf" srcId="{8C479840-301A-47C4-97B3-47E3029B5B24}" destId="{343C40E6-622F-49FC-BCDC-EDE6511D3797}" srcOrd="0" destOrd="0" presId="urn:microsoft.com/office/officeart/2005/8/layout/hList3"/>
    <dgm:cxn modelId="{4B2A0AD8-2DFF-4E6F-AC3E-A09C4F2853CB}" srcId="{57253115-B478-40E0-B8B2-6917CAC7C0FB}" destId="{961FD96E-3869-4BD1-84EC-5DDF982E95CB}" srcOrd="4" destOrd="0" parTransId="{F648142F-2200-43B1-86C1-5AAEF7072BCC}" sibTransId="{A6311A50-4723-4421-897C-D2F4CAA7412B}"/>
    <dgm:cxn modelId="{60110672-C11F-4D9C-B75E-4108110C70A3}" srcId="{57253115-B478-40E0-B8B2-6917CAC7C0FB}" destId="{58F25856-F60F-43CD-ACC1-6EF42B748E4A}" srcOrd="3" destOrd="0" parTransId="{A84845EE-5EC5-4D2A-AC5C-0430E607F7DD}" sibTransId="{053D9CD6-2F06-4254-BFAE-10FFAC9916A4}"/>
    <dgm:cxn modelId="{854B45B8-E530-44F8-AE74-0000D69305D0}" type="presOf" srcId="{57253115-B478-40E0-B8B2-6917CAC7C0FB}" destId="{EC3BEF76-810B-447C-B502-8C21A2D34319}" srcOrd="0" destOrd="0" presId="urn:microsoft.com/office/officeart/2005/8/layout/hList3"/>
    <dgm:cxn modelId="{A233C7BE-72E1-4C8C-A727-6D8B0136FB73}" type="presOf" srcId="{7B48CAD5-7788-4476-8014-D6CC51CF1D87}" destId="{5DF3E907-5068-45E3-9EBF-B6FEF243ED97}" srcOrd="0" destOrd="0" presId="urn:microsoft.com/office/officeart/2005/8/layout/hList3"/>
    <dgm:cxn modelId="{66282CFD-BDDF-45DA-9672-9993F5CD666C}" srcId="{57253115-B478-40E0-B8B2-6917CAC7C0FB}" destId="{7452E5EC-C42E-487F-BDEB-B3FC5778884F}" srcOrd="1" destOrd="0" parTransId="{539D8AD1-EA1B-4B37-A7DC-5833D9AB1EC3}" sibTransId="{A43B0D8B-344A-489E-97B8-BAC64FB6BCCB}"/>
    <dgm:cxn modelId="{5FB38CA1-2126-4FD1-BBC1-2DCE7781B3AF}" type="presParOf" srcId="{5DF3E907-5068-45E3-9EBF-B6FEF243ED97}" destId="{EC3BEF76-810B-447C-B502-8C21A2D34319}" srcOrd="0" destOrd="0" presId="urn:microsoft.com/office/officeart/2005/8/layout/hList3"/>
    <dgm:cxn modelId="{325B9C4B-33F2-4F2E-A3D9-D87D74FD97A9}" type="presParOf" srcId="{5DF3E907-5068-45E3-9EBF-B6FEF243ED97}" destId="{4A320884-4DCF-4CAF-B3CA-00AC5C62D392}" srcOrd="1" destOrd="0" presId="urn:microsoft.com/office/officeart/2005/8/layout/hList3"/>
    <dgm:cxn modelId="{48109C34-1662-49CA-A3E3-0378FE79FBB6}" type="presParOf" srcId="{4A320884-4DCF-4CAF-B3CA-00AC5C62D392}" destId="{10CB1E27-9ECD-4D1C-9615-F036188A8342}" srcOrd="0" destOrd="0" presId="urn:microsoft.com/office/officeart/2005/8/layout/hList3"/>
    <dgm:cxn modelId="{BFFDDB07-9868-496A-A580-19FE489CF949}" type="presParOf" srcId="{4A320884-4DCF-4CAF-B3CA-00AC5C62D392}" destId="{87C2CCD6-873A-4D3D-9280-C102C4445E47}" srcOrd="1" destOrd="0" presId="urn:microsoft.com/office/officeart/2005/8/layout/hList3"/>
    <dgm:cxn modelId="{0CD0DF4C-3DCE-41A4-9701-A5B38730AE3E}" type="presParOf" srcId="{4A320884-4DCF-4CAF-B3CA-00AC5C62D392}" destId="{343C40E6-622F-49FC-BCDC-EDE6511D3797}" srcOrd="2" destOrd="0" presId="urn:microsoft.com/office/officeart/2005/8/layout/hList3"/>
    <dgm:cxn modelId="{DCA1153F-539D-4B63-82DE-D88F05D1DC89}" type="presParOf" srcId="{4A320884-4DCF-4CAF-B3CA-00AC5C62D392}" destId="{A1CA06BB-B0AE-4D60-98E0-680B05B91A5C}" srcOrd="3" destOrd="0" presId="urn:microsoft.com/office/officeart/2005/8/layout/hList3"/>
    <dgm:cxn modelId="{360D7160-1626-4F62-883A-B2E966C25804}" type="presParOf" srcId="{4A320884-4DCF-4CAF-B3CA-00AC5C62D392}" destId="{6484C309-5BD1-4D8A-B12D-C6A13B80C178}" srcOrd="4" destOrd="0" presId="urn:microsoft.com/office/officeart/2005/8/layout/hList3"/>
    <dgm:cxn modelId="{BF2CC62F-012B-4C9A-B668-223D9FCC7B20}" type="presParOf" srcId="{5DF3E907-5068-45E3-9EBF-B6FEF243ED97}" destId="{2D0A5363-48EC-4DE0-BC4D-CA6729A758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45F41-EA61-428D-A733-28512C67224C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E1BC8FEC-AEC8-4C2B-B375-330DB7F434E4}">
      <dgm:prSet phldrT="[Text]"/>
      <dgm:spPr/>
      <dgm:t>
        <a:bodyPr/>
        <a:lstStyle/>
        <a:p>
          <a:r>
            <a:rPr lang="sr-Latn-CS" dirty="0" smtClean="0"/>
            <a:t>Društvene dimenzije moralnosti (pravičnost, jednakost individualnih interesa)</a:t>
          </a:r>
          <a:endParaRPr lang="sr-Latn-CS" dirty="0"/>
        </a:p>
      </dgm:t>
    </dgm:pt>
    <dgm:pt modelId="{203448CB-CE1F-4A7F-AE85-79ED08853A7E}" type="parTrans" cxnId="{358094AA-03C6-4ED6-A805-C6F041A3CB64}">
      <dgm:prSet/>
      <dgm:spPr/>
      <dgm:t>
        <a:bodyPr/>
        <a:lstStyle/>
        <a:p>
          <a:endParaRPr lang="sr-Latn-CS"/>
        </a:p>
      </dgm:t>
    </dgm:pt>
    <dgm:pt modelId="{0648237D-6189-4593-826D-E8CDC0DCFBBE}" type="sibTrans" cxnId="{358094AA-03C6-4ED6-A805-C6F041A3CB64}">
      <dgm:prSet/>
      <dgm:spPr/>
      <dgm:t>
        <a:bodyPr/>
        <a:lstStyle/>
        <a:p>
          <a:endParaRPr lang="sr-Latn-CS"/>
        </a:p>
      </dgm:t>
    </dgm:pt>
    <dgm:pt modelId="{3365ECA4-F257-4155-AA9D-0379F289EC5E}">
      <dgm:prSet phldrT="[Text]"/>
      <dgm:spPr/>
      <dgm:t>
        <a:bodyPr/>
        <a:lstStyle/>
        <a:p>
          <a:r>
            <a:rPr lang="sr-Latn-CS" dirty="0" smtClean="0"/>
            <a:t>Poverenje, lojalnost prema bližnjima</a:t>
          </a:r>
          <a:endParaRPr lang="sr-Latn-CS" dirty="0"/>
        </a:p>
      </dgm:t>
    </dgm:pt>
    <dgm:pt modelId="{0EB5FAD2-340A-4864-AC4C-01CDD7B68256}" type="parTrans" cxnId="{4ED674D0-E938-4792-A1E2-EEAF7CCE34BC}">
      <dgm:prSet/>
      <dgm:spPr/>
      <dgm:t>
        <a:bodyPr/>
        <a:lstStyle/>
        <a:p>
          <a:endParaRPr lang="sr-Latn-CS"/>
        </a:p>
      </dgm:t>
    </dgm:pt>
    <dgm:pt modelId="{50A8F3D8-9258-4A96-BD91-F56CB254FC96}" type="sibTrans" cxnId="{4ED674D0-E938-4792-A1E2-EEAF7CCE34BC}">
      <dgm:prSet/>
      <dgm:spPr/>
      <dgm:t>
        <a:bodyPr/>
        <a:lstStyle/>
        <a:p>
          <a:endParaRPr lang="sr-Latn-CS"/>
        </a:p>
      </dgm:t>
    </dgm:pt>
    <dgm:pt modelId="{8556210F-9C97-4BCC-8F68-25649E2EFFB0}">
      <dgm:prSet phldrT="[Text]"/>
      <dgm:spPr/>
      <dgm:t>
        <a:bodyPr/>
        <a:lstStyle/>
        <a:p>
          <a:r>
            <a:rPr lang="sr-Latn-CS" dirty="0" smtClean="0"/>
            <a:t>Lični stavovi, u cilju održavanja reda, i dobrobiti zajednice, relativnost društvenih standarda (autonomna moralnost)</a:t>
          </a:r>
          <a:endParaRPr lang="sr-Latn-CS" dirty="0"/>
        </a:p>
      </dgm:t>
    </dgm:pt>
    <dgm:pt modelId="{4A07997D-5CE8-49C1-ABA9-D77E1AFC40ED}" type="parTrans" cxnId="{02FB0982-B4C5-40C5-A7E1-B5ED4DC6B910}">
      <dgm:prSet/>
      <dgm:spPr/>
      <dgm:t>
        <a:bodyPr/>
        <a:lstStyle/>
        <a:p>
          <a:endParaRPr lang="sr-Latn-CS"/>
        </a:p>
      </dgm:t>
    </dgm:pt>
    <dgm:pt modelId="{0860A9AC-A340-427B-A1C1-AD5656C32BAF}" type="sibTrans" cxnId="{02FB0982-B4C5-40C5-A7E1-B5ED4DC6B910}">
      <dgm:prSet/>
      <dgm:spPr/>
      <dgm:t>
        <a:bodyPr/>
        <a:lstStyle/>
        <a:p>
          <a:endParaRPr lang="sr-Latn-CS"/>
        </a:p>
      </dgm:t>
    </dgm:pt>
    <dgm:pt modelId="{A0F11876-0424-4E26-8836-F25ABE889134}" type="pres">
      <dgm:prSet presAssocID="{BED45F41-EA61-428D-A733-28512C67224C}" presName="diagram" presStyleCnt="0">
        <dgm:presLayoutVars>
          <dgm:dir/>
          <dgm:animLvl val="lvl"/>
          <dgm:resizeHandles val="exact"/>
        </dgm:presLayoutVars>
      </dgm:prSet>
      <dgm:spPr/>
    </dgm:pt>
    <dgm:pt modelId="{593CDE3A-EA1F-4616-83D6-03B55F256986}" type="pres">
      <dgm:prSet presAssocID="{E1BC8FEC-AEC8-4C2B-B375-330DB7F434E4}" presName="compNode" presStyleCnt="0"/>
      <dgm:spPr/>
    </dgm:pt>
    <dgm:pt modelId="{B724C78A-B9A8-4D5A-A641-256E885CAD89}" type="pres">
      <dgm:prSet presAssocID="{E1BC8FEC-AEC8-4C2B-B375-330DB7F434E4}" presName="childRect" presStyleLbl="bgAcc1" presStyleIdx="0" presStyleCnt="3">
        <dgm:presLayoutVars>
          <dgm:bulletEnabled val="1"/>
        </dgm:presLayoutVars>
      </dgm:prSet>
      <dgm:spPr/>
    </dgm:pt>
    <dgm:pt modelId="{2A559D01-97DE-4BB5-9EFC-2B834DCAEF11}" type="pres">
      <dgm:prSet presAssocID="{E1BC8FEC-AEC8-4C2B-B375-330DB7F434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D75A5FF-C43D-4007-98FA-55BCDF252E9A}" type="pres">
      <dgm:prSet presAssocID="{E1BC8FEC-AEC8-4C2B-B375-330DB7F434E4}" presName="parentRect" presStyleLbl="alignNode1" presStyleIdx="0" presStyleCnt="3" custScaleY="560779"/>
      <dgm:spPr/>
      <dgm:t>
        <a:bodyPr/>
        <a:lstStyle/>
        <a:p>
          <a:endParaRPr lang="sr-Latn-CS"/>
        </a:p>
      </dgm:t>
    </dgm:pt>
    <dgm:pt modelId="{59945EE4-EEC0-4D1F-8165-02458367452C}" type="pres">
      <dgm:prSet presAssocID="{E1BC8FEC-AEC8-4C2B-B375-330DB7F434E4}" presName="adorn" presStyleLbl="fgAccFollowNode1" presStyleIdx="0" presStyleCnt="3" custScaleX="215520" custScaleY="257841" custLinFactY="-58462" custLinFactNeighborX="15221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44D60E-434E-47AD-A147-467170340168}" type="pres">
      <dgm:prSet presAssocID="{0648237D-6189-4593-826D-E8CDC0DCFBBE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6EC1177D-6537-4D6F-97B5-13603DFBC620}" type="pres">
      <dgm:prSet presAssocID="{3365ECA4-F257-4155-AA9D-0379F289EC5E}" presName="compNode" presStyleCnt="0"/>
      <dgm:spPr/>
    </dgm:pt>
    <dgm:pt modelId="{B3B5CB49-50A6-4F67-B05B-7E0D690C15AB}" type="pres">
      <dgm:prSet presAssocID="{3365ECA4-F257-4155-AA9D-0379F289EC5E}" presName="childRect" presStyleLbl="bgAcc1" presStyleIdx="1" presStyleCnt="3">
        <dgm:presLayoutVars>
          <dgm:bulletEnabled val="1"/>
        </dgm:presLayoutVars>
      </dgm:prSet>
      <dgm:spPr/>
    </dgm:pt>
    <dgm:pt modelId="{C51D6961-7F1A-4B92-825E-343F3803615A}" type="pres">
      <dgm:prSet presAssocID="{3365ECA4-F257-4155-AA9D-0379F289EC5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731D887-E91F-4DA2-A2B7-02DEAF7557BD}" type="pres">
      <dgm:prSet presAssocID="{3365ECA4-F257-4155-AA9D-0379F289EC5E}" presName="parentRect" presStyleLbl="alignNode1" presStyleIdx="1" presStyleCnt="3" custScaleY="563387"/>
      <dgm:spPr/>
      <dgm:t>
        <a:bodyPr/>
        <a:lstStyle/>
        <a:p>
          <a:endParaRPr lang="sr-Latn-CS"/>
        </a:p>
      </dgm:t>
    </dgm:pt>
    <dgm:pt modelId="{B37FD3F1-2A7D-43D2-925E-C928E84E6956}" type="pres">
      <dgm:prSet presAssocID="{3365ECA4-F257-4155-AA9D-0379F289EC5E}" presName="adorn" presStyleLbl="fgAccFollowNode1" presStyleIdx="1" presStyleCnt="3" custFlipVert="1" custScaleX="252632" custScaleY="254684" custLinFactY="22908" custLinFactNeighborX="368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3F0ABB8-3D21-4938-973B-B9BB1939A268}" type="pres">
      <dgm:prSet presAssocID="{50A8F3D8-9258-4A96-BD91-F56CB254FC96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0D4126E4-D2CD-4179-9CFB-6EE4150FE9BB}" type="pres">
      <dgm:prSet presAssocID="{8556210F-9C97-4BCC-8F68-25649E2EFFB0}" presName="compNode" presStyleCnt="0"/>
      <dgm:spPr/>
    </dgm:pt>
    <dgm:pt modelId="{9D19A24A-1F60-4F85-85A4-95593255F35A}" type="pres">
      <dgm:prSet presAssocID="{8556210F-9C97-4BCC-8F68-25649E2EFFB0}" presName="childRect" presStyleLbl="bgAcc1" presStyleIdx="2" presStyleCnt="3">
        <dgm:presLayoutVars>
          <dgm:bulletEnabled val="1"/>
        </dgm:presLayoutVars>
      </dgm:prSet>
      <dgm:spPr/>
    </dgm:pt>
    <dgm:pt modelId="{9563B5D9-3E5A-4B3C-91AD-CF4A310359AD}" type="pres">
      <dgm:prSet presAssocID="{8556210F-9C97-4BCC-8F68-25649E2EFF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7B8C7BC-54EE-4FA4-9A9B-A28C55DDD2A2}" type="pres">
      <dgm:prSet presAssocID="{8556210F-9C97-4BCC-8F68-25649E2EFFB0}" presName="parentRect" presStyleLbl="alignNode1" presStyleIdx="2" presStyleCnt="3" custScaleY="564262"/>
      <dgm:spPr/>
      <dgm:t>
        <a:bodyPr/>
        <a:lstStyle/>
        <a:p>
          <a:endParaRPr lang="sr-Latn-CS"/>
        </a:p>
      </dgm:t>
    </dgm:pt>
    <dgm:pt modelId="{177F31F7-50BF-488F-A5CD-25AD14DD59CB}" type="pres">
      <dgm:prSet presAssocID="{8556210F-9C97-4BCC-8F68-25649E2EFFB0}" presName="adorn" presStyleLbl="fgAccFollowNode1" presStyleIdx="2" presStyleCnt="3" custScaleX="187173" custScaleY="2853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FB0982-B4C5-40C5-A7E1-B5ED4DC6B910}" srcId="{BED45F41-EA61-428D-A733-28512C67224C}" destId="{8556210F-9C97-4BCC-8F68-25649E2EFFB0}" srcOrd="2" destOrd="0" parTransId="{4A07997D-5CE8-49C1-ABA9-D77E1AFC40ED}" sibTransId="{0860A9AC-A340-427B-A1C1-AD5656C32BAF}"/>
    <dgm:cxn modelId="{3A456DCD-14F9-43C5-8588-5C2F0BBA15E9}" type="presOf" srcId="{8556210F-9C97-4BCC-8F68-25649E2EFFB0}" destId="{17B8C7BC-54EE-4FA4-9A9B-A28C55DDD2A2}" srcOrd="1" destOrd="0" presId="urn:microsoft.com/office/officeart/2005/8/layout/bList2#1"/>
    <dgm:cxn modelId="{17A2F834-4195-47F2-A51C-244A5B5D3CCC}" type="presOf" srcId="{50A8F3D8-9258-4A96-BD91-F56CB254FC96}" destId="{C3F0ABB8-3D21-4938-973B-B9BB1939A268}" srcOrd="0" destOrd="0" presId="urn:microsoft.com/office/officeart/2005/8/layout/bList2#1"/>
    <dgm:cxn modelId="{A48FE541-E2C0-42FE-8427-ED145CCCD088}" type="presOf" srcId="{0648237D-6189-4593-826D-E8CDC0DCFBBE}" destId="{E044D60E-434E-47AD-A147-467170340168}" srcOrd="0" destOrd="0" presId="urn:microsoft.com/office/officeart/2005/8/layout/bList2#1"/>
    <dgm:cxn modelId="{FED59EA5-F7D9-4595-9BA8-9F6026A156AC}" type="presOf" srcId="{3365ECA4-F257-4155-AA9D-0379F289EC5E}" destId="{E731D887-E91F-4DA2-A2B7-02DEAF7557BD}" srcOrd="1" destOrd="0" presId="urn:microsoft.com/office/officeart/2005/8/layout/bList2#1"/>
    <dgm:cxn modelId="{3590C3DF-52BB-4B38-8C7B-EEBDFFD40DD8}" type="presOf" srcId="{8556210F-9C97-4BCC-8F68-25649E2EFFB0}" destId="{9563B5D9-3E5A-4B3C-91AD-CF4A310359AD}" srcOrd="0" destOrd="0" presId="urn:microsoft.com/office/officeart/2005/8/layout/bList2#1"/>
    <dgm:cxn modelId="{B98A830E-B79F-4615-9B4E-15346BBECD99}" type="presOf" srcId="{3365ECA4-F257-4155-AA9D-0379F289EC5E}" destId="{C51D6961-7F1A-4B92-825E-343F3803615A}" srcOrd="0" destOrd="0" presId="urn:microsoft.com/office/officeart/2005/8/layout/bList2#1"/>
    <dgm:cxn modelId="{4ED674D0-E938-4792-A1E2-EEAF7CCE34BC}" srcId="{BED45F41-EA61-428D-A733-28512C67224C}" destId="{3365ECA4-F257-4155-AA9D-0379F289EC5E}" srcOrd="1" destOrd="0" parTransId="{0EB5FAD2-340A-4864-AC4C-01CDD7B68256}" sibTransId="{50A8F3D8-9258-4A96-BD91-F56CB254FC96}"/>
    <dgm:cxn modelId="{86CFD3DD-598E-4639-BE4D-D692C86B86AA}" type="presOf" srcId="{BED45F41-EA61-428D-A733-28512C67224C}" destId="{A0F11876-0424-4E26-8836-F25ABE889134}" srcOrd="0" destOrd="0" presId="urn:microsoft.com/office/officeart/2005/8/layout/bList2#1"/>
    <dgm:cxn modelId="{358094AA-03C6-4ED6-A805-C6F041A3CB64}" srcId="{BED45F41-EA61-428D-A733-28512C67224C}" destId="{E1BC8FEC-AEC8-4C2B-B375-330DB7F434E4}" srcOrd="0" destOrd="0" parTransId="{203448CB-CE1F-4A7F-AE85-79ED08853A7E}" sibTransId="{0648237D-6189-4593-826D-E8CDC0DCFBBE}"/>
    <dgm:cxn modelId="{15761351-DD20-438E-8CE8-0FFDE23BB85A}" type="presOf" srcId="{E1BC8FEC-AEC8-4C2B-B375-330DB7F434E4}" destId="{2A559D01-97DE-4BB5-9EFC-2B834DCAEF11}" srcOrd="0" destOrd="0" presId="urn:microsoft.com/office/officeart/2005/8/layout/bList2#1"/>
    <dgm:cxn modelId="{F77E2EBB-0453-487A-8C8D-BA1418C62FD8}" type="presOf" srcId="{E1BC8FEC-AEC8-4C2B-B375-330DB7F434E4}" destId="{BD75A5FF-C43D-4007-98FA-55BCDF252E9A}" srcOrd="1" destOrd="0" presId="urn:microsoft.com/office/officeart/2005/8/layout/bList2#1"/>
    <dgm:cxn modelId="{486F9F57-6197-4AB3-BD28-708A2884CBB9}" type="presParOf" srcId="{A0F11876-0424-4E26-8836-F25ABE889134}" destId="{593CDE3A-EA1F-4616-83D6-03B55F256986}" srcOrd="0" destOrd="0" presId="urn:microsoft.com/office/officeart/2005/8/layout/bList2#1"/>
    <dgm:cxn modelId="{D362DA65-B6C5-4CDF-A427-956BF5F3A50E}" type="presParOf" srcId="{593CDE3A-EA1F-4616-83D6-03B55F256986}" destId="{B724C78A-B9A8-4D5A-A641-256E885CAD89}" srcOrd="0" destOrd="0" presId="urn:microsoft.com/office/officeart/2005/8/layout/bList2#1"/>
    <dgm:cxn modelId="{0CF63A34-91A7-41B5-A148-453D405E9221}" type="presParOf" srcId="{593CDE3A-EA1F-4616-83D6-03B55F256986}" destId="{2A559D01-97DE-4BB5-9EFC-2B834DCAEF11}" srcOrd="1" destOrd="0" presId="urn:microsoft.com/office/officeart/2005/8/layout/bList2#1"/>
    <dgm:cxn modelId="{7B84E1BA-346C-477E-A169-222B44D65798}" type="presParOf" srcId="{593CDE3A-EA1F-4616-83D6-03B55F256986}" destId="{BD75A5FF-C43D-4007-98FA-55BCDF252E9A}" srcOrd="2" destOrd="0" presId="urn:microsoft.com/office/officeart/2005/8/layout/bList2#1"/>
    <dgm:cxn modelId="{747634EA-EC21-41D3-8D67-033CFBC8551E}" type="presParOf" srcId="{593CDE3A-EA1F-4616-83D6-03B55F256986}" destId="{59945EE4-EEC0-4D1F-8165-02458367452C}" srcOrd="3" destOrd="0" presId="urn:microsoft.com/office/officeart/2005/8/layout/bList2#1"/>
    <dgm:cxn modelId="{1EAFF5E5-1055-4ABD-B30D-B7C5E3D9EBED}" type="presParOf" srcId="{A0F11876-0424-4E26-8836-F25ABE889134}" destId="{E044D60E-434E-47AD-A147-467170340168}" srcOrd="1" destOrd="0" presId="urn:microsoft.com/office/officeart/2005/8/layout/bList2#1"/>
    <dgm:cxn modelId="{32A67D4F-5DE4-4590-85EB-308556122EE0}" type="presParOf" srcId="{A0F11876-0424-4E26-8836-F25ABE889134}" destId="{6EC1177D-6537-4D6F-97B5-13603DFBC620}" srcOrd="2" destOrd="0" presId="urn:microsoft.com/office/officeart/2005/8/layout/bList2#1"/>
    <dgm:cxn modelId="{1B64DC77-6A10-4955-BDAC-CF40F38CFDF0}" type="presParOf" srcId="{6EC1177D-6537-4D6F-97B5-13603DFBC620}" destId="{B3B5CB49-50A6-4F67-B05B-7E0D690C15AB}" srcOrd="0" destOrd="0" presId="urn:microsoft.com/office/officeart/2005/8/layout/bList2#1"/>
    <dgm:cxn modelId="{7964D66B-3EFA-4F6C-A8D3-2587CA71C354}" type="presParOf" srcId="{6EC1177D-6537-4D6F-97B5-13603DFBC620}" destId="{C51D6961-7F1A-4B92-825E-343F3803615A}" srcOrd="1" destOrd="0" presId="urn:microsoft.com/office/officeart/2005/8/layout/bList2#1"/>
    <dgm:cxn modelId="{2BBBD3E3-A1DD-4DF6-A857-8F3356029900}" type="presParOf" srcId="{6EC1177D-6537-4D6F-97B5-13603DFBC620}" destId="{E731D887-E91F-4DA2-A2B7-02DEAF7557BD}" srcOrd="2" destOrd="0" presId="urn:microsoft.com/office/officeart/2005/8/layout/bList2#1"/>
    <dgm:cxn modelId="{408F8D41-59AD-44AA-887D-7D4454177098}" type="presParOf" srcId="{6EC1177D-6537-4D6F-97B5-13603DFBC620}" destId="{B37FD3F1-2A7D-43D2-925E-C928E84E6956}" srcOrd="3" destOrd="0" presId="urn:microsoft.com/office/officeart/2005/8/layout/bList2#1"/>
    <dgm:cxn modelId="{913A717A-9E79-43B1-ACBF-86ADF5AAFD41}" type="presParOf" srcId="{A0F11876-0424-4E26-8836-F25ABE889134}" destId="{C3F0ABB8-3D21-4938-973B-B9BB1939A268}" srcOrd="3" destOrd="0" presId="urn:microsoft.com/office/officeart/2005/8/layout/bList2#1"/>
    <dgm:cxn modelId="{49C3A311-08D0-4FFB-8216-3B678766A148}" type="presParOf" srcId="{A0F11876-0424-4E26-8836-F25ABE889134}" destId="{0D4126E4-D2CD-4179-9CFB-6EE4150FE9BB}" srcOrd="4" destOrd="0" presId="urn:microsoft.com/office/officeart/2005/8/layout/bList2#1"/>
    <dgm:cxn modelId="{923FDF42-41AB-49A2-9321-068806B92AAD}" type="presParOf" srcId="{0D4126E4-D2CD-4179-9CFB-6EE4150FE9BB}" destId="{9D19A24A-1F60-4F85-85A4-95593255F35A}" srcOrd="0" destOrd="0" presId="urn:microsoft.com/office/officeart/2005/8/layout/bList2#1"/>
    <dgm:cxn modelId="{CE94D133-EBC3-4385-B632-DE47E202D7FE}" type="presParOf" srcId="{0D4126E4-D2CD-4179-9CFB-6EE4150FE9BB}" destId="{9563B5D9-3E5A-4B3C-91AD-CF4A310359AD}" srcOrd="1" destOrd="0" presId="urn:microsoft.com/office/officeart/2005/8/layout/bList2#1"/>
    <dgm:cxn modelId="{81B067F9-7CB0-4129-8D63-224D444AC8DB}" type="presParOf" srcId="{0D4126E4-D2CD-4179-9CFB-6EE4150FE9BB}" destId="{17B8C7BC-54EE-4FA4-9A9B-A28C55DDD2A2}" srcOrd="2" destOrd="0" presId="urn:microsoft.com/office/officeart/2005/8/layout/bList2#1"/>
    <dgm:cxn modelId="{B6FF7EF5-0A63-4BF7-BD0F-3BE794B90ED3}" type="presParOf" srcId="{0D4126E4-D2CD-4179-9CFB-6EE4150FE9BB}" destId="{177F31F7-50BF-488F-A5CD-25AD14DD59C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B4444-D599-4218-B2C9-1A6E74CDDC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2C4A8FDB-D179-46EE-A44E-F15C741F61BD}">
      <dgm:prSet phldrT="[Text]"/>
      <dgm:spPr/>
      <dgm:t>
        <a:bodyPr/>
        <a:lstStyle/>
        <a:p>
          <a:r>
            <a:rPr lang="sr-Latn-CS" dirty="0" smtClean="0"/>
            <a:t>Hipotetičke moralne dileme</a:t>
          </a:r>
        </a:p>
        <a:p>
          <a:r>
            <a:rPr lang="sr-Latn-CS" dirty="0" smtClean="0"/>
            <a:t> </a:t>
          </a:r>
          <a:r>
            <a:rPr lang="sr-Latn-CS" smtClean="0"/>
            <a:t>(Kohlberg, 1966.)</a:t>
          </a:r>
          <a:endParaRPr lang="sr-Latn-CS" dirty="0"/>
        </a:p>
      </dgm:t>
    </dgm:pt>
    <dgm:pt modelId="{1FE243F2-5BAB-4EA7-BAEC-272C48824D0D}" type="parTrans" cxnId="{015E23DC-0876-444D-83F4-7095DF5F12B5}">
      <dgm:prSet/>
      <dgm:spPr/>
      <dgm:t>
        <a:bodyPr/>
        <a:lstStyle/>
        <a:p>
          <a:endParaRPr lang="sr-Latn-CS"/>
        </a:p>
      </dgm:t>
    </dgm:pt>
    <dgm:pt modelId="{5CE364DA-823C-4E99-8023-86CC35731B58}" type="sibTrans" cxnId="{015E23DC-0876-444D-83F4-7095DF5F12B5}">
      <dgm:prSet/>
      <dgm:spPr/>
      <dgm:t>
        <a:bodyPr/>
        <a:lstStyle/>
        <a:p>
          <a:endParaRPr lang="sr-Latn-CS"/>
        </a:p>
      </dgm:t>
    </dgm:pt>
    <dgm:pt modelId="{1E04439F-4D4F-4590-A0B5-785957645648}">
      <dgm:prSet phldrT="[Text]"/>
      <dgm:spPr/>
      <dgm:t>
        <a:bodyPr/>
        <a:lstStyle/>
        <a:p>
          <a:r>
            <a:rPr lang="sr-Latn-CS" dirty="0" smtClean="0"/>
            <a:t>Univerzalna načela ispravnosti</a:t>
          </a:r>
          <a:endParaRPr lang="sr-Latn-CS" dirty="0"/>
        </a:p>
      </dgm:t>
    </dgm:pt>
    <dgm:pt modelId="{B188529E-95E0-4F08-A05E-1C88EDF56F9A}" type="parTrans" cxnId="{2C9C928F-5662-477C-B5E8-031EEF51BE99}">
      <dgm:prSet/>
      <dgm:spPr/>
      <dgm:t>
        <a:bodyPr/>
        <a:lstStyle/>
        <a:p>
          <a:endParaRPr lang="sr-Latn-CS"/>
        </a:p>
      </dgm:t>
    </dgm:pt>
    <dgm:pt modelId="{BF31980D-DCB6-457C-9C56-B0B113B738D3}" type="sibTrans" cxnId="{2C9C928F-5662-477C-B5E8-031EEF51BE99}">
      <dgm:prSet/>
      <dgm:spPr/>
      <dgm:t>
        <a:bodyPr/>
        <a:lstStyle/>
        <a:p>
          <a:endParaRPr lang="sr-Latn-CS"/>
        </a:p>
      </dgm:t>
    </dgm:pt>
    <dgm:pt modelId="{17ABA60E-094B-47D6-8C7F-ED54F7A791A3}">
      <dgm:prSet phldrT="[Text]"/>
      <dgm:spPr/>
      <dgm:t>
        <a:bodyPr/>
        <a:lstStyle/>
        <a:p>
          <a:r>
            <a:rPr lang="sr-Latn-CS" dirty="0" smtClean="0"/>
            <a:t>Opšta kompetentnost moralnog rasuđivanja</a:t>
          </a:r>
          <a:endParaRPr lang="sr-Latn-CS" dirty="0"/>
        </a:p>
      </dgm:t>
    </dgm:pt>
    <dgm:pt modelId="{6CC9A596-6EBC-4AC4-B517-2A5AD481C8E7}" type="parTrans" cxnId="{E601CE02-1217-4EF0-BEEE-EE5289BB8009}">
      <dgm:prSet/>
      <dgm:spPr/>
      <dgm:t>
        <a:bodyPr/>
        <a:lstStyle/>
        <a:p>
          <a:endParaRPr lang="sr-Latn-CS"/>
        </a:p>
      </dgm:t>
    </dgm:pt>
    <dgm:pt modelId="{C491FF47-078A-4719-82E1-E287932A9508}" type="sibTrans" cxnId="{E601CE02-1217-4EF0-BEEE-EE5289BB8009}">
      <dgm:prSet/>
      <dgm:spPr/>
      <dgm:t>
        <a:bodyPr/>
        <a:lstStyle/>
        <a:p>
          <a:endParaRPr lang="sr-Latn-CS"/>
        </a:p>
      </dgm:t>
    </dgm:pt>
    <dgm:pt modelId="{B43828C6-45DC-432C-BCC6-D4E74D3B0D54}">
      <dgm:prSet phldrT="[Text]"/>
      <dgm:spPr/>
      <dgm:t>
        <a:bodyPr/>
        <a:lstStyle/>
        <a:p>
          <a:r>
            <a:rPr lang="sr-Latn-CS" dirty="0" smtClean="0"/>
            <a:t>Dileme sadržajno određene u istoriji, književnosti</a:t>
          </a:r>
          <a:endParaRPr lang="sr-Latn-CS" dirty="0"/>
        </a:p>
      </dgm:t>
    </dgm:pt>
    <dgm:pt modelId="{717D65B6-3EBF-4472-B379-0955CA930F3F}" type="parTrans" cxnId="{B879B077-394A-4F59-9BEC-409A12D59D1A}">
      <dgm:prSet/>
      <dgm:spPr/>
      <dgm:t>
        <a:bodyPr/>
        <a:lstStyle/>
        <a:p>
          <a:endParaRPr lang="sr-Latn-CS"/>
        </a:p>
      </dgm:t>
    </dgm:pt>
    <dgm:pt modelId="{4B0021DE-BC23-408B-B48F-C330F8C2AC30}" type="sibTrans" cxnId="{B879B077-394A-4F59-9BEC-409A12D59D1A}">
      <dgm:prSet/>
      <dgm:spPr/>
      <dgm:t>
        <a:bodyPr/>
        <a:lstStyle/>
        <a:p>
          <a:endParaRPr lang="sr-Latn-CS"/>
        </a:p>
      </dgm:t>
    </dgm:pt>
    <dgm:pt modelId="{F037B864-7031-4B8E-8774-FC3134A60127}">
      <dgm:prSet phldrT="[Text]"/>
      <dgm:spPr/>
      <dgm:t>
        <a:bodyPr/>
        <a:lstStyle/>
        <a:p>
          <a:r>
            <a:rPr lang="sr-Latn-CS" dirty="0" smtClean="0"/>
            <a:t>Razumevanje istorijskog konteksta</a:t>
          </a:r>
          <a:endParaRPr lang="sr-Latn-CS" dirty="0"/>
        </a:p>
      </dgm:t>
    </dgm:pt>
    <dgm:pt modelId="{E703B653-F014-45E4-9E4D-D301588348E5}" type="parTrans" cxnId="{A6500CA9-2B21-43FF-83BD-8B1ED05DFA89}">
      <dgm:prSet/>
      <dgm:spPr/>
      <dgm:t>
        <a:bodyPr/>
        <a:lstStyle/>
        <a:p>
          <a:endParaRPr lang="sr-Latn-CS"/>
        </a:p>
      </dgm:t>
    </dgm:pt>
    <dgm:pt modelId="{BC6D5832-0090-4EA1-A2FE-D9957438FF3E}" type="sibTrans" cxnId="{A6500CA9-2B21-43FF-83BD-8B1ED05DFA89}">
      <dgm:prSet/>
      <dgm:spPr/>
      <dgm:t>
        <a:bodyPr/>
        <a:lstStyle/>
        <a:p>
          <a:endParaRPr lang="sr-Latn-CS"/>
        </a:p>
      </dgm:t>
    </dgm:pt>
    <dgm:pt modelId="{9B9F59CD-B008-4679-B9E9-9A50B3B0BC1E}">
      <dgm:prSet phldrT="[Text]"/>
      <dgm:spPr/>
      <dgm:t>
        <a:bodyPr/>
        <a:lstStyle/>
        <a:p>
          <a:r>
            <a:rPr lang="sr-Latn-CS" dirty="0" smtClean="0"/>
            <a:t>Razrešavanje dileme u kontekstu</a:t>
          </a:r>
          <a:endParaRPr lang="sr-Latn-CS" dirty="0"/>
        </a:p>
      </dgm:t>
    </dgm:pt>
    <dgm:pt modelId="{1A0691AE-65DD-496D-AD3C-5CAFCC55B67D}" type="parTrans" cxnId="{9A84AB32-12C8-4A54-BD7D-3F91D15C5387}">
      <dgm:prSet/>
      <dgm:spPr/>
      <dgm:t>
        <a:bodyPr/>
        <a:lstStyle/>
        <a:p>
          <a:endParaRPr lang="sr-Latn-CS"/>
        </a:p>
      </dgm:t>
    </dgm:pt>
    <dgm:pt modelId="{9604CEC7-AAFB-401B-97ED-AA7364F2BCE0}" type="sibTrans" cxnId="{9A84AB32-12C8-4A54-BD7D-3F91D15C5387}">
      <dgm:prSet/>
      <dgm:spPr/>
      <dgm:t>
        <a:bodyPr/>
        <a:lstStyle/>
        <a:p>
          <a:endParaRPr lang="sr-Latn-CS"/>
        </a:p>
      </dgm:t>
    </dgm:pt>
    <dgm:pt modelId="{92A8F5B6-F64A-48D0-AC8B-028897022078}">
      <dgm:prSet phldrT="[Text]"/>
      <dgm:spPr/>
      <dgm:t>
        <a:bodyPr/>
        <a:lstStyle/>
        <a:p>
          <a:r>
            <a:rPr lang="sr-Latn-CS" dirty="0" smtClean="0"/>
            <a:t>Dileme sa sadržajima iz svakodnevnog života dece i mladih</a:t>
          </a:r>
          <a:endParaRPr lang="sr-Latn-CS" dirty="0"/>
        </a:p>
      </dgm:t>
    </dgm:pt>
    <dgm:pt modelId="{2DE90ABD-8EA0-4966-8EDB-36A36082E06F}" type="parTrans" cxnId="{025DC464-0B06-428E-BF26-9279F598F4CF}">
      <dgm:prSet/>
      <dgm:spPr/>
      <dgm:t>
        <a:bodyPr/>
        <a:lstStyle/>
        <a:p>
          <a:endParaRPr lang="sr-Latn-CS"/>
        </a:p>
      </dgm:t>
    </dgm:pt>
    <dgm:pt modelId="{5C54DE9F-1EB3-4E1B-9BA8-0BCA42F3C503}" type="sibTrans" cxnId="{025DC464-0B06-428E-BF26-9279F598F4CF}">
      <dgm:prSet/>
      <dgm:spPr/>
      <dgm:t>
        <a:bodyPr/>
        <a:lstStyle/>
        <a:p>
          <a:endParaRPr lang="sr-Latn-CS"/>
        </a:p>
      </dgm:t>
    </dgm:pt>
    <dgm:pt modelId="{44E0BAAC-50EE-4900-BC56-C7C993AF7965}">
      <dgm:prSet phldrT="[Text]"/>
      <dgm:spPr/>
      <dgm:t>
        <a:bodyPr/>
        <a:lstStyle/>
        <a:p>
          <a:r>
            <a:rPr lang="sr-Latn-CS" dirty="0" smtClean="0"/>
            <a:t>Kultivisanje emocija</a:t>
          </a:r>
          <a:endParaRPr lang="sr-Latn-CS" dirty="0"/>
        </a:p>
      </dgm:t>
    </dgm:pt>
    <dgm:pt modelId="{1E85F8AE-B679-47EB-8C67-105F554D8C79}" type="parTrans" cxnId="{EC9B0AE1-415C-4719-8E35-D962C5780C3D}">
      <dgm:prSet/>
      <dgm:spPr/>
      <dgm:t>
        <a:bodyPr/>
        <a:lstStyle/>
        <a:p>
          <a:endParaRPr lang="sr-Latn-CS"/>
        </a:p>
      </dgm:t>
    </dgm:pt>
    <dgm:pt modelId="{1796F350-F242-4861-87FC-D175A23EEB4B}" type="sibTrans" cxnId="{EC9B0AE1-415C-4719-8E35-D962C5780C3D}">
      <dgm:prSet/>
      <dgm:spPr/>
      <dgm:t>
        <a:bodyPr/>
        <a:lstStyle/>
        <a:p>
          <a:endParaRPr lang="sr-Latn-CS"/>
        </a:p>
      </dgm:t>
    </dgm:pt>
    <dgm:pt modelId="{F0177877-293E-48EB-B84F-4EE30EC17AF9}">
      <dgm:prSet phldrT="[Text]"/>
      <dgm:spPr/>
      <dgm:t>
        <a:bodyPr/>
        <a:lstStyle/>
        <a:p>
          <a:r>
            <a:rPr lang="sr-Latn-CS" dirty="0" smtClean="0"/>
            <a:t>Upoznati načine kako je dilema realno rešavana</a:t>
          </a:r>
          <a:endParaRPr lang="sr-Latn-CS" dirty="0"/>
        </a:p>
      </dgm:t>
    </dgm:pt>
    <dgm:pt modelId="{9EACB044-8DFB-4A1D-BFB2-4CB5C3DB85A8}" type="parTrans" cxnId="{DD23D7A7-2035-4EFA-B86C-85AACE37AD5A}">
      <dgm:prSet/>
      <dgm:spPr/>
      <dgm:t>
        <a:bodyPr/>
        <a:lstStyle/>
        <a:p>
          <a:endParaRPr lang="en-US"/>
        </a:p>
      </dgm:t>
    </dgm:pt>
    <dgm:pt modelId="{D452DB98-866B-4526-BB49-433F4D390078}" type="sibTrans" cxnId="{DD23D7A7-2035-4EFA-B86C-85AACE37AD5A}">
      <dgm:prSet/>
      <dgm:spPr/>
      <dgm:t>
        <a:bodyPr/>
        <a:lstStyle/>
        <a:p>
          <a:endParaRPr lang="en-US"/>
        </a:p>
      </dgm:t>
    </dgm:pt>
    <dgm:pt modelId="{4EE376D5-2220-4158-AAF5-CBDE99F3E14A}">
      <dgm:prSet phldrT="[Text]"/>
      <dgm:spPr/>
      <dgm:t>
        <a:bodyPr/>
        <a:lstStyle/>
        <a:p>
          <a:r>
            <a:rPr lang="sr-Latn-CS" dirty="0" smtClean="0"/>
            <a:t>Ispitivanje razloge za postupke likova , istorijskih ličnosti</a:t>
          </a:r>
          <a:endParaRPr lang="sr-Latn-CS" dirty="0"/>
        </a:p>
      </dgm:t>
    </dgm:pt>
    <dgm:pt modelId="{3BED8067-0D3C-432B-B464-FAF78CD4A847}" type="parTrans" cxnId="{C718E6DD-18E0-4767-A016-C29A92BCEB32}">
      <dgm:prSet/>
      <dgm:spPr/>
      <dgm:t>
        <a:bodyPr/>
        <a:lstStyle/>
        <a:p>
          <a:endParaRPr lang="en-US"/>
        </a:p>
      </dgm:t>
    </dgm:pt>
    <dgm:pt modelId="{4FB4AC64-C8F4-4673-BCFE-88BF3EC2E8D3}" type="sibTrans" cxnId="{C718E6DD-18E0-4767-A016-C29A92BCEB32}">
      <dgm:prSet/>
      <dgm:spPr/>
      <dgm:t>
        <a:bodyPr/>
        <a:lstStyle/>
        <a:p>
          <a:endParaRPr lang="en-US"/>
        </a:p>
      </dgm:t>
    </dgm:pt>
    <dgm:pt modelId="{141BCEB8-D337-4046-8D84-1112EF17F797}">
      <dgm:prSet phldrT="[Text]"/>
      <dgm:spPr/>
      <dgm:t>
        <a:bodyPr/>
        <a:lstStyle/>
        <a:p>
          <a:r>
            <a:rPr lang="sr-Latn-CS" dirty="0" smtClean="0"/>
            <a:t>Konstruktivno rešavanje sukoba</a:t>
          </a:r>
          <a:endParaRPr lang="sr-Latn-CS" dirty="0"/>
        </a:p>
      </dgm:t>
    </dgm:pt>
    <dgm:pt modelId="{9DDDFB68-FF84-4697-981F-A849FD7EADA5}" type="parTrans" cxnId="{3D2B1A45-1F4B-41A0-80A0-72FB9F78F672}">
      <dgm:prSet/>
      <dgm:spPr/>
      <dgm:t>
        <a:bodyPr/>
        <a:lstStyle/>
        <a:p>
          <a:endParaRPr lang="en-US"/>
        </a:p>
      </dgm:t>
    </dgm:pt>
    <dgm:pt modelId="{5925B0EE-BB46-429A-8483-74CA64C247EF}" type="sibTrans" cxnId="{3D2B1A45-1F4B-41A0-80A0-72FB9F78F672}">
      <dgm:prSet/>
      <dgm:spPr/>
      <dgm:t>
        <a:bodyPr/>
        <a:lstStyle/>
        <a:p>
          <a:endParaRPr lang="en-US"/>
        </a:p>
      </dgm:t>
    </dgm:pt>
    <dgm:pt modelId="{226AE940-165C-4C60-BE58-D0913115ED4D}" type="pres">
      <dgm:prSet presAssocID="{5B0B4444-D599-4218-B2C9-1A6E74CDDC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97E57394-AF60-4A9C-8F09-A2645B7CF0F9}" type="pres">
      <dgm:prSet presAssocID="{2C4A8FDB-D179-46EE-A44E-F15C741F61BD}" presName="linNode" presStyleCnt="0"/>
      <dgm:spPr/>
    </dgm:pt>
    <dgm:pt modelId="{9B6B29CA-9119-47B5-B3EC-CC998DCB9821}" type="pres">
      <dgm:prSet presAssocID="{2C4A8FDB-D179-46EE-A44E-F15C741F61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3102E09-1617-4685-9B8A-2A4CC7EF8E83}" type="pres">
      <dgm:prSet presAssocID="{2C4A8FDB-D179-46EE-A44E-F15C741F61B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6684993-1FC5-4FDF-9454-1FA6C1885BDF}" type="pres">
      <dgm:prSet presAssocID="{5CE364DA-823C-4E99-8023-86CC35731B58}" presName="sp" presStyleCnt="0"/>
      <dgm:spPr/>
    </dgm:pt>
    <dgm:pt modelId="{2E48AD03-C645-420F-9B84-4B3B185D371E}" type="pres">
      <dgm:prSet presAssocID="{B43828C6-45DC-432C-BCC6-D4E74D3B0D54}" presName="linNode" presStyleCnt="0"/>
      <dgm:spPr/>
    </dgm:pt>
    <dgm:pt modelId="{3644D640-7591-43FF-AF5A-58AC0C8F0572}" type="pres">
      <dgm:prSet presAssocID="{B43828C6-45DC-432C-BCC6-D4E74D3B0D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1061CAE-B20B-42C5-B5F0-D69599005ECD}" type="pres">
      <dgm:prSet presAssocID="{B43828C6-45DC-432C-BCC6-D4E74D3B0D5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B2856A4-4DFF-4817-9436-E3E0212FB554}" type="pres">
      <dgm:prSet presAssocID="{4B0021DE-BC23-408B-B48F-C330F8C2AC30}" presName="sp" presStyleCnt="0"/>
      <dgm:spPr/>
    </dgm:pt>
    <dgm:pt modelId="{E7B054D1-9EC2-4E5A-9AF3-518B76E7B3DA}" type="pres">
      <dgm:prSet presAssocID="{92A8F5B6-F64A-48D0-AC8B-028897022078}" presName="linNode" presStyleCnt="0"/>
      <dgm:spPr/>
    </dgm:pt>
    <dgm:pt modelId="{BBFE039E-9E11-40F7-9741-5F2F557E1E75}" type="pres">
      <dgm:prSet presAssocID="{92A8F5B6-F64A-48D0-AC8B-02889702207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952E165-B860-4435-B31C-D2F6CD8FB1AA}" type="pres">
      <dgm:prSet presAssocID="{92A8F5B6-F64A-48D0-AC8B-02889702207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025DC464-0B06-428E-BF26-9279F598F4CF}" srcId="{5B0B4444-D599-4218-B2C9-1A6E74CDDC67}" destId="{92A8F5B6-F64A-48D0-AC8B-028897022078}" srcOrd="2" destOrd="0" parTransId="{2DE90ABD-8EA0-4966-8EDB-36A36082E06F}" sibTransId="{5C54DE9F-1EB3-4E1B-9BA8-0BCA42F3C503}"/>
    <dgm:cxn modelId="{51AD021F-A0B6-4412-A8FE-D9BF20C3CD29}" type="presOf" srcId="{141BCEB8-D337-4046-8D84-1112EF17F797}" destId="{A952E165-B860-4435-B31C-D2F6CD8FB1AA}" srcOrd="0" destOrd="1" presId="urn:microsoft.com/office/officeart/2005/8/layout/vList5"/>
    <dgm:cxn modelId="{584D4E53-C3B8-48A1-9C57-EAA929A98328}" type="presOf" srcId="{92A8F5B6-F64A-48D0-AC8B-028897022078}" destId="{BBFE039E-9E11-40F7-9741-5F2F557E1E75}" srcOrd="0" destOrd="0" presId="urn:microsoft.com/office/officeart/2005/8/layout/vList5"/>
    <dgm:cxn modelId="{E6DA8D8B-BC63-4F69-A6CE-9B0FB9F5DC8E}" type="presOf" srcId="{5B0B4444-D599-4218-B2C9-1A6E74CDDC67}" destId="{226AE940-165C-4C60-BE58-D0913115ED4D}" srcOrd="0" destOrd="0" presId="urn:microsoft.com/office/officeart/2005/8/layout/vList5"/>
    <dgm:cxn modelId="{B879B077-394A-4F59-9BEC-409A12D59D1A}" srcId="{5B0B4444-D599-4218-B2C9-1A6E74CDDC67}" destId="{B43828C6-45DC-432C-BCC6-D4E74D3B0D54}" srcOrd="1" destOrd="0" parTransId="{717D65B6-3EBF-4472-B379-0955CA930F3F}" sibTransId="{4B0021DE-BC23-408B-B48F-C330F8C2AC30}"/>
    <dgm:cxn modelId="{A6500CA9-2B21-43FF-83BD-8B1ED05DFA89}" srcId="{B43828C6-45DC-432C-BCC6-D4E74D3B0D54}" destId="{F037B864-7031-4B8E-8774-FC3134A60127}" srcOrd="0" destOrd="0" parTransId="{E703B653-F014-45E4-9E4D-D301588348E5}" sibTransId="{BC6D5832-0090-4EA1-A2FE-D9957438FF3E}"/>
    <dgm:cxn modelId="{45B016E7-F64F-4C16-8B72-212383E85E0A}" type="presOf" srcId="{17ABA60E-094B-47D6-8C7F-ED54F7A791A3}" destId="{D3102E09-1617-4685-9B8A-2A4CC7EF8E83}" srcOrd="0" destOrd="1" presId="urn:microsoft.com/office/officeart/2005/8/layout/vList5"/>
    <dgm:cxn modelId="{E601CE02-1217-4EF0-BEEE-EE5289BB8009}" srcId="{2C4A8FDB-D179-46EE-A44E-F15C741F61BD}" destId="{17ABA60E-094B-47D6-8C7F-ED54F7A791A3}" srcOrd="1" destOrd="0" parTransId="{6CC9A596-6EBC-4AC4-B517-2A5AD481C8E7}" sibTransId="{C491FF47-078A-4719-82E1-E287932A9508}"/>
    <dgm:cxn modelId="{C718E6DD-18E0-4767-A016-C29A92BCEB32}" srcId="{B43828C6-45DC-432C-BCC6-D4E74D3B0D54}" destId="{4EE376D5-2220-4158-AAF5-CBDE99F3E14A}" srcOrd="3" destOrd="0" parTransId="{3BED8067-0D3C-432B-B464-FAF78CD4A847}" sibTransId="{4FB4AC64-C8F4-4673-BCFE-88BF3EC2E8D3}"/>
    <dgm:cxn modelId="{015E23DC-0876-444D-83F4-7095DF5F12B5}" srcId="{5B0B4444-D599-4218-B2C9-1A6E74CDDC67}" destId="{2C4A8FDB-D179-46EE-A44E-F15C741F61BD}" srcOrd="0" destOrd="0" parTransId="{1FE243F2-5BAB-4EA7-BAEC-272C48824D0D}" sibTransId="{5CE364DA-823C-4E99-8023-86CC35731B58}"/>
    <dgm:cxn modelId="{DD23D7A7-2035-4EFA-B86C-85AACE37AD5A}" srcId="{B43828C6-45DC-432C-BCC6-D4E74D3B0D54}" destId="{F0177877-293E-48EB-B84F-4EE30EC17AF9}" srcOrd="2" destOrd="0" parTransId="{9EACB044-8DFB-4A1D-BFB2-4CB5C3DB85A8}" sibTransId="{D452DB98-866B-4526-BB49-433F4D390078}"/>
    <dgm:cxn modelId="{E839F51C-EFB8-4CC0-8231-B8A3B5DD4D74}" type="presOf" srcId="{44E0BAAC-50EE-4900-BC56-C7C993AF7965}" destId="{A952E165-B860-4435-B31C-D2F6CD8FB1AA}" srcOrd="0" destOrd="0" presId="urn:microsoft.com/office/officeart/2005/8/layout/vList5"/>
    <dgm:cxn modelId="{9A84AB32-12C8-4A54-BD7D-3F91D15C5387}" srcId="{B43828C6-45DC-432C-BCC6-D4E74D3B0D54}" destId="{9B9F59CD-B008-4679-B9E9-9A50B3B0BC1E}" srcOrd="1" destOrd="0" parTransId="{1A0691AE-65DD-496D-AD3C-5CAFCC55B67D}" sibTransId="{9604CEC7-AAFB-401B-97ED-AA7364F2BCE0}"/>
    <dgm:cxn modelId="{2A8C1E5D-F006-471D-95B7-EF1DED951C07}" type="presOf" srcId="{9B9F59CD-B008-4679-B9E9-9A50B3B0BC1E}" destId="{11061CAE-B20B-42C5-B5F0-D69599005ECD}" srcOrd="0" destOrd="1" presId="urn:microsoft.com/office/officeart/2005/8/layout/vList5"/>
    <dgm:cxn modelId="{EC9B0AE1-415C-4719-8E35-D962C5780C3D}" srcId="{92A8F5B6-F64A-48D0-AC8B-028897022078}" destId="{44E0BAAC-50EE-4900-BC56-C7C993AF7965}" srcOrd="0" destOrd="0" parTransId="{1E85F8AE-B679-47EB-8C67-105F554D8C79}" sibTransId="{1796F350-F242-4861-87FC-D175A23EEB4B}"/>
    <dgm:cxn modelId="{43B1502C-4DC8-4554-91B6-D44AFD791B5B}" type="presOf" srcId="{F0177877-293E-48EB-B84F-4EE30EC17AF9}" destId="{11061CAE-B20B-42C5-B5F0-D69599005ECD}" srcOrd="0" destOrd="2" presId="urn:microsoft.com/office/officeart/2005/8/layout/vList5"/>
    <dgm:cxn modelId="{ABD49FF5-925E-4934-BEF4-9B54F8D1490E}" type="presOf" srcId="{B43828C6-45DC-432C-BCC6-D4E74D3B0D54}" destId="{3644D640-7591-43FF-AF5A-58AC0C8F0572}" srcOrd="0" destOrd="0" presId="urn:microsoft.com/office/officeart/2005/8/layout/vList5"/>
    <dgm:cxn modelId="{3D2B1A45-1F4B-41A0-80A0-72FB9F78F672}" srcId="{92A8F5B6-F64A-48D0-AC8B-028897022078}" destId="{141BCEB8-D337-4046-8D84-1112EF17F797}" srcOrd="1" destOrd="0" parTransId="{9DDDFB68-FF84-4697-981F-A849FD7EADA5}" sibTransId="{5925B0EE-BB46-429A-8483-74CA64C247EF}"/>
    <dgm:cxn modelId="{50600E4B-BF2C-4418-9F2E-A8C6D08FA978}" type="presOf" srcId="{4EE376D5-2220-4158-AAF5-CBDE99F3E14A}" destId="{11061CAE-B20B-42C5-B5F0-D69599005ECD}" srcOrd="0" destOrd="3" presId="urn:microsoft.com/office/officeart/2005/8/layout/vList5"/>
    <dgm:cxn modelId="{AA6DBAAB-C392-4FE0-B3B6-EA1FA255DEA4}" type="presOf" srcId="{F037B864-7031-4B8E-8774-FC3134A60127}" destId="{11061CAE-B20B-42C5-B5F0-D69599005ECD}" srcOrd="0" destOrd="0" presId="urn:microsoft.com/office/officeart/2005/8/layout/vList5"/>
    <dgm:cxn modelId="{1E61199A-6DB3-4C83-98C8-1889F04AF02E}" type="presOf" srcId="{2C4A8FDB-D179-46EE-A44E-F15C741F61BD}" destId="{9B6B29CA-9119-47B5-B3EC-CC998DCB9821}" srcOrd="0" destOrd="0" presId="urn:microsoft.com/office/officeart/2005/8/layout/vList5"/>
    <dgm:cxn modelId="{B9AF3E0A-C99B-4EC2-A4B8-19EED889A3DA}" type="presOf" srcId="{1E04439F-4D4F-4590-A0B5-785957645648}" destId="{D3102E09-1617-4685-9B8A-2A4CC7EF8E83}" srcOrd="0" destOrd="0" presId="urn:microsoft.com/office/officeart/2005/8/layout/vList5"/>
    <dgm:cxn modelId="{2C9C928F-5662-477C-B5E8-031EEF51BE99}" srcId="{2C4A8FDB-D179-46EE-A44E-F15C741F61BD}" destId="{1E04439F-4D4F-4590-A0B5-785957645648}" srcOrd="0" destOrd="0" parTransId="{B188529E-95E0-4F08-A05E-1C88EDF56F9A}" sibTransId="{BF31980D-DCB6-457C-9C56-B0B113B738D3}"/>
    <dgm:cxn modelId="{22518A95-04D1-46A4-8059-3032005A8ED2}" type="presParOf" srcId="{226AE940-165C-4C60-BE58-D0913115ED4D}" destId="{97E57394-AF60-4A9C-8F09-A2645B7CF0F9}" srcOrd="0" destOrd="0" presId="urn:microsoft.com/office/officeart/2005/8/layout/vList5"/>
    <dgm:cxn modelId="{61894C7B-AE8E-44E9-A12E-32AB7E513D31}" type="presParOf" srcId="{97E57394-AF60-4A9C-8F09-A2645B7CF0F9}" destId="{9B6B29CA-9119-47B5-B3EC-CC998DCB9821}" srcOrd="0" destOrd="0" presId="urn:microsoft.com/office/officeart/2005/8/layout/vList5"/>
    <dgm:cxn modelId="{9F54372F-FE1A-4CFB-93F4-B9040C6C46F7}" type="presParOf" srcId="{97E57394-AF60-4A9C-8F09-A2645B7CF0F9}" destId="{D3102E09-1617-4685-9B8A-2A4CC7EF8E83}" srcOrd="1" destOrd="0" presId="urn:microsoft.com/office/officeart/2005/8/layout/vList5"/>
    <dgm:cxn modelId="{314DEA37-34BA-4D69-9B84-C38EFBA952BA}" type="presParOf" srcId="{226AE940-165C-4C60-BE58-D0913115ED4D}" destId="{C6684993-1FC5-4FDF-9454-1FA6C1885BDF}" srcOrd="1" destOrd="0" presId="urn:microsoft.com/office/officeart/2005/8/layout/vList5"/>
    <dgm:cxn modelId="{3C113A5D-4773-4955-9BCC-2C32027B168F}" type="presParOf" srcId="{226AE940-165C-4C60-BE58-D0913115ED4D}" destId="{2E48AD03-C645-420F-9B84-4B3B185D371E}" srcOrd="2" destOrd="0" presId="urn:microsoft.com/office/officeart/2005/8/layout/vList5"/>
    <dgm:cxn modelId="{444812AE-C690-49B6-B16F-FB4A725F10C1}" type="presParOf" srcId="{2E48AD03-C645-420F-9B84-4B3B185D371E}" destId="{3644D640-7591-43FF-AF5A-58AC0C8F0572}" srcOrd="0" destOrd="0" presId="urn:microsoft.com/office/officeart/2005/8/layout/vList5"/>
    <dgm:cxn modelId="{37522828-02FA-4A4F-970B-04C9D97658CF}" type="presParOf" srcId="{2E48AD03-C645-420F-9B84-4B3B185D371E}" destId="{11061CAE-B20B-42C5-B5F0-D69599005ECD}" srcOrd="1" destOrd="0" presId="urn:microsoft.com/office/officeart/2005/8/layout/vList5"/>
    <dgm:cxn modelId="{EF514E29-CADE-4E8B-AD93-DE1C78FFA067}" type="presParOf" srcId="{226AE940-165C-4C60-BE58-D0913115ED4D}" destId="{CB2856A4-4DFF-4817-9436-E3E0212FB554}" srcOrd="3" destOrd="0" presId="urn:microsoft.com/office/officeart/2005/8/layout/vList5"/>
    <dgm:cxn modelId="{B814D53A-380B-438F-B802-C303556B7CE3}" type="presParOf" srcId="{226AE940-165C-4C60-BE58-D0913115ED4D}" destId="{E7B054D1-9EC2-4E5A-9AF3-518B76E7B3DA}" srcOrd="4" destOrd="0" presId="urn:microsoft.com/office/officeart/2005/8/layout/vList5"/>
    <dgm:cxn modelId="{6C24921D-EEDE-4D25-8DBA-CE5AA3DB75EE}" type="presParOf" srcId="{E7B054D1-9EC2-4E5A-9AF3-518B76E7B3DA}" destId="{BBFE039E-9E11-40F7-9741-5F2F557E1E75}" srcOrd="0" destOrd="0" presId="urn:microsoft.com/office/officeart/2005/8/layout/vList5"/>
    <dgm:cxn modelId="{1131CB61-9045-4982-ABE5-3CE7EF92AD00}" type="presParOf" srcId="{E7B054D1-9EC2-4E5A-9AF3-518B76E7B3DA}" destId="{A952E165-B860-4435-B31C-D2F6CD8FB1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DBFBF-55AD-411F-A522-7C0FBF74AD28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5D4C041B-4405-4FF3-B5D4-8FECFC8027FF}">
      <dgm:prSet phldrT="[Text]" custT="1"/>
      <dgm:spPr/>
      <dgm:t>
        <a:bodyPr/>
        <a:lstStyle/>
        <a:p>
          <a:r>
            <a:rPr lang="sr-Latn-CS" sz="1200" dirty="0" smtClean="0"/>
            <a:t>Upoznava-nje sa dilemom</a:t>
          </a:r>
          <a:endParaRPr lang="sr-Latn-CS" sz="1200" dirty="0"/>
        </a:p>
      </dgm:t>
    </dgm:pt>
    <dgm:pt modelId="{7B0515C6-C380-46D1-84FB-97D8DCCE7A68}" type="parTrans" cxnId="{0ECE5888-EECD-4572-881B-6C19D0021C49}">
      <dgm:prSet/>
      <dgm:spPr/>
      <dgm:t>
        <a:bodyPr/>
        <a:lstStyle/>
        <a:p>
          <a:endParaRPr lang="sr-Latn-CS"/>
        </a:p>
      </dgm:t>
    </dgm:pt>
    <dgm:pt modelId="{D9FC9FB2-0FC6-475D-9A6C-F4E448C098F7}" type="sibTrans" cxnId="{0ECE5888-EECD-4572-881B-6C19D0021C49}">
      <dgm:prSet/>
      <dgm:spPr/>
      <dgm:t>
        <a:bodyPr/>
        <a:lstStyle/>
        <a:p>
          <a:endParaRPr lang="sr-Latn-CS"/>
        </a:p>
      </dgm:t>
    </dgm:pt>
    <dgm:pt modelId="{7A5EE47D-9067-4429-A09D-E92013DCB246}">
      <dgm:prSet phldrT="[Text]" custT="1"/>
      <dgm:spPr/>
      <dgm:t>
        <a:bodyPr/>
        <a:lstStyle/>
        <a:p>
          <a:r>
            <a:rPr lang="sr-Latn-CS" sz="1200" dirty="0" smtClean="0"/>
            <a:t>Čitanje, slušanje,...</a:t>
          </a:r>
          <a:endParaRPr lang="sr-Latn-CS" sz="1200" dirty="0"/>
        </a:p>
      </dgm:t>
    </dgm:pt>
    <dgm:pt modelId="{5372D7D5-9DFB-4F99-A5DF-ABC6671006CF}" type="parTrans" cxnId="{0EF157C4-9612-4298-AE1B-4D36B888DB81}">
      <dgm:prSet/>
      <dgm:spPr/>
      <dgm:t>
        <a:bodyPr/>
        <a:lstStyle/>
        <a:p>
          <a:endParaRPr lang="sr-Latn-CS"/>
        </a:p>
      </dgm:t>
    </dgm:pt>
    <dgm:pt modelId="{DC3D453E-CCB4-40A8-81C1-12B6BF6CD42C}" type="sibTrans" cxnId="{0EF157C4-9612-4298-AE1B-4D36B888DB81}">
      <dgm:prSet/>
      <dgm:spPr/>
      <dgm:t>
        <a:bodyPr/>
        <a:lstStyle/>
        <a:p>
          <a:endParaRPr lang="sr-Latn-CS"/>
        </a:p>
      </dgm:t>
    </dgm:pt>
    <dgm:pt modelId="{6F498278-6572-471F-BE23-8C2B90879F40}">
      <dgm:prSet phldrT="[Text]" custT="1"/>
      <dgm:spPr/>
      <dgm:t>
        <a:bodyPr/>
        <a:lstStyle/>
        <a:p>
          <a:r>
            <a:rPr lang="sr-Latn-CS" sz="1200" dirty="0" smtClean="0"/>
            <a:t>Postavljanje problema</a:t>
          </a:r>
          <a:endParaRPr lang="sr-Latn-CS" sz="1200" dirty="0"/>
        </a:p>
      </dgm:t>
    </dgm:pt>
    <dgm:pt modelId="{825E6BD5-02F8-4F54-B179-244026C55CE0}" type="parTrans" cxnId="{AD5B78F7-997F-48E4-9247-517B31C4B800}">
      <dgm:prSet/>
      <dgm:spPr/>
      <dgm:t>
        <a:bodyPr/>
        <a:lstStyle/>
        <a:p>
          <a:endParaRPr lang="sr-Latn-CS"/>
        </a:p>
      </dgm:t>
    </dgm:pt>
    <dgm:pt modelId="{3779D24F-990B-4530-84AE-4CE27CDC70A3}" type="sibTrans" cxnId="{AD5B78F7-997F-48E4-9247-517B31C4B800}">
      <dgm:prSet/>
      <dgm:spPr/>
      <dgm:t>
        <a:bodyPr/>
        <a:lstStyle/>
        <a:p>
          <a:endParaRPr lang="sr-Latn-CS"/>
        </a:p>
      </dgm:t>
    </dgm:pt>
    <dgm:pt modelId="{78559FC9-CF64-4BC3-AAB3-5FF4FC40F20F}">
      <dgm:prSet phldrT="[Text]" custT="1"/>
      <dgm:spPr/>
      <dgm:t>
        <a:bodyPr/>
        <a:lstStyle/>
        <a:p>
          <a:r>
            <a:rPr lang="sr-Latn-CS" sz="1200" dirty="0" smtClean="0"/>
            <a:t>Zauzima-nje stava</a:t>
          </a:r>
          <a:endParaRPr lang="sr-Latn-CS" sz="1200" dirty="0"/>
        </a:p>
      </dgm:t>
    </dgm:pt>
    <dgm:pt modelId="{6001F174-AE5E-4135-B37B-F7249301EF01}" type="parTrans" cxnId="{501B2B3C-5329-469B-ABEA-2B881E2844D0}">
      <dgm:prSet/>
      <dgm:spPr/>
      <dgm:t>
        <a:bodyPr/>
        <a:lstStyle/>
        <a:p>
          <a:endParaRPr lang="sr-Latn-CS"/>
        </a:p>
      </dgm:t>
    </dgm:pt>
    <dgm:pt modelId="{34794432-E5F4-4638-B7A7-E43348006476}" type="sibTrans" cxnId="{501B2B3C-5329-469B-ABEA-2B881E2844D0}">
      <dgm:prSet/>
      <dgm:spPr/>
      <dgm:t>
        <a:bodyPr/>
        <a:lstStyle/>
        <a:p>
          <a:endParaRPr lang="sr-Latn-CS"/>
        </a:p>
      </dgm:t>
    </dgm:pt>
    <dgm:pt modelId="{17E92486-73AF-4880-B9D0-E206827D6EDA}">
      <dgm:prSet phldrT="[Text]" custT="1"/>
      <dgm:spPr/>
      <dgm:t>
        <a:bodyPr/>
        <a:lstStyle/>
        <a:p>
          <a:r>
            <a:rPr lang="sr-Latn-CS" sz="1200" dirty="0" smtClean="0"/>
            <a:t>Razmišljanje o akciji</a:t>
          </a:r>
          <a:endParaRPr lang="sr-Latn-CS" sz="1200" dirty="0"/>
        </a:p>
      </dgm:t>
    </dgm:pt>
    <dgm:pt modelId="{67742D7F-0DFF-4680-8E71-AE04189E9DED}" type="parTrans" cxnId="{629A3442-419A-4BEC-854C-3F6E902F8589}">
      <dgm:prSet/>
      <dgm:spPr/>
      <dgm:t>
        <a:bodyPr/>
        <a:lstStyle/>
        <a:p>
          <a:endParaRPr lang="sr-Latn-CS"/>
        </a:p>
      </dgm:t>
    </dgm:pt>
    <dgm:pt modelId="{EF581832-FBB8-4DA7-A0B4-F2109FB2A2F1}" type="sibTrans" cxnId="{629A3442-419A-4BEC-854C-3F6E902F8589}">
      <dgm:prSet/>
      <dgm:spPr/>
      <dgm:t>
        <a:bodyPr/>
        <a:lstStyle/>
        <a:p>
          <a:endParaRPr lang="sr-Latn-CS"/>
        </a:p>
      </dgm:t>
    </dgm:pt>
    <dgm:pt modelId="{96C1640A-02A3-4553-A591-67E5F5FFE1CD}">
      <dgm:prSet phldrT="[Text]" custT="1"/>
      <dgm:spPr/>
      <dgm:t>
        <a:bodyPr/>
        <a:lstStyle/>
        <a:p>
          <a:r>
            <a:rPr lang="sr-Latn-CS" sz="1200" dirty="0" smtClean="0"/>
            <a:t>Diskusije u malim grupama i na nivou razreda</a:t>
          </a:r>
          <a:endParaRPr lang="sr-Latn-CS" sz="1200" dirty="0"/>
        </a:p>
      </dgm:t>
    </dgm:pt>
    <dgm:pt modelId="{D75F1C3B-E3F6-4559-94CD-A7A6387A3F92}" type="parTrans" cxnId="{FAE93FE5-EC62-412A-9034-1CBE42D34A95}">
      <dgm:prSet/>
      <dgm:spPr/>
      <dgm:t>
        <a:bodyPr/>
        <a:lstStyle/>
        <a:p>
          <a:endParaRPr lang="sr-Latn-CS"/>
        </a:p>
      </dgm:t>
    </dgm:pt>
    <dgm:pt modelId="{C7442B19-F5BD-4C44-B77A-D460F0FCB4B1}" type="sibTrans" cxnId="{FAE93FE5-EC62-412A-9034-1CBE42D34A95}">
      <dgm:prSet/>
      <dgm:spPr/>
      <dgm:t>
        <a:bodyPr/>
        <a:lstStyle/>
        <a:p>
          <a:endParaRPr lang="sr-Latn-CS"/>
        </a:p>
      </dgm:t>
    </dgm:pt>
    <dgm:pt modelId="{681A65D4-7F92-4492-84D0-9EB3F0DFBDA0}">
      <dgm:prSet phldrT="[Text]" custT="1"/>
      <dgm:spPr/>
      <dgm:t>
        <a:bodyPr/>
        <a:lstStyle/>
        <a:p>
          <a:r>
            <a:rPr lang="sr-Latn-CS" sz="1200" dirty="0" smtClean="0"/>
            <a:t>Rangiranje razloga</a:t>
          </a:r>
          <a:endParaRPr lang="sr-Latn-CS" sz="1200" dirty="0"/>
        </a:p>
      </dgm:t>
    </dgm:pt>
    <dgm:pt modelId="{3E558408-21B4-482E-90AB-784B2B3FA627}" type="parTrans" cxnId="{4D48E01F-02C2-4445-B0A9-7BD87C8F37FC}">
      <dgm:prSet/>
      <dgm:spPr/>
      <dgm:t>
        <a:bodyPr/>
        <a:lstStyle/>
        <a:p>
          <a:endParaRPr lang="sr-Latn-CS"/>
        </a:p>
      </dgm:t>
    </dgm:pt>
    <dgm:pt modelId="{E49AC6AD-626F-469A-94C6-B804F47D66CC}" type="sibTrans" cxnId="{4D48E01F-02C2-4445-B0A9-7BD87C8F37FC}">
      <dgm:prSet/>
      <dgm:spPr/>
      <dgm:t>
        <a:bodyPr/>
        <a:lstStyle/>
        <a:p>
          <a:endParaRPr lang="sr-Latn-CS"/>
        </a:p>
      </dgm:t>
    </dgm:pt>
    <dgm:pt modelId="{A2EDA7E4-1082-47BA-9401-D3FB4A8B5B37}">
      <dgm:prSet phldrT="[Text]" custT="1"/>
      <dgm:spPr/>
      <dgm:t>
        <a:bodyPr/>
        <a:lstStyle/>
        <a:p>
          <a:r>
            <a:rPr lang="sr-Latn-CS" sz="1200" dirty="0" smtClean="0"/>
            <a:t>Utvrđivanje činjenica</a:t>
          </a:r>
          <a:endParaRPr lang="sr-Latn-CS" sz="1200" dirty="0"/>
        </a:p>
      </dgm:t>
    </dgm:pt>
    <dgm:pt modelId="{795C0B08-9C10-44C5-98F5-3AB4E2C04AB9}" type="parTrans" cxnId="{DE2B849E-A5B3-4C95-A75E-F74B382B49A3}">
      <dgm:prSet/>
      <dgm:spPr/>
      <dgm:t>
        <a:bodyPr/>
        <a:lstStyle/>
        <a:p>
          <a:endParaRPr lang="sr-Latn-CS"/>
        </a:p>
      </dgm:t>
    </dgm:pt>
    <dgm:pt modelId="{68E6C3B9-5952-4A15-AEB1-9710E225E382}" type="sibTrans" cxnId="{DE2B849E-A5B3-4C95-A75E-F74B382B49A3}">
      <dgm:prSet/>
      <dgm:spPr/>
      <dgm:t>
        <a:bodyPr/>
        <a:lstStyle/>
        <a:p>
          <a:endParaRPr lang="sr-Latn-CS"/>
        </a:p>
      </dgm:t>
    </dgm:pt>
    <dgm:pt modelId="{626A02E9-14CB-426D-B3BC-C7C8F74E055B}">
      <dgm:prSet phldrT="[Text]" custT="1"/>
      <dgm:spPr/>
      <dgm:t>
        <a:bodyPr/>
        <a:lstStyle/>
        <a:p>
          <a:r>
            <a:rPr lang="sr-Latn-CS" sz="1200" dirty="0" smtClean="0"/>
            <a:t>Utvrđivanje prirode dileme</a:t>
          </a:r>
          <a:endParaRPr lang="sr-Latn-CS" sz="1200" dirty="0"/>
        </a:p>
      </dgm:t>
    </dgm:pt>
    <dgm:pt modelId="{247074B4-756D-4BCE-9F49-4390AE010939}" type="parTrans" cxnId="{D9D7D712-743A-4F08-8502-9BD9ADE9B16C}">
      <dgm:prSet/>
      <dgm:spPr/>
      <dgm:t>
        <a:bodyPr/>
        <a:lstStyle/>
        <a:p>
          <a:endParaRPr lang="sr-Latn-CS"/>
        </a:p>
      </dgm:t>
    </dgm:pt>
    <dgm:pt modelId="{D6D97B93-2E0E-4247-A01F-0686AE9FA36B}" type="sibTrans" cxnId="{D9D7D712-743A-4F08-8502-9BD9ADE9B16C}">
      <dgm:prSet/>
      <dgm:spPr/>
      <dgm:t>
        <a:bodyPr/>
        <a:lstStyle/>
        <a:p>
          <a:endParaRPr lang="sr-Latn-CS"/>
        </a:p>
      </dgm:t>
    </dgm:pt>
    <dgm:pt modelId="{1F064C5A-2233-406C-BC8C-A78D8D7E6116}">
      <dgm:prSet phldrT="[Text]" custT="1"/>
      <dgm:spPr/>
      <dgm:t>
        <a:bodyPr/>
        <a:lstStyle/>
        <a:p>
          <a:r>
            <a:rPr lang="sr-Latn-CS" sz="1200" dirty="0" smtClean="0"/>
            <a:t>Razlozi za akciju </a:t>
          </a:r>
          <a:endParaRPr lang="sr-Latn-CS" sz="1200" dirty="0"/>
        </a:p>
      </dgm:t>
    </dgm:pt>
    <dgm:pt modelId="{94ABDAB6-E91B-4FB4-9E4F-3C918997659E}" type="parTrans" cxnId="{5172E259-58BD-457C-9886-58B081AEDF79}">
      <dgm:prSet/>
      <dgm:spPr/>
      <dgm:t>
        <a:bodyPr/>
        <a:lstStyle/>
        <a:p>
          <a:endParaRPr lang="sr-Latn-CS"/>
        </a:p>
      </dgm:t>
    </dgm:pt>
    <dgm:pt modelId="{A0F4BC0C-263A-40BD-9F29-E4D0EB61334B}" type="sibTrans" cxnId="{5172E259-58BD-457C-9886-58B081AEDF79}">
      <dgm:prSet/>
      <dgm:spPr/>
      <dgm:t>
        <a:bodyPr/>
        <a:lstStyle/>
        <a:p>
          <a:endParaRPr lang="sr-Latn-CS"/>
        </a:p>
      </dgm:t>
    </dgm:pt>
    <dgm:pt modelId="{E6E5F454-3294-442F-A60B-637220998321}">
      <dgm:prSet phldrT="[Text]"/>
      <dgm:spPr/>
      <dgm:t>
        <a:bodyPr/>
        <a:lstStyle/>
        <a:p>
          <a:endParaRPr lang="sr-Latn-CS" sz="700" dirty="0"/>
        </a:p>
      </dgm:t>
    </dgm:pt>
    <dgm:pt modelId="{D30D5A73-1632-4A10-9039-A9A0D761C2E2}" type="parTrans" cxnId="{5E38E864-393A-43A2-BA4D-B57E7EEAE11E}">
      <dgm:prSet/>
      <dgm:spPr/>
      <dgm:t>
        <a:bodyPr/>
        <a:lstStyle/>
        <a:p>
          <a:endParaRPr lang="sr-Latn-CS"/>
        </a:p>
      </dgm:t>
    </dgm:pt>
    <dgm:pt modelId="{CAD08CFF-9B59-47CB-BFF8-6951CCF8CABF}" type="sibTrans" cxnId="{5E38E864-393A-43A2-BA4D-B57E7EEAE11E}">
      <dgm:prSet/>
      <dgm:spPr/>
      <dgm:t>
        <a:bodyPr/>
        <a:lstStyle/>
        <a:p>
          <a:endParaRPr lang="sr-Latn-CS"/>
        </a:p>
      </dgm:t>
    </dgm:pt>
    <dgm:pt modelId="{D5125496-7DBC-4A74-8811-314C2EADD457}">
      <dgm:prSet phldrT="[Text]" custT="1"/>
      <dgm:spPr/>
      <dgm:t>
        <a:bodyPr/>
        <a:lstStyle/>
        <a:p>
          <a:r>
            <a:rPr lang="sr-Latn-CS" sz="1200" dirty="0" smtClean="0"/>
            <a:t>Izbor akcije</a:t>
          </a:r>
          <a:endParaRPr lang="sr-Latn-CS" sz="1200" dirty="0"/>
        </a:p>
      </dgm:t>
    </dgm:pt>
    <dgm:pt modelId="{AC6D27B8-5FBB-4337-AF6A-A5D785AB5F61}" type="parTrans" cxnId="{EB26B0B8-F5C2-499B-853D-25EC94099E13}">
      <dgm:prSet/>
      <dgm:spPr/>
      <dgm:t>
        <a:bodyPr/>
        <a:lstStyle/>
        <a:p>
          <a:endParaRPr lang="sr-Latn-CS"/>
        </a:p>
      </dgm:t>
    </dgm:pt>
    <dgm:pt modelId="{C7F09C7A-BD59-4CEF-9A37-BF07E0F7958A}" type="sibTrans" cxnId="{EB26B0B8-F5C2-499B-853D-25EC94099E13}">
      <dgm:prSet/>
      <dgm:spPr/>
      <dgm:t>
        <a:bodyPr/>
        <a:lstStyle/>
        <a:p>
          <a:endParaRPr lang="sr-Latn-CS"/>
        </a:p>
      </dgm:t>
    </dgm:pt>
    <dgm:pt modelId="{94FEDC9C-E5FF-4DF5-B5BC-133BDA8EBCAE}">
      <dgm:prSet phldrT="[Text]" custT="1"/>
      <dgm:spPr/>
      <dgm:t>
        <a:bodyPr/>
        <a:lstStyle/>
        <a:p>
          <a:r>
            <a:rPr lang="sr-Latn-CS" sz="1200" dirty="0" smtClean="0"/>
            <a:t>Beleženje razloga</a:t>
          </a:r>
          <a:endParaRPr lang="sr-Latn-CS" sz="1200" dirty="0"/>
        </a:p>
      </dgm:t>
    </dgm:pt>
    <dgm:pt modelId="{294D6180-70FE-4006-AEDE-B2CF014D6C0F}" type="parTrans" cxnId="{061949AA-EAE5-4C9F-8921-8FCA4302EFAF}">
      <dgm:prSet/>
      <dgm:spPr/>
      <dgm:t>
        <a:bodyPr/>
        <a:lstStyle/>
        <a:p>
          <a:endParaRPr lang="sr-Latn-CS"/>
        </a:p>
      </dgm:t>
    </dgm:pt>
    <dgm:pt modelId="{C8EA1BDC-F681-47E9-99A2-D8F9F87EE0E1}" type="sibTrans" cxnId="{061949AA-EAE5-4C9F-8921-8FCA4302EFAF}">
      <dgm:prSet/>
      <dgm:spPr/>
      <dgm:t>
        <a:bodyPr/>
        <a:lstStyle/>
        <a:p>
          <a:endParaRPr lang="sr-Latn-CS"/>
        </a:p>
      </dgm:t>
    </dgm:pt>
    <dgm:pt modelId="{25646CF4-228A-4623-B5D0-4E588057B4BB}">
      <dgm:prSet phldrT="[Text]" custT="1"/>
      <dgm:spPr/>
      <dgm:t>
        <a:bodyPr/>
        <a:lstStyle/>
        <a:p>
          <a:r>
            <a:rPr lang="sr-Latn-CS" sz="1200" dirty="0" smtClean="0"/>
            <a:t> Razmatranje</a:t>
          </a:r>
          <a:endParaRPr lang="sr-Latn-CS" sz="1200" dirty="0"/>
        </a:p>
      </dgm:t>
    </dgm:pt>
    <dgm:pt modelId="{7CD23322-DE0B-4024-BD54-C17C5B98B6D3}" type="parTrans" cxnId="{AD9A51DB-A3FC-4652-AB8C-BBCE83930E95}">
      <dgm:prSet/>
      <dgm:spPr/>
      <dgm:t>
        <a:bodyPr/>
        <a:lstStyle/>
        <a:p>
          <a:endParaRPr lang="sr-Latn-CS"/>
        </a:p>
      </dgm:t>
    </dgm:pt>
    <dgm:pt modelId="{E8A7E496-151F-4AEB-8F98-A4F9ED88BAB7}" type="sibTrans" cxnId="{AD9A51DB-A3FC-4652-AB8C-BBCE83930E95}">
      <dgm:prSet/>
      <dgm:spPr/>
      <dgm:t>
        <a:bodyPr/>
        <a:lstStyle/>
        <a:p>
          <a:endParaRPr lang="sr-Latn-CS"/>
        </a:p>
      </dgm:t>
    </dgm:pt>
    <dgm:pt modelId="{015B422D-5C5E-4C22-B31B-5BD6C032FCD8}">
      <dgm:prSet phldrT="[Text]"/>
      <dgm:spPr/>
      <dgm:t>
        <a:bodyPr/>
        <a:lstStyle/>
        <a:p>
          <a:endParaRPr lang="sr-Latn-CS" sz="700" dirty="0"/>
        </a:p>
      </dgm:t>
    </dgm:pt>
    <dgm:pt modelId="{7C6FC17D-1A34-45C7-8D94-901BA1255F2B}" type="parTrans" cxnId="{BB39FD0B-ED8D-4A78-AD31-853D71DC11A3}">
      <dgm:prSet/>
      <dgm:spPr/>
      <dgm:t>
        <a:bodyPr/>
        <a:lstStyle/>
        <a:p>
          <a:endParaRPr lang="sr-Latn-CS"/>
        </a:p>
      </dgm:t>
    </dgm:pt>
    <dgm:pt modelId="{8322888E-6AEA-4FB6-A8B3-31D692E73AF9}" type="sibTrans" cxnId="{BB39FD0B-ED8D-4A78-AD31-853D71DC11A3}">
      <dgm:prSet/>
      <dgm:spPr/>
      <dgm:t>
        <a:bodyPr/>
        <a:lstStyle/>
        <a:p>
          <a:endParaRPr lang="sr-Latn-CS"/>
        </a:p>
      </dgm:t>
    </dgm:pt>
    <dgm:pt modelId="{A24D35F4-219A-418D-B89D-8CD39E645E1F}">
      <dgm:prSet phldrT="[Text]" custT="1"/>
      <dgm:spPr/>
      <dgm:t>
        <a:bodyPr/>
        <a:lstStyle/>
        <a:p>
          <a:r>
            <a:rPr lang="sr-Latn-CS" sz="1200" dirty="0" smtClean="0"/>
            <a:t>Beleženje pitanja (činjenice, posledice, slične dileme, zamena uloga, ...</a:t>
          </a:r>
          <a:endParaRPr lang="sr-Latn-CS" sz="1200" dirty="0"/>
        </a:p>
      </dgm:t>
    </dgm:pt>
    <dgm:pt modelId="{5C76F7E1-6ABE-4D60-AF51-FB4463A215A0}" type="parTrans" cxnId="{AC371163-4484-4579-B019-F1AA8F34326D}">
      <dgm:prSet/>
      <dgm:spPr/>
      <dgm:t>
        <a:bodyPr/>
        <a:lstStyle/>
        <a:p>
          <a:endParaRPr lang="sr-Latn-CS"/>
        </a:p>
      </dgm:t>
    </dgm:pt>
    <dgm:pt modelId="{01BA5F62-5137-4011-BDEC-607052582702}" type="sibTrans" cxnId="{AC371163-4484-4579-B019-F1AA8F34326D}">
      <dgm:prSet/>
      <dgm:spPr/>
      <dgm:t>
        <a:bodyPr/>
        <a:lstStyle/>
        <a:p>
          <a:endParaRPr lang="sr-Latn-CS"/>
        </a:p>
      </dgm:t>
    </dgm:pt>
    <dgm:pt modelId="{0AC6FFD0-B923-4CDB-AEC4-52097A39288E}">
      <dgm:prSet custT="1"/>
      <dgm:spPr/>
      <dgm:t>
        <a:bodyPr/>
        <a:lstStyle/>
        <a:p>
          <a:r>
            <a:rPr lang="sr-Latn-CS" sz="1200" dirty="0" smtClean="0"/>
            <a:t>Završetak diskusije u grupi i šire</a:t>
          </a:r>
          <a:endParaRPr lang="sr-Latn-CS" sz="1200" dirty="0"/>
        </a:p>
      </dgm:t>
    </dgm:pt>
    <dgm:pt modelId="{1879B7AF-6AA5-4F4C-961A-1B55860E4CCA}" type="parTrans" cxnId="{C0C3DB1E-A11B-482C-AE08-3AF7EBB8521F}">
      <dgm:prSet/>
      <dgm:spPr/>
      <dgm:t>
        <a:bodyPr/>
        <a:lstStyle/>
        <a:p>
          <a:endParaRPr lang="sr-Latn-CS"/>
        </a:p>
      </dgm:t>
    </dgm:pt>
    <dgm:pt modelId="{1A80FAC8-94EA-4657-A70D-03B1E44D8AA9}" type="sibTrans" cxnId="{C0C3DB1E-A11B-482C-AE08-3AF7EBB8521F}">
      <dgm:prSet/>
      <dgm:spPr/>
      <dgm:t>
        <a:bodyPr/>
        <a:lstStyle/>
        <a:p>
          <a:endParaRPr lang="sr-Latn-CS"/>
        </a:p>
      </dgm:t>
    </dgm:pt>
    <dgm:pt modelId="{D389277D-AEB0-446E-A4BA-FB746D777282}">
      <dgm:prSet custT="1"/>
      <dgm:spPr/>
      <dgm:t>
        <a:bodyPr/>
        <a:lstStyle/>
        <a:p>
          <a:r>
            <a:rPr lang="sr-Latn-CS" sz="1200" dirty="0" smtClean="0"/>
            <a:t>Sumiranje razloga</a:t>
          </a:r>
          <a:endParaRPr lang="sr-Latn-CS" sz="1200" dirty="0"/>
        </a:p>
      </dgm:t>
    </dgm:pt>
    <dgm:pt modelId="{DED0D655-9231-4E2B-9369-0D5560EFC82B}" type="parTrans" cxnId="{85D620BA-4FE0-47E3-9BF9-B06461CA74D2}">
      <dgm:prSet/>
      <dgm:spPr/>
      <dgm:t>
        <a:bodyPr/>
        <a:lstStyle/>
        <a:p>
          <a:endParaRPr lang="sr-Latn-CS"/>
        </a:p>
      </dgm:t>
    </dgm:pt>
    <dgm:pt modelId="{31D9E195-1FF1-425C-BE43-CF83F1932EE1}" type="sibTrans" cxnId="{85D620BA-4FE0-47E3-9BF9-B06461CA74D2}">
      <dgm:prSet/>
      <dgm:spPr/>
      <dgm:t>
        <a:bodyPr/>
        <a:lstStyle/>
        <a:p>
          <a:endParaRPr lang="sr-Latn-CS"/>
        </a:p>
      </dgm:t>
    </dgm:pt>
    <dgm:pt modelId="{C5C81589-CC0C-4533-90EA-526F99F78012}">
      <dgm:prSet custT="1"/>
      <dgm:spPr/>
      <dgm:t>
        <a:bodyPr/>
        <a:lstStyle/>
        <a:p>
          <a:r>
            <a:rPr lang="sr-Latn-CS" sz="1200" dirty="0" smtClean="0"/>
            <a:t>Izbor akcije i razlozi izbora</a:t>
          </a:r>
          <a:endParaRPr lang="sr-Latn-CS" sz="1200" dirty="0"/>
        </a:p>
      </dgm:t>
    </dgm:pt>
    <dgm:pt modelId="{0ACCEA6B-1DA2-4236-B5A4-5FBA0684B028}" type="parTrans" cxnId="{5C5ECFF7-B50A-4A11-A584-B8C52ACF55B0}">
      <dgm:prSet/>
      <dgm:spPr/>
      <dgm:t>
        <a:bodyPr/>
        <a:lstStyle/>
        <a:p>
          <a:endParaRPr lang="sr-Latn-CS"/>
        </a:p>
      </dgm:t>
    </dgm:pt>
    <dgm:pt modelId="{D31F831E-DEED-458B-AB44-6C6E993D8F81}" type="sibTrans" cxnId="{5C5ECFF7-B50A-4A11-A584-B8C52ACF55B0}">
      <dgm:prSet/>
      <dgm:spPr/>
      <dgm:t>
        <a:bodyPr/>
        <a:lstStyle/>
        <a:p>
          <a:endParaRPr lang="sr-Latn-CS"/>
        </a:p>
      </dgm:t>
    </dgm:pt>
    <dgm:pt modelId="{BF44D950-F316-4830-BBF8-9BCB0638CF70}">
      <dgm:prSet/>
      <dgm:spPr/>
      <dgm:t>
        <a:bodyPr/>
        <a:lstStyle/>
        <a:p>
          <a:endParaRPr lang="sr-Latn-CS" sz="700" dirty="0"/>
        </a:p>
      </dgm:t>
    </dgm:pt>
    <dgm:pt modelId="{D0D670CD-663C-4FD3-B3C8-4E5055AC07ED}" type="parTrans" cxnId="{63772DF8-724A-4EFE-B9F8-606F82E20F1D}">
      <dgm:prSet/>
      <dgm:spPr/>
      <dgm:t>
        <a:bodyPr/>
        <a:lstStyle/>
        <a:p>
          <a:endParaRPr lang="sr-Latn-CS"/>
        </a:p>
      </dgm:t>
    </dgm:pt>
    <dgm:pt modelId="{93E3078A-4424-4265-9C84-D80B4D3F8490}" type="sibTrans" cxnId="{63772DF8-724A-4EFE-B9F8-606F82E20F1D}">
      <dgm:prSet/>
      <dgm:spPr/>
      <dgm:t>
        <a:bodyPr/>
        <a:lstStyle/>
        <a:p>
          <a:endParaRPr lang="sr-Latn-CS"/>
        </a:p>
      </dgm:t>
    </dgm:pt>
    <dgm:pt modelId="{53AA803E-A6FA-445A-A9FB-2C3672C2A299}">
      <dgm:prSet custT="1"/>
      <dgm:spPr/>
      <dgm:t>
        <a:bodyPr/>
        <a:lstStyle/>
        <a:p>
          <a:r>
            <a:rPr lang="sr-Latn-CS" sz="1200" dirty="0" smtClean="0"/>
            <a:t>Razgovor sa drugima</a:t>
          </a:r>
          <a:endParaRPr lang="sr-Latn-CS" sz="1200" dirty="0"/>
        </a:p>
      </dgm:t>
    </dgm:pt>
    <dgm:pt modelId="{0A1F1E29-78FD-44E5-96A8-FF73578BCDD8}" type="parTrans" cxnId="{C37237D1-8C7E-4D6F-A394-9D88BCA51540}">
      <dgm:prSet/>
      <dgm:spPr/>
      <dgm:t>
        <a:bodyPr/>
        <a:lstStyle/>
        <a:p>
          <a:endParaRPr lang="sr-Latn-CS"/>
        </a:p>
      </dgm:t>
    </dgm:pt>
    <dgm:pt modelId="{3E3A19C1-181C-437D-8BC7-338B423638B3}" type="sibTrans" cxnId="{C37237D1-8C7E-4D6F-A394-9D88BCA51540}">
      <dgm:prSet/>
      <dgm:spPr/>
      <dgm:t>
        <a:bodyPr/>
        <a:lstStyle/>
        <a:p>
          <a:endParaRPr lang="sr-Latn-CS"/>
        </a:p>
      </dgm:t>
    </dgm:pt>
    <dgm:pt modelId="{DA6233F1-70D8-49BD-9758-2A5100E3142F}">
      <dgm:prSet custT="1"/>
      <dgm:spPr/>
      <dgm:t>
        <a:bodyPr/>
        <a:lstStyle/>
        <a:p>
          <a:r>
            <a:rPr lang="sr-Latn-CS" sz="1200" dirty="0" smtClean="0"/>
            <a:t>Beleženje </a:t>
          </a:r>
          <a:endParaRPr lang="sr-Latn-CS" sz="1200" dirty="0"/>
        </a:p>
      </dgm:t>
    </dgm:pt>
    <dgm:pt modelId="{F67C02B8-A380-4BDD-B12B-D9341E0A5982}" type="parTrans" cxnId="{6D4F67DC-E3BD-4344-95B9-FB7922D3F380}">
      <dgm:prSet/>
      <dgm:spPr/>
      <dgm:t>
        <a:bodyPr/>
        <a:lstStyle/>
        <a:p>
          <a:endParaRPr lang="sr-Latn-CS"/>
        </a:p>
      </dgm:t>
    </dgm:pt>
    <dgm:pt modelId="{3E42B733-2886-4231-B03C-D291C6158CA3}" type="sibTrans" cxnId="{6D4F67DC-E3BD-4344-95B9-FB7922D3F380}">
      <dgm:prSet/>
      <dgm:spPr/>
      <dgm:t>
        <a:bodyPr/>
        <a:lstStyle/>
        <a:p>
          <a:endParaRPr lang="sr-Latn-CS"/>
        </a:p>
      </dgm:t>
    </dgm:pt>
    <dgm:pt modelId="{88956F08-70FC-4328-A6DB-67BA1E07BD63}">
      <dgm:prSet custT="1"/>
      <dgm:spPr/>
      <dgm:t>
        <a:bodyPr/>
        <a:lstStyle/>
        <a:p>
          <a:r>
            <a:rPr lang="sr-Latn-CS" sz="1200" dirty="0" smtClean="0"/>
            <a:t>Pronalaženje primera iz prakse</a:t>
          </a:r>
          <a:endParaRPr lang="sr-Latn-CS" sz="1200" dirty="0"/>
        </a:p>
      </dgm:t>
    </dgm:pt>
    <dgm:pt modelId="{A2A46078-1B4D-4C23-80AB-E707C6906939}" type="parTrans" cxnId="{2D7955DC-3F7E-4946-A9FE-23EB0068DB70}">
      <dgm:prSet/>
      <dgm:spPr/>
      <dgm:t>
        <a:bodyPr/>
        <a:lstStyle/>
        <a:p>
          <a:endParaRPr lang="sr-Latn-CS"/>
        </a:p>
      </dgm:t>
    </dgm:pt>
    <dgm:pt modelId="{C5F7FE30-13B0-4618-B55B-E638981389A1}" type="sibTrans" cxnId="{2D7955DC-3F7E-4946-A9FE-23EB0068DB70}">
      <dgm:prSet/>
      <dgm:spPr/>
      <dgm:t>
        <a:bodyPr/>
        <a:lstStyle/>
        <a:p>
          <a:endParaRPr lang="sr-Latn-CS"/>
        </a:p>
      </dgm:t>
    </dgm:pt>
    <dgm:pt modelId="{81EB9EB0-478B-4A03-9619-C5C967066D43}">
      <dgm:prSet custT="1"/>
      <dgm:spPr/>
      <dgm:t>
        <a:bodyPr/>
        <a:lstStyle/>
        <a:p>
          <a:r>
            <a:rPr lang="sr-Latn-CS" sz="1200" dirty="0" smtClean="0"/>
            <a:t>Utvrđivanje rešenja</a:t>
          </a:r>
          <a:endParaRPr lang="sr-Latn-CS" sz="1200" dirty="0"/>
        </a:p>
      </dgm:t>
    </dgm:pt>
    <dgm:pt modelId="{AA44150A-A231-49FB-9FB2-F72E4A5D7127}" type="parTrans" cxnId="{50A5C45C-ECBE-412F-A78A-50EF66C69B57}">
      <dgm:prSet/>
      <dgm:spPr/>
      <dgm:t>
        <a:bodyPr/>
        <a:lstStyle/>
        <a:p>
          <a:endParaRPr lang="sr-Latn-CS"/>
        </a:p>
      </dgm:t>
    </dgm:pt>
    <dgm:pt modelId="{542343FA-49F8-4019-88D2-D0B1BE79D621}" type="sibTrans" cxnId="{50A5C45C-ECBE-412F-A78A-50EF66C69B57}">
      <dgm:prSet/>
      <dgm:spPr/>
      <dgm:t>
        <a:bodyPr/>
        <a:lstStyle/>
        <a:p>
          <a:endParaRPr lang="sr-Latn-CS"/>
        </a:p>
      </dgm:t>
    </dgm:pt>
    <dgm:pt modelId="{3F49038D-7232-479E-97BB-30B29CE43818}" type="pres">
      <dgm:prSet presAssocID="{B05DBFBF-55AD-411F-A522-7C0FBF74AD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634F53C2-07D5-435D-882C-4E6131CC977B}" type="pres">
      <dgm:prSet presAssocID="{5D4C041B-4405-4FF3-B5D4-8FECFC8027FF}" presName="composite" presStyleCnt="0"/>
      <dgm:spPr/>
    </dgm:pt>
    <dgm:pt modelId="{2138C2DE-D156-4216-90A6-AE94DF4330A0}" type="pres">
      <dgm:prSet presAssocID="{5D4C041B-4405-4FF3-B5D4-8FECFC8027FF}" presName="parentText" presStyleLbl="alignNode1" presStyleIdx="0" presStyleCnt="4" custLinFactNeighborX="0" custLinFactNeighborY="-126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1DF7724-2CC8-4ACC-BC7F-17C9CFB2B54C}" type="pres">
      <dgm:prSet presAssocID="{5D4C041B-4405-4FF3-B5D4-8FECFC8027FF}" presName="descendantText" presStyleLbl="alignAcc1" presStyleIdx="0" presStyleCnt="4" custScaleY="133236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1BA1A31-E3EF-49DD-9E3D-6FDB7DE94045}" type="pres">
      <dgm:prSet presAssocID="{D9FC9FB2-0FC6-475D-9A6C-F4E448C098F7}" presName="sp" presStyleCnt="0"/>
      <dgm:spPr/>
    </dgm:pt>
    <dgm:pt modelId="{FBA5C9C3-8AC9-4AFE-BF1A-460D4483E50D}" type="pres">
      <dgm:prSet presAssocID="{78559FC9-CF64-4BC3-AAB3-5FF4FC40F20F}" presName="composite" presStyleCnt="0"/>
      <dgm:spPr/>
    </dgm:pt>
    <dgm:pt modelId="{8D604E39-F881-493C-93DD-D64B944F67F9}" type="pres">
      <dgm:prSet presAssocID="{78559FC9-CF64-4BC3-AAB3-5FF4FC40F2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73455C8-0D50-4497-8289-66ED5731C4A4}" type="pres">
      <dgm:prSet presAssocID="{78559FC9-CF64-4BC3-AAB3-5FF4FC40F20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7F7FE97-3360-49F4-A1A3-3726BECFF3E7}" type="pres">
      <dgm:prSet presAssocID="{34794432-E5F4-4638-B7A7-E43348006476}" presName="sp" presStyleCnt="0"/>
      <dgm:spPr/>
    </dgm:pt>
    <dgm:pt modelId="{C7B2EAC6-044F-4480-89A4-306610A662E6}" type="pres">
      <dgm:prSet presAssocID="{96C1640A-02A3-4553-A591-67E5F5FFE1CD}" presName="composite" presStyleCnt="0"/>
      <dgm:spPr/>
    </dgm:pt>
    <dgm:pt modelId="{9DB96722-C5B7-4E35-B439-3F4B4A8F97DF}" type="pres">
      <dgm:prSet presAssocID="{96C1640A-02A3-4553-A591-67E5F5FFE1CD}" presName="parentText" presStyleLbl="alignNode1" presStyleIdx="2" presStyleCnt="4" custScaleY="147807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C197019-3FDD-4838-99B0-18D385EA9FEA}" type="pres">
      <dgm:prSet presAssocID="{96C1640A-02A3-4553-A591-67E5F5FFE1CD}" presName="descendantText" presStyleLbl="alignAcc1" presStyleIdx="2" presStyleCnt="4" custScaleY="148561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ABFAF8F-14D3-415D-9704-FA7E3A12887F}" type="pres">
      <dgm:prSet presAssocID="{C7442B19-F5BD-4C44-B77A-D460F0FCB4B1}" presName="sp" presStyleCnt="0"/>
      <dgm:spPr/>
    </dgm:pt>
    <dgm:pt modelId="{A0BA6FB7-A100-4B48-8480-F87550A11C5C}" type="pres">
      <dgm:prSet presAssocID="{0AC6FFD0-B923-4CDB-AEC4-52097A39288E}" presName="composite" presStyleCnt="0"/>
      <dgm:spPr/>
    </dgm:pt>
    <dgm:pt modelId="{323B4FBB-F4D5-492D-B152-914433739BE6}" type="pres">
      <dgm:prSet presAssocID="{0AC6FFD0-B923-4CDB-AEC4-52097A39288E}" presName="parentText" presStyleLbl="alignNode1" presStyleIdx="3" presStyleCnt="4" custScaleY="119600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EFDB4A3-D9F9-4BE6-85CD-26E3C2433CB6}" type="pres">
      <dgm:prSet presAssocID="{0AC6FFD0-B923-4CDB-AEC4-52097A39288E}" presName="descendantText" presStyleLbl="alignAcc1" presStyleIdx="3" presStyleCnt="4" custScaleY="171477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4D48E01F-02C2-4445-B0A9-7BD87C8F37FC}" srcId="{96C1640A-02A3-4553-A591-67E5F5FFE1CD}" destId="{681A65D4-7F92-4492-84D0-9EB3F0DFBDA0}" srcOrd="0" destOrd="0" parTransId="{3E558408-21B4-482E-90AB-784B2B3FA627}" sibTransId="{E49AC6AD-626F-469A-94C6-B804F47D66CC}"/>
    <dgm:cxn modelId="{5E38E864-393A-43A2-BA4D-B57E7EEAE11E}" srcId="{78559FC9-CF64-4BC3-AAB3-5FF4FC40F20F}" destId="{E6E5F454-3294-442F-A60B-637220998321}" srcOrd="0" destOrd="0" parTransId="{D30D5A73-1632-4A10-9039-A9A0D761C2E2}" sibTransId="{CAD08CFF-9B59-47CB-BFF8-6951CCF8CABF}"/>
    <dgm:cxn modelId="{0EF157C4-9612-4298-AE1B-4D36B888DB81}" srcId="{5D4C041B-4405-4FF3-B5D4-8FECFC8027FF}" destId="{7A5EE47D-9067-4429-A09D-E92013DCB246}" srcOrd="0" destOrd="0" parTransId="{5372D7D5-9DFB-4F99-A5DF-ABC6671006CF}" sibTransId="{DC3D453E-CCB4-40A8-81C1-12B6BF6CD42C}"/>
    <dgm:cxn modelId="{5172E259-58BD-457C-9886-58B081AEDF79}" srcId="{78559FC9-CF64-4BC3-AAB3-5FF4FC40F20F}" destId="{1F064C5A-2233-406C-BC8C-A78D8D7E6116}" srcOrd="3" destOrd="0" parTransId="{94ABDAB6-E91B-4FB4-9E4F-3C918997659E}" sibTransId="{A0F4BC0C-263A-40BD-9F29-E4D0EB61334B}"/>
    <dgm:cxn modelId="{FE5501F5-611F-437F-B8EF-8AE24262DC56}" type="presOf" srcId="{DA6233F1-70D8-49BD-9758-2A5100E3142F}" destId="{4EFDB4A3-D9F9-4BE6-85CD-26E3C2433CB6}" srcOrd="0" destOrd="3" presId="urn:microsoft.com/office/officeart/2005/8/layout/chevron2"/>
    <dgm:cxn modelId="{C0C3DB1E-A11B-482C-AE08-3AF7EBB8521F}" srcId="{B05DBFBF-55AD-411F-A522-7C0FBF74AD28}" destId="{0AC6FFD0-B923-4CDB-AEC4-52097A39288E}" srcOrd="3" destOrd="0" parTransId="{1879B7AF-6AA5-4F4C-961A-1B55860E4CCA}" sibTransId="{1A80FAC8-94EA-4657-A70D-03B1E44D8AA9}"/>
    <dgm:cxn modelId="{E3DDE4A4-7829-4B86-BD6A-CC98E1325165}" type="presOf" srcId="{A2EDA7E4-1082-47BA-9401-D3FB4A8B5B37}" destId="{51DF7724-2CC8-4ACC-BC7F-17C9CFB2B54C}" srcOrd="0" destOrd="2" presId="urn:microsoft.com/office/officeart/2005/8/layout/chevron2"/>
    <dgm:cxn modelId="{C7AB2D0C-9545-4B92-8D2F-2626EE7FF60B}" type="presOf" srcId="{94FEDC9C-E5FF-4DF5-B5BC-133BDA8EBCAE}" destId="{2C197019-3FDD-4838-99B0-18D385EA9FEA}" srcOrd="0" destOrd="1" presId="urn:microsoft.com/office/officeart/2005/8/layout/chevron2"/>
    <dgm:cxn modelId="{B2E93966-8DC5-4B32-9FBA-F878698E49B8}" type="presOf" srcId="{6F498278-6572-471F-BE23-8C2B90879F40}" destId="{51DF7724-2CC8-4ACC-BC7F-17C9CFB2B54C}" srcOrd="0" destOrd="1" presId="urn:microsoft.com/office/officeart/2005/8/layout/chevron2"/>
    <dgm:cxn modelId="{59F22614-E7C8-40E4-9F0B-BCF2783E514E}" type="presOf" srcId="{015B422D-5C5E-4C22-B31B-5BD6C032FCD8}" destId="{2C197019-3FDD-4838-99B0-18D385EA9FEA}" srcOrd="0" destOrd="4" presId="urn:microsoft.com/office/officeart/2005/8/layout/chevron2"/>
    <dgm:cxn modelId="{469320AF-3AAF-4114-8BB1-01D36E40CE20}" type="presOf" srcId="{78559FC9-CF64-4BC3-AAB3-5FF4FC40F20F}" destId="{8D604E39-F881-493C-93DD-D64B944F67F9}" srcOrd="0" destOrd="0" presId="urn:microsoft.com/office/officeart/2005/8/layout/chevron2"/>
    <dgm:cxn modelId="{DE7999DE-785B-46AB-A0EA-24A4C2050FBA}" type="presOf" srcId="{96C1640A-02A3-4553-A591-67E5F5FFE1CD}" destId="{9DB96722-C5B7-4E35-B439-3F4B4A8F97DF}" srcOrd="0" destOrd="0" presId="urn:microsoft.com/office/officeart/2005/8/layout/chevron2"/>
    <dgm:cxn modelId="{3B161871-D72C-4689-BCBE-240602F92885}" type="presOf" srcId="{A24D35F4-219A-418D-B89D-8CD39E645E1F}" destId="{2C197019-3FDD-4838-99B0-18D385EA9FEA}" srcOrd="0" destOrd="3" presId="urn:microsoft.com/office/officeart/2005/8/layout/chevron2"/>
    <dgm:cxn modelId="{AD5B78F7-997F-48E4-9247-517B31C4B800}" srcId="{5D4C041B-4405-4FF3-B5D4-8FECFC8027FF}" destId="{6F498278-6572-471F-BE23-8C2B90879F40}" srcOrd="1" destOrd="0" parTransId="{825E6BD5-02F8-4F54-B179-244026C55CE0}" sibTransId="{3779D24F-990B-4530-84AE-4CE27CDC70A3}"/>
    <dgm:cxn modelId="{50A5C45C-ECBE-412F-A78A-50EF66C69B57}" srcId="{0AC6FFD0-B923-4CDB-AEC4-52097A39288E}" destId="{81EB9EB0-478B-4A03-9619-C5C967066D43}" srcOrd="5" destOrd="0" parTransId="{AA44150A-A231-49FB-9FB2-F72E4A5D7127}" sibTransId="{542343FA-49F8-4019-88D2-D0B1BE79D621}"/>
    <dgm:cxn modelId="{DE2B849E-A5B3-4C95-A75E-F74B382B49A3}" srcId="{5D4C041B-4405-4FF3-B5D4-8FECFC8027FF}" destId="{A2EDA7E4-1082-47BA-9401-D3FB4A8B5B37}" srcOrd="2" destOrd="0" parTransId="{795C0B08-9C10-44C5-98F5-3AB4E2C04AB9}" sibTransId="{68E6C3B9-5952-4A15-AEB1-9710E225E382}"/>
    <dgm:cxn modelId="{0ECE5888-EECD-4572-881B-6C19D0021C49}" srcId="{B05DBFBF-55AD-411F-A522-7C0FBF74AD28}" destId="{5D4C041B-4405-4FF3-B5D4-8FECFC8027FF}" srcOrd="0" destOrd="0" parTransId="{7B0515C6-C380-46D1-84FB-97D8DCCE7A68}" sibTransId="{D9FC9FB2-0FC6-475D-9A6C-F4E448C098F7}"/>
    <dgm:cxn modelId="{C37237D1-8C7E-4D6F-A394-9D88BCA51540}" srcId="{0AC6FFD0-B923-4CDB-AEC4-52097A39288E}" destId="{53AA803E-A6FA-445A-A9FB-2C3672C2A299}" srcOrd="2" destOrd="0" parTransId="{0A1F1E29-78FD-44E5-96A8-FF73578BCDD8}" sibTransId="{3E3A19C1-181C-437D-8BC7-338B423638B3}"/>
    <dgm:cxn modelId="{501B2B3C-5329-469B-ABEA-2B881E2844D0}" srcId="{B05DBFBF-55AD-411F-A522-7C0FBF74AD28}" destId="{78559FC9-CF64-4BC3-AAB3-5FF4FC40F20F}" srcOrd="1" destOrd="0" parTransId="{6001F174-AE5E-4135-B37B-F7249301EF01}" sibTransId="{34794432-E5F4-4638-B7A7-E43348006476}"/>
    <dgm:cxn modelId="{2676A0AE-050D-4489-8235-F379BFFF4A33}" type="presOf" srcId="{1F064C5A-2233-406C-BC8C-A78D8D7E6116}" destId="{B73455C8-0D50-4497-8289-66ED5731C4A4}" srcOrd="0" destOrd="3" presId="urn:microsoft.com/office/officeart/2005/8/layout/chevron2"/>
    <dgm:cxn modelId="{C9CD394B-FD6F-4451-8271-1F5E40058C71}" type="presOf" srcId="{C5C81589-CC0C-4533-90EA-526F99F78012}" destId="{4EFDB4A3-D9F9-4BE6-85CD-26E3C2433CB6}" srcOrd="0" destOrd="1" presId="urn:microsoft.com/office/officeart/2005/8/layout/chevron2"/>
    <dgm:cxn modelId="{2D7955DC-3F7E-4946-A9FE-23EB0068DB70}" srcId="{0AC6FFD0-B923-4CDB-AEC4-52097A39288E}" destId="{88956F08-70FC-4328-A6DB-67BA1E07BD63}" srcOrd="4" destOrd="0" parTransId="{A2A46078-1B4D-4C23-80AB-E707C6906939}" sibTransId="{C5F7FE30-13B0-4618-B55B-E638981389A1}"/>
    <dgm:cxn modelId="{FAE93FE5-EC62-412A-9034-1CBE42D34A95}" srcId="{B05DBFBF-55AD-411F-A522-7C0FBF74AD28}" destId="{96C1640A-02A3-4553-A591-67E5F5FFE1CD}" srcOrd="2" destOrd="0" parTransId="{D75F1C3B-E3F6-4559-94CD-A7A6387A3F92}" sibTransId="{C7442B19-F5BD-4C44-B77A-D460F0FCB4B1}"/>
    <dgm:cxn modelId="{8F10A811-602E-419D-9858-F72C2928B7E5}" type="presOf" srcId="{E6E5F454-3294-442F-A60B-637220998321}" destId="{B73455C8-0D50-4497-8289-66ED5731C4A4}" srcOrd="0" destOrd="0" presId="urn:microsoft.com/office/officeart/2005/8/layout/chevron2"/>
    <dgm:cxn modelId="{80594372-67F7-40E9-9BC7-46574987BCFC}" type="presOf" srcId="{626A02E9-14CB-426D-B3BC-C7C8F74E055B}" destId="{51DF7724-2CC8-4ACC-BC7F-17C9CFB2B54C}" srcOrd="0" destOrd="3" presId="urn:microsoft.com/office/officeart/2005/8/layout/chevron2"/>
    <dgm:cxn modelId="{39EFB865-85D3-4A20-85E8-414DBBFF6BBC}" type="presOf" srcId="{D5125496-7DBC-4A74-8811-314C2EADD457}" destId="{B73455C8-0D50-4497-8289-66ED5731C4A4}" srcOrd="0" destOrd="2" presId="urn:microsoft.com/office/officeart/2005/8/layout/chevron2"/>
    <dgm:cxn modelId="{44BA9E65-1AE9-43BE-8DF7-6D58F2785D60}" type="presOf" srcId="{25646CF4-228A-4623-B5D0-4E588057B4BB}" destId="{2C197019-3FDD-4838-99B0-18D385EA9FEA}" srcOrd="0" destOrd="2" presId="urn:microsoft.com/office/officeart/2005/8/layout/chevron2"/>
    <dgm:cxn modelId="{AC371163-4484-4579-B019-F1AA8F34326D}" srcId="{96C1640A-02A3-4553-A591-67E5F5FFE1CD}" destId="{A24D35F4-219A-418D-B89D-8CD39E645E1F}" srcOrd="3" destOrd="0" parTransId="{5C76F7E1-6ABE-4D60-AF51-FB4463A215A0}" sibTransId="{01BA5F62-5137-4011-BDEC-607052582702}"/>
    <dgm:cxn modelId="{BB39FD0B-ED8D-4A78-AD31-853D71DC11A3}" srcId="{96C1640A-02A3-4553-A591-67E5F5FFE1CD}" destId="{015B422D-5C5E-4C22-B31B-5BD6C032FCD8}" srcOrd="4" destOrd="0" parTransId="{7C6FC17D-1A34-45C7-8D94-901BA1255F2B}" sibTransId="{8322888E-6AEA-4FB6-A8B3-31D692E73AF9}"/>
    <dgm:cxn modelId="{061949AA-EAE5-4C9F-8921-8FCA4302EFAF}" srcId="{96C1640A-02A3-4553-A591-67E5F5FFE1CD}" destId="{94FEDC9C-E5FF-4DF5-B5BC-133BDA8EBCAE}" srcOrd="1" destOrd="0" parTransId="{294D6180-70FE-4006-AEDE-B2CF014D6C0F}" sibTransId="{C8EA1BDC-F681-47E9-99A2-D8F9F87EE0E1}"/>
    <dgm:cxn modelId="{04FB6DBE-C51C-491F-ADF3-12999E01F492}" type="presOf" srcId="{53AA803E-A6FA-445A-A9FB-2C3672C2A299}" destId="{4EFDB4A3-D9F9-4BE6-85CD-26E3C2433CB6}" srcOrd="0" destOrd="2" presId="urn:microsoft.com/office/officeart/2005/8/layout/chevron2"/>
    <dgm:cxn modelId="{DE392DB7-8E29-4EAD-8C8D-53F2D85A0EC9}" type="presOf" srcId="{D389277D-AEB0-446E-A4BA-FB746D777282}" destId="{4EFDB4A3-D9F9-4BE6-85CD-26E3C2433CB6}" srcOrd="0" destOrd="0" presId="urn:microsoft.com/office/officeart/2005/8/layout/chevron2"/>
    <dgm:cxn modelId="{0ADFFB02-A704-4E05-8B64-F89DE9F14DF2}" type="presOf" srcId="{BF44D950-F316-4830-BBF8-9BCB0638CF70}" destId="{4EFDB4A3-D9F9-4BE6-85CD-26E3C2433CB6}" srcOrd="0" destOrd="6" presId="urn:microsoft.com/office/officeart/2005/8/layout/chevron2"/>
    <dgm:cxn modelId="{63772DF8-724A-4EFE-B9F8-606F82E20F1D}" srcId="{0AC6FFD0-B923-4CDB-AEC4-52097A39288E}" destId="{BF44D950-F316-4830-BBF8-9BCB0638CF70}" srcOrd="6" destOrd="0" parTransId="{D0D670CD-663C-4FD3-B3C8-4E5055AC07ED}" sibTransId="{93E3078A-4424-4265-9C84-D80B4D3F8490}"/>
    <dgm:cxn modelId="{557384F3-4829-48FF-8C5A-3CA836DD9ACF}" type="presOf" srcId="{5D4C041B-4405-4FF3-B5D4-8FECFC8027FF}" destId="{2138C2DE-D156-4216-90A6-AE94DF4330A0}" srcOrd="0" destOrd="0" presId="urn:microsoft.com/office/officeart/2005/8/layout/chevron2"/>
    <dgm:cxn modelId="{85D620BA-4FE0-47E3-9BF9-B06461CA74D2}" srcId="{0AC6FFD0-B923-4CDB-AEC4-52097A39288E}" destId="{D389277D-AEB0-446E-A4BA-FB746D777282}" srcOrd="0" destOrd="0" parTransId="{DED0D655-9231-4E2B-9369-0D5560EFC82B}" sibTransId="{31D9E195-1FF1-425C-BE43-CF83F1932EE1}"/>
    <dgm:cxn modelId="{0AEE367F-9D24-41E2-BDE4-FAA0DAD2D79E}" type="presOf" srcId="{88956F08-70FC-4328-A6DB-67BA1E07BD63}" destId="{4EFDB4A3-D9F9-4BE6-85CD-26E3C2433CB6}" srcOrd="0" destOrd="4" presId="urn:microsoft.com/office/officeart/2005/8/layout/chevron2"/>
    <dgm:cxn modelId="{2E7AA786-6647-45BE-A70E-47EEBA8B6068}" type="presOf" srcId="{681A65D4-7F92-4492-84D0-9EB3F0DFBDA0}" destId="{2C197019-3FDD-4838-99B0-18D385EA9FEA}" srcOrd="0" destOrd="0" presId="urn:microsoft.com/office/officeart/2005/8/layout/chevron2"/>
    <dgm:cxn modelId="{EB26B0B8-F5C2-499B-853D-25EC94099E13}" srcId="{78559FC9-CF64-4BC3-AAB3-5FF4FC40F20F}" destId="{D5125496-7DBC-4A74-8811-314C2EADD457}" srcOrd="2" destOrd="0" parTransId="{AC6D27B8-5FBB-4337-AF6A-A5D785AB5F61}" sibTransId="{C7F09C7A-BD59-4CEF-9A37-BF07E0F7958A}"/>
    <dgm:cxn modelId="{D9D7D712-743A-4F08-8502-9BD9ADE9B16C}" srcId="{5D4C041B-4405-4FF3-B5D4-8FECFC8027FF}" destId="{626A02E9-14CB-426D-B3BC-C7C8F74E055B}" srcOrd="3" destOrd="0" parTransId="{247074B4-756D-4BCE-9F49-4390AE010939}" sibTransId="{D6D97B93-2E0E-4247-A01F-0686AE9FA36B}"/>
    <dgm:cxn modelId="{CF727E71-3B59-4691-B49F-C4EB81954751}" type="presOf" srcId="{7A5EE47D-9067-4429-A09D-E92013DCB246}" destId="{51DF7724-2CC8-4ACC-BC7F-17C9CFB2B54C}" srcOrd="0" destOrd="0" presId="urn:microsoft.com/office/officeart/2005/8/layout/chevron2"/>
    <dgm:cxn modelId="{6D4F67DC-E3BD-4344-95B9-FB7922D3F380}" srcId="{0AC6FFD0-B923-4CDB-AEC4-52097A39288E}" destId="{DA6233F1-70D8-49BD-9758-2A5100E3142F}" srcOrd="3" destOrd="0" parTransId="{F67C02B8-A380-4BDD-B12B-D9341E0A5982}" sibTransId="{3E42B733-2886-4231-B03C-D291C6158CA3}"/>
    <dgm:cxn modelId="{EB75AB1C-14CB-4AE8-A155-C6B5C7F89A5E}" type="presOf" srcId="{0AC6FFD0-B923-4CDB-AEC4-52097A39288E}" destId="{323B4FBB-F4D5-492D-B152-914433739BE6}" srcOrd="0" destOrd="0" presId="urn:microsoft.com/office/officeart/2005/8/layout/chevron2"/>
    <dgm:cxn modelId="{C017C57D-0DCC-4D29-8A45-677176ABD1D4}" type="presOf" srcId="{B05DBFBF-55AD-411F-A522-7C0FBF74AD28}" destId="{3F49038D-7232-479E-97BB-30B29CE43818}" srcOrd="0" destOrd="0" presId="urn:microsoft.com/office/officeart/2005/8/layout/chevron2"/>
    <dgm:cxn modelId="{60FB8A5D-E4BF-449F-97AB-19CE6FA2FFA7}" type="presOf" srcId="{17E92486-73AF-4880-B9D0-E206827D6EDA}" destId="{B73455C8-0D50-4497-8289-66ED5731C4A4}" srcOrd="0" destOrd="1" presId="urn:microsoft.com/office/officeart/2005/8/layout/chevron2"/>
    <dgm:cxn modelId="{0171CAD4-C3AB-4E89-9A13-61DC4D75B171}" type="presOf" srcId="{81EB9EB0-478B-4A03-9619-C5C967066D43}" destId="{4EFDB4A3-D9F9-4BE6-85CD-26E3C2433CB6}" srcOrd="0" destOrd="5" presId="urn:microsoft.com/office/officeart/2005/8/layout/chevron2"/>
    <dgm:cxn modelId="{AD9A51DB-A3FC-4652-AB8C-BBCE83930E95}" srcId="{96C1640A-02A3-4553-A591-67E5F5FFE1CD}" destId="{25646CF4-228A-4623-B5D0-4E588057B4BB}" srcOrd="2" destOrd="0" parTransId="{7CD23322-DE0B-4024-BD54-C17C5B98B6D3}" sibTransId="{E8A7E496-151F-4AEB-8F98-A4F9ED88BAB7}"/>
    <dgm:cxn modelId="{5C5ECFF7-B50A-4A11-A584-B8C52ACF55B0}" srcId="{0AC6FFD0-B923-4CDB-AEC4-52097A39288E}" destId="{C5C81589-CC0C-4533-90EA-526F99F78012}" srcOrd="1" destOrd="0" parTransId="{0ACCEA6B-1DA2-4236-B5A4-5FBA0684B028}" sibTransId="{D31F831E-DEED-458B-AB44-6C6E993D8F81}"/>
    <dgm:cxn modelId="{629A3442-419A-4BEC-854C-3F6E902F8589}" srcId="{78559FC9-CF64-4BC3-AAB3-5FF4FC40F20F}" destId="{17E92486-73AF-4880-B9D0-E206827D6EDA}" srcOrd="1" destOrd="0" parTransId="{67742D7F-0DFF-4680-8E71-AE04189E9DED}" sibTransId="{EF581832-FBB8-4DA7-A0B4-F2109FB2A2F1}"/>
    <dgm:cxn modelId="{ED44A7D2-AB21-4C13-8215-8AAFFC9A23F6}" type="presParOf" srcId="{3F49038D-7232-479E-97BB-30B29CE43818}" destId="{634F53C2-07D5-435D-882C-4E6131CC977B}" srcOrd="0" destOrd="0" presId="urn:microsoft.com/office/officeart/2005/8/layout/chevron2"/>
    <dgm:cxn modelId="{9FEEBC11-64C7-4F54-B6A6-E904CCEE7230}" type="presParOf" srcId="{634F53C2-07D5-435D-882C-4E6131CC977B}" destId="{2138C2DE-D156-4216-90A6-AE94DF4330A0}" srcOrd="0" destOrd="0" presId="urn:microsoft.com/office/officeart/2005/8/layout/chevron2"/>
    <dgm:cxn modelId="{8D91A933-2E05-476A-B23A-84EE3C0F1F5D}" type="presParOf" srcId="{634F53C2-07D5-435D-882C-4E6131CC977B}" destId="{51DF7724-2CC8-4ACC-BC7F-17C9CFB2B54C}" srcOrd="1" destOrd="0" presId="urn:microsoft.com/office/officeart/2005/8/layout/chevron2"/>
    <dgm:cxn modelId="{C541E737-535A-4DE8-A415-1E9D3157AF19}" type="presParOf" srcId="{3F49038D-7232-479E-97BB-30B29CE43818}" destId="{81BA1A31-E3EF-49DD-9E3D-6FDB7DE94045}" srcOrd="1" destOrd="0" presId="urn:microsoft.com/office/officeart/2005/8/layout/chevron2"/>
    <dgm:cxn modelId="{4F8CD890-6FAB-4F83-8EDB-68564541A74F}" type="presParOf" srcId="{3F49038D-7232-479E-97BB-30B29CE43818}" destId="{FBA5C9C3-8AC9-4AFE-BF1A-460D4483E50D}" srcOrd="2" destOrd="0" presId="urn:microsoft.com/office/officeart/2005/8/layout/chevron2"/>
    <dgm:cxn modelId="{8D29D13C-7728-4DF8-9599-AE952474D9C3}" type="presParOf" srcId="{FBA5C9C3-8AC9-4AFE-BF1A-460D4483E50D}" destId="{8D604E39-F881-493C-93DD-D64B944F67F9}" srcOrd="0" destOrd="0" presId="urn:microsoft.com/office/officeart/2005/8/layout/chevron2"/>
    <dgm:cxn modelId="{E269BE1D-FB17-414F-B0B9-FA9096B6C2E9}" type="presParOf" srcId="{FBA5C9C3-8AC9-4AFE-BF1A-460D4483E50D}" destId="{B73455C8-0D50-4497-8289-66ED5731C4A4}" srcOrd="1" destOrd="0" presId="urn:microsoft.com/office/officeart/2005/8/layout/chevron2"/>
    <dgm:cxn modelId="{37B463D0-FA35-4457-A4CD-A09F126EABB7}" type="presParOf" srcId="{3F49038D-7232-479E-97BB-30B29CE43818}" destId="{07F7FE97-3360-49F4-A1A3-3726BECFF3E7}" srcOrd="3" destOrd="0" presId="urn:microsoft.com/office/officeart/2005/8/layout/chevron2"/>
    <dgm:cxn modelId="{A376404F-0BD6-42FC-9BA5-479E6058DD7A}" type="presParOf" srcId="{3F49038D-7232-479E-97BB-30B29CE43818}" destId="{C7B2EAC6-044F-4480-89A4-306610A662E6}" srcOrd="4" destOrd="0" presId="urn:microsoft.com/office/officeart/2005/8/layout/chevron2"/>
    <dgm:cxn modelId="{FB2A21FD-4AFA-41BB-B49C-5837C73D9934}" type="presParOf" srcId="{C7B2EAC6-044F-4480-89A4-306610A662E6}" destId="{9DB96722-C5B7-4E35-B439-3F4B4A8F97DF}" srcOrd="0" destOrd="0" presId="urn:microsoft.com/office/officeart/2005/8/layout/chevron2"/>
    <dgm:cxn modelId="{F7F5D7E3-82AC-45DB-B2B2-E0FB7E6F13A1}" type="presParOf" srcId="{C7B2EAC6-044F-4480-89A4-306610A662E6}" destId="{2C197019-3FDD-4838-99B0-18D385EA9FEA}" srcOrd="1" destOrd="0" presId="urn:microsoft.com/office/officeart/2005/8/layout/chevron2"/>
    <dgm:cxn modelId="{0A75B28F-D036-4087-AFD9-99DFC2586C8C}" type="presParOf" srcId="{3F49038D-7232-479E-97BB-30B29CE43818}" destId="{5ABFAF8F-14D3-415D-9704-FA7E3A12887F}" srcOrd="5" destOrd="0" presId="urn:microsoft.com/office/officeart/2005/8/layout/chevron2"/>
    <dgm:cxn modelId="{EF8DF380-BCFD-41A4-B7E6-C82B82A12ECF}" type="presParOf" srcId="{3F49038D-7232-479E-97BB-30B29CE43818}" destId="{A0BA6FB7-A100-4B48-8480-F87550A11C5C}" srcOrd="6" destOrd="0" presId="urn:microsoft.com/office/officeart/2005/8/layout/chevron2"/>
    <dgm:cxn modelId="{0ADD3786-A646-48AC-A4FC-94230EAAC8D8}" type="presParOf" srcId="{A0BA6FB7-A100-4B48-8480-F87550A11C5C}" destId="{323B4FBB-F4D5-492D-B152-914433739BE6}" srcOrd="0" destOrd="0" presId="urn:microsoft.com/office/officeart/2005/8/layout/chevron2"/>
    <dgm:cxn modelId="{01C0FCFC-2880-4761-84FD-B879FDD1F93C}" type="presParOf" srcId="{A0BA6FB7-A100-4B48-8480-F87550A11C5C}" destId="{4EFDB4A3-D9F9-4BE6-85CD-26E3C2433C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BEF76-810B-447C-B502-8C21A2D34319}">
      <dsp:nvSpPr>
        <dsp:cNvPr id="0" name=""/>
        <dsp:cNvSpPr/>
      </dsp:nvSpPr>
      <dsp:spPr>
        <a:xfrm>
          <a:off x="0" y="0"/>
          <a:ext cx="9144000" cy="9644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4600" kern="1200" dirty="0" smtClean="0"/>
            <a:t>Moralna dilema</a:t>
          </a:r>
          <a:endParaRPr lang="sr-Latn-CS" sz="4600" kern="1200" dirty="0"/>
        </a:p>
      </dsp:txBody>
      <dsp:txXfrm>
        <a:off x="0" y="0"/>
        <a:ext cx="9144000" cy="964405"/>
      </dsp:txXfrm>
    </dsp:sp>
    <dsp:sp modelId="{10CB1E27-9ECD-4D1C-9615-F036188A8342}">
      <dsp:nvSpPr>
        <dsp:cNvPr id="0" name=""/>
        <dsp:cNvSpPr/>
      </dsp:nvSpPr>
      <dsp:spPr>
        <a:xfrm>
          <a:off x="1455" y="964405"/>
          <a:ext cx="1476546" cy="2025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Otvorenog tipa (situacija sa više rešenja).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 Značaj IZBORA</a:t>
          </a:r>
          <a:endParaRPr lang="sr-Latn-CS" sz="1900" kern="1200" dirty="0"/>
        </a:p>
      </dsp:txBody>
      <dsp:txXfrm>
        <a:off x="1455" y="964405"/>
        <a:ext cx="1476546" cy="2025252"/>
      </dsp:txXfrm>
    </dsp:sp>
    <dsp:sp modelId="{87C2CCD6-873A-4D3D-9280-C102C4445E47}">
      <dsp:nvSpPr>
        <dsp:cNvPr id="0" name=""/>
        <dsp:cNvSpPr/>
      </dsp:nvSpPr>
      <dsp:spPr>
        <a:xfrm>
          <a:off x="1478001" y="964405"/>
          <a:ext cx="1410178" cy="2025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Sukob između spornih pitanja i moralne implikacije</a:t>
          </a:r>
          <a:endParaRPr lang="sr-Latn-CS" sz="1900" kern="1200" dirty="0"/>
        </a:p>
      </dsp:txBody>
      <dsp:txXfrm>
        <a:off x="1478001" y="964405"/>
        <a:ext cx="1410178" cy="2025252"/>
      </dsp:txXfrm>
    </dsp:sp>
    <dsp:sp modelId="{343C40E6-622F-49FC-BCDC-EDE6511D3797}">
      <dsp:nvSpPr>
        <dsp:cNvPr id="0" name=""/>
        <dsp:cNvSpPr/>
      </dsp:nvSpPr>
      <dsp:spPr>
        <a:xfrm>
          <a:off x="2888179" y="964405"/>
          <a:ext cx="2013841" cy="2025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Potreba da se razreši sukob (ispravnost ili neispravnost postupaka)</a:t>
          </a:r>
          <a:endParaRPr lang="sr-Latn-CS" sz="1900" kern="1200" dirty="0"/>
        </a:p>
      </dsp:txBody>
      <dsp:txXfrm>
        <a:off x="2888179" y="964405"/>
        <a:ext cx="2013841" cy="2025252"/>
      </dsp:txXfrm>
    </dsp:sp>
    <dsp:sp modelId="{A1CA06BB-B0AE-4D60-98E0-680B05B91A5C}">
      <dsp:nvSpPr>
        <dsp:cNvPr id="0" name=""/>
        <dsp:cNvSpPr/>
      </dsp:nvSpPr>
      <dsp:spPr>
        <a:xfrm>
          <a:off x="4929195" y="953692"/>
          <a:ext cx="2124187" cy="197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Jednostavne situacije, mali broj uloga, sagledavanje dileme iz različitih pozicija,uloga.</a:t>
          </a:r>
          <a:endParaRPr lang="sr-Latn-CS" sz="1900" kern="1200" dirty="0"/>
        </a:p>
      </dsp:txBody>
      <dsp:txXfrm>
        <a:off x="4929195" y="953692"/>
        <a:ext cx="2124187" cy="1975268"/>
      </dsp:txXfrm>
    </dsp:sp>
    <dsp:sp modelId="{6484C309-5BD1-4D8A-B12D-C6A13B80C178}">
      <dsp:nvSpPr>
        <dsp:cNvPr id="0" name=""/>
        <dsp:cNvSpPr/>
      </dsp:nvSpPr>
      <dsp:spPr>
        <a:xfrm>
          <a:off x="7026208" y="964405"/>
          <a:ext cx="2116335" cy="2025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Primerenost nivou </a:t>
          </a:r>
          <a:r>
            <a:rPr lang="sr-Latn-CS" sz="1900" kern="1200" smtClean="0"/>
            <a:t>moralnog razmišljanja </a:t>
          </a:r>
          <a:r>
            <a:rPr lang="sr-Latn-CS" sz="1900" kern="1200" dirty="0" smtClean="0"/>
            <a:t>ispitanika</a:t>
          </a:r>
          <a:endParaRPr lang="sr-Latn-CS" sz="1900" kern="1200" dirty="0"/>
        </a:p>
      </dsp:txBody>
      <dsp:txXfrm>
        <a:off x="7026208" y="964405"/>
        <a:ext cx="2116335" cy="2025252"/>
      </dsp:txXfrm>
    </dsp:sp>
    <dsp:sp modelId="{2D0A5363-48EC-4DE0-BC4D-CA6729A758E2}">
      <dsp:nvSpPr>
        <dsp:cNvPr id="0" name=""/>
        <dsp:cNvSpPr/>
      </dsp:nvSpPr>
      <dsp:spPr>
        <a:xfrm>
          <a:off x="0" y="2989657"/>
          <a:ext cx="9144000" cy="2250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4C78A-B9A8-4D5A-A641-256E885CAD89}">
      <dsp:nvSpPr>
        <dsp:cNvPr id="0" name=""/>
        <dsp:cNvSpPr/>
      </dsp:nvSpPr>
      <dsp:spPr>
        <a:xfrm>
          <a:off x="8171" y="297904"/>
          <a:ext cx="2063407" cy="15402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5A5FF-C43D-4007-98FA-55BCDF252E9A}">
      <dsp:nvSpPr>
        <dsp:cNvPr id="0" name=""/>
        <dsp:cNvSpPr/>
      </dsp:nvSpPr>
      <dsp:spPr>
        <a:xfrm>
          <a:off x="8171" y="312267"/>
          <a:ext cx="2063407" cy="3714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kern="1200" dirty="0" smtClean="0"/>
            <a:t>Društvene dimenzije moralnosti (pravičnost, jednakost individualnih interesa)</a:t>
          </a:r>
          <a:endParaRPr lang="sr-Latn-CS" sz="1800" kern="1200" dirty="0"/>
        </a:p>
      </dsp:txBody>
      <dsp:txXfrm>
        <a:off x="8171" y="312267"/>
        <a:ext cx="1453103" cy="3714178"/>
      </dsp:txXfrm>
    </dsp:sp>
    <dsp:sp modelId="{59945EE4-EEC0-4D1F-8165-02458367452C}">
      <dsp:nvSpPr>
        <dsp:cNvPr id="0" name=""/>
        <dsp:cNvSpPr/>
      </dsp:nvSpPr>
      <dsp:spPr>
        <a:xfrm>
          <a:off x="1212431" y="229039"/>
          <a:ext cx="1556469" cy="18621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5CB49-50A6-4F67-B05B-7E0D690C15AB}">
      <dsp:nvSpPr>
        <dsp:cNvPr id="0" name=""/>
        <dsp:cNvSpPr/>
      </dsp:nvSpPr>
      <dsp:spPr>
        <a:xfrm>
          <a:off x="2837895" y="293585"/>
          <a:ext cx="2063407" cy="15402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1D887-E91F-4DA2-A2B7-02DEAF7557BD}">
      <dsp:nvSpPr>
        <dsp:cNvPr id="0" name=""/>
        <dsp:cNvSpPr/>
      </dsp:nvSpPr>
      <dsp:spPr>
        <a:xfrm>
          <a:off x="2837895" y="299312"/>
          <a:ext cx="2063407" cy="373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kern="1200" dirty="0" smtClean="0"/>
            <a:t>Poverenje, lojalnost prema bližnjima</a:t>
          </a:r>
          <a:endParaRPr lang="sr-Latn-CS" sz="1800" kern="1200" dirty="0"/>
        </a:p>
      </dsp:txBody>
      <dsp:txXfrm>
        <a:off x="2837895" y="299312"/>
        <a:ext cx="1453103" cy="3731451"/>
      </dsp:txXfrm>
    </dsp:sp>
    <dsp:sp modelId="{B37FD3F1-2A7D-43D2-925E-C928E84E6956}">
      <dsp:nvSpPr>
        <dsp:cNvPr id="0" name=""/>
        <dsp:cNvSpPr/>
      </dsp:nvSpPr>
      <dsp:spPr>
        <a:xfrm flipV="1">
          <a:off x="3800878" y="2268154"/>
          <a:ext cx="1824489" cy="18393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9A24A-1F60-4F85-85A4-95593255F35A}">
      <dsp:nvSpPr>
        <dsp:cNvPr id="0" name=""/>
        <dsp:cNvSpPr/>
      </dsp:nvSpPr>
      <dsp:spPr>
        <a:xfrm>
          <a:off x="5801629" y="292137"/>
          <a:ext cx="2063407" cy="15402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8C7BC-54EE-4FA4-9A9B-A28C55DDD2A2}">
      <dsp:nvSpPr>
        <dsp:cNvPr id="0" name=""/>
        <dsp:cNvSpPr/>
      </dsp:nvSpPr>
      <dsp:spPr>
        <a:xfrm>
          <a:off x="5801629" y="294966"/>
          <a:ext cx="2063407" cy="3737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kern="1200" dirty="0" smtClean="0"/>
            <a:t>Lični stavovi, u cilju održavanja reda, i dobrobiti zajednice, relativnost društvenih standarda (autonomna moralnost)</a:t>
          </a:r>
          <a:endParaRPr lang="sr-Latn-CS" sz="1800" kern="1200" dirty="0"/>
        </a:p>
      </dsp:txBody>
      <dsp:txXfrm>
        <a:off x="5801629" y="294966"/>
        <a:ext cx="1453103" cy="3737246"/>
      </dsp:txXfrm>
    </dsp:sp>
    <dsp:sp modelId="{177F31F7-50BF-488F-A5CD-25AD14DD59CB}">
      <dsp:nvSpPr>
        <dsp:cNvPr id="0" name=""/>
        <dsp:cNvSpPr/>
      </dsp:nvSpPr>
      <dsp:spPr>
        <a:xfrm>
          <a:off x="6998325" y="1268519"/>
          <a:ext cx="1351749" cy="20604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02E09-1617-4685-9B8A-2A4CC7EF8E83}">
      <dsp:nvSpPr>
        <dsp:cNvPr id="0" name=""/>
        <dsp:cNvSpPr/>
      </dsp:nvSpPr>
      <dsp:spPr>
        <a:xfrm rot="5400000">
          <a:off x="5038692" y="-1934565"/>
          <a:ext cx="111487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Univerzalna načela ispravnosti</a:t>
          </a:r>
          <a:endParaRPr lang="sr-Latn-C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Opšta kompetentnost moralnog rasuđivanja</a:t>
          </a:r>
          <a:endParaRPr lang="sr-Latn-CS" sz="1500" kern="1200" dirty="0"/>
        </a:p>
      </dsp:txBody>
      <dsp:txXfrm rot="-5400000">
        <a:off x="2962656" y="195895"/>
        <a:ext cx="5212520" cy="1006023"/>
      </dsp:txXfrm>
    </dsp:sp>
    <dsp:sp modelId="{9B6B29CA-9119-47B5-B3EC-CC998DCB9821}">
      <dsp:nvSpPr>
        <dsp:cNvPr id="0" name=""/>
        <dsp:cNvSpPr/>
      </dsp:nvSpPr>
      <dsp:spPr>
        <a:xfrm>
          <a:off x="0" y="2111"/>
          <a:ext cx="2962656" cy="1393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kern="1200" dirty="0" smtClean="0"/>
            <a:t>Hipotetičke moralne dileme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kern="1200" dirty="0" smtClean="0"/>
            <a:t> </a:t>
          </a:r>
          <a:r>
            <a:rPr lang="sr-Latn-CS" sz="2200" kern="1200" smtClean="0"/>
            <a:t>(Kohlberg, 1966.)</a:t>
          </a:r>
          <a:endParaRPr lang="sr-Latn-CS" sz="2200" kern="1200" dirty="0"/>
        </a:p>
      </dsp:txBody>
      <dsp:txXfrm>
        <a:off x="68029" y="70140"/>
        <a:ext cx="2826598" cy="1257531"/>
      </dsp:txXfrm>
    </dsp:sp>
    <dsp:sp modelId="{11061CAE-B20B-42C5-B5F0-D69599005ECD}">
      <dsp:nvSpPr>
        <dsp:cNvPr id="0" name=""/>
        <dsp:cNvSpPr/>
      </dsp:nvSpPr>
      <dsp:spPr>
        <a:xfrm rot="5400000">
          <a:off x="5038692" y="-471297"/>
          <a:ext cx="111487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Razumevanje istorijskog konteksta</a:t>
          </a:r>
          <a:endParaRPr lang="sr-Latn-C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Razrešavanje dileme u kontekstu</a:t>
          </a:r>
          <a:endParaRPr lang="sr-Latn-C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Upoznati načine kako je dilema realno rešavana</a:t>
          </a:r>
          <a:endParaRPr lang="sr-Latn-C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Ispitivanje razloge za postupke likova , istorijskih ličnosti</a:t>
          </a:r>
          <a:endParaRPr lang="sr-Latn-CS" sz="1500" kern="1200" dirty="0"/>
        </a:p>
      </dsp:txBody>
      <dsp:txXfrm rot="-5400000">
        <a:off x="2962656" y="1659163"/>
        <a:ext cx="5212520" cy="1006023"/>
      </dsp:txXfrm>
    </dsp:sp>
    <dsp:sp modelId="{3644D640-7591-43FF-AF5A-58AC0C8F0572}">
      <dsp:nvSpPr>
        <dsp:cNvPr id="0" name=""/>
        <dsp:cNvSpPr/>
      </dsp:nvSpPr>
      <dsp:spPr>
        <a:xfrm>
          <a:off x="0" y="1465380"/>
          <a:ext cx="2962656" cy="1393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kern="1200" dirty="0" smtClean="0"/>
            <a:t>Dileme sadržajno određene u istoriji, književnosti</a:t>
          </a:r>
          <a:endParaRPr lang="sr-Latn-CS" sz="2200" kern="1200" dirty="0"/>
        </a:p>
      </dsp:txBody>
      <dsp:txXfrm>
        <a:off x="68029" y="1533409"/>
        <a:ext cx="2826598" cy="1257531"/>
      </dsp:txXfrm>
    </dsp:sp>
    <dsp:sp modelId="{A952E165-B860-4435-B31C-D2F6CD8FB1AA}">
      <dsp:nvSpPr>
        <dsp:cNvPr id="0" name=""/>
        <dsp:cNvSpPr/>
      </dsp:nvSpPr>
      <dsp:spPr>
        <a:xfrm rot="5400000">
          <a:off x="5038692" y="991971"/>
          <a:ext cx="111487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Kultivisanje emocija</a:t>
          </a:r>
          <a:endParaRPr lang="sr-Latn-C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500" kern="1200" dirty="0" smtClean="0"/>
            <a:t>Konstruktivno rešavanje sukoba</a:t>
          </a:r>
          <a:endParaRPr lang="sr-Latn-CS" sz="1500" kern="1200" dirty="0"/>
        </a:p>
      </dsp:txBody>
      <dsp:txXfrm rot="-5400000">
        <a:off x="2962656" y="3122431"/>
        <a:ext cx="5212520" cy="1006023"/>
      </dsp:txXfrm>
    </dsp:sp>
    <dsp:sp modelId="{BBFE039E-9E11-40F7-9741-5F2F557E1E75}">
      <dsp:nvSpPr>
        <dsp:cNvPr id="0" name=""/>
        <dsp:cNvSpPr/>
      </dsp:nvSpPr>
      <dsp:spPr>
        <a:xfrm>
          <a:off x="0" y="2928649"/>
          <a:ext cx="2962656" cy="1393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kern="1200" dirty="0" smtClean="0"/>
            <a:t>Dileme sa sadržajima iz svakodnevnog života dece i mladih</a:t>
          </a:r>
          <a:endParaRPr lang="sr-Latn-CS" sz="2200" kern="1200" dirty="0"/>
        </a:p>
      </dsp:txBody>
      <dsp:txXfrm>
        <a:off x="68029" y="2996678"/>
        <a:ext cx="2826598" cy="1257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8C2DE-D156-4216-90A6-AE94DF4330A0}">
      <dsp:nvSpPr>
        <dsp:cNvPr id="0" name=""/>
        <dsp:cNvSpPr/>
      </dsp:nvSpPr>
      <dsp:spPr>
        <a:xfrm rot="5400000">
          <a:off x="-167290" y="290802"/>
          <a:ext cx="1115268" cy="7806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Upoznava-nje sa dilemom</a:t>
          </a:r>
          <a:endParaRPr lang="sr-Latn-CS" sz="1200" kern="1200" dirty="0"/>
        </a:p>
      </dsp:txBody>
      <dsp:txXfrm rot="-5400000">
        <a:off x="1" y="513856"/>
        <a:ext cx="780687" cy="334581"/>
      </dsp:txXfrm>
    </dsp:sp>
    <dsp:sp modelId="{51DF7724-2CC8-4ACC-BC7F-17C9CFB2B54C}">
      <dsp:nvSpPr>
        <dsp:cNvPr id="0" name=""/>
        <dsp:cNvSpPr/>
      </dsp:nvSpPr>
      <dsp:spPr>
        <a:xfrm rot="5400000">
          <a:off x="4089069" y="-3303932"/>
          <a:ext cx="965860" cy="7582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Čitanje, slušanje,...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Postavljanje problema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Utvrđivanje činjenica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Utvrđivanje prirode dileme</a:t>
          </a:r>
          <a:endParaRPr lang="sr-Latn-CS" sz="1200" kern="1200" dirty="0"/>
        </a:p>
      </dsp:txBody>
      <dsp:txXfrm rot="-5400000">
        <a:off x="780688" y="51598"/>
        <a:ext cx="7535475" cy="871562"/>
      </dsp:txXfrm>
    </dsp:sp>
    <dsp:sp modelId="{8D604E39-F881-493C-93DD-D64B944F67F9}">
      <dsp:nvSpPr>
        <dsp:cNvPr id="0" name=""/>
        <dsp:cNvSpPr/>
      </dsp:nvSpPr>
      <dsp:spPr>
        <a:xfrm rot="5400000">
          <a:off x="-167290" y="1291324"/>
          <a:ext cx="1115268" cy="7806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Zauzima-nje stava</a:t>
          </a:r>
          <a:endParaRPr lang="sr-Latn-CS" sz="1200" kern="1200" dirty="0"/>
        </a:p>
      </dsp:txBody>
      <dsp:txXfrm rot="-5400000">
        <a:off x="1" y="1514378"/>
        <a:ext cx="780687" cy="334581"/>
      </dsp:txXfrm>
    </dsp:sp>
    <dsp:sp modelId="{B73455C8-0D50-4497-8289-66ED5731C4A4}">
      <dsp:nvSpPr>
        <dsp:cNvPr id="0" name=""/>
        <dsp:cNvSpPr/>
      </dsp:nvSpPr>
      <dsp:spPr>
        <a:xfrm rot="5400000">
          <a:off x="4599881" y="-2695159"/>
          <a:ext cx="724924" cy="8363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r-Latn-CS" sz="7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Razmišljanje o akciji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Izbor akcije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Razlozi za akciju </a:t>
          </a:r>
          <a:endParaRPr lang="sr-Latn-CS" sz="1200" kern="1200" dirty="0"/>
        </a:p>
      </dsp:txBody>
      <dsp:txXfrm rot="-5400000">
        <a:off x="780687" y="1159423"/>
        <a:ext cx="8327924" cy="654148"/>
      </dsp:txXfrm>
    </dsp:sp>
    <dsp:sp modelId="{9DB96722-C5B7-4E35-B439-3F4B4A8F97DF}">
      <dsp:nvSpPr>
        <dsp:cNvPr id="0" name=""/>
        <dsp:cNvSpPr/>
      </dsp:nvSpPr>
      <dsp:spPr>
        <a:xfrm rot="5400000">
          <a:off x="-433878" y="2557030"/>
          <a:ext cx="1648444" cy="7806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Diskusije u malim grupama i na nivou razreda</a:t>
          </a:r>
          <a:endParaRPr lang="sr-Latn-CS" sz="1200" kern="1200" dirty="0"/>
        </a:p>
      </dsp:txBody>
      <dsp:txXfrm rot="-5400000">
        <a:off x="0" y="2513496"/>
        <a:ext cx="780687" cy="867757"/>
      </dsp:txXfrm>
    </dsp:sp>
    <dsp:sp modelId="{2C197019-3FDD-4838-99B0-18D385EA9FEA}">
      <dsp:nvSpPr>
        <dsp:cNvPr id="0" name=""/>
        <dsp:cNvSpPr/>
      </dsp:nvSpPr>
      <dsp:spPr>
        <a:xfrm rot="5400000">
          <a:off x="4423866" y="-1429454"/>
          <a:ext cx="1076954" cy="8363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Rangiranje razloga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Beleženje razloga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 Razmatranje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Beleženje pitanja (činjenice, posledice, slične dileme, zamena uloga, ...</a:t>
          </a:r>
          <a:endParaRPr lang="sr-Latn-CS" sz="12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r-Latn-CS" sz="700" kern="1200" dirty="0"/>
        </a:p>
      </dsp:txBody>
      <dsp:txXfrm rot="-5400000">
        <a:off x="780688" y="2266297"/>
        <a:ext cx="8310739" cy="971808"/>
      </dsp:txXfrm>
    </dsp:sp>
    <dsp:sp modelId="{323B4FBB-F4D5-492D-B152-914433739BE6}">
      <dsp:nvSpPr>
        <dsp:cNvPr id="0" name=""/>
        <dsp:cNvSpPr/>
      </dsp:nvSpPr>
      <dsp:spPr>
        <a:xfrm rot="5400000">
          <a:off x="-276586" y="4081812"/>
          <a:ext cx="1333860" cy="7806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Završetak diskusije u grupi i šire</a:t>
          </a:r>
          <a:endParaRPr lang="sr-Latn-CS" sz="1200" kern="1200" dirty="0"/>
        </a:p>
      </dsp:txBody>
      <dsp:txXfrm rot="-5400000">
        <a:off x="1" y="4195570"/>
        <a:ext cx="780687" cy="553173"/>
      </dsp:txXfrm>
    </dsp:sp>
    <dsp:sp modelId="{4EFDB4A3-D9F9-4BE6-85CD-26E3C2433CB6}">
      <dsp:nvSpPr>
        <dsp:cNvPr id="0" name=""/>
        <dsp:cNvSpPr/>
      </dsp:nvSpPr>
      <dsp:spPr>
        <a:xfrm rot="5400000">
          <a:off x="4340804" y="95328"/>
          <a:ext cx="1243078" cy="8363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Sumiranje razloga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Izbor akcije i razlozi izbora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Razgovor sa drugima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Beleženje 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Pronalaženje primera iz prakse</a:t>
          </a:r>
          <a:endParaRPr lang="sr-Latn-C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Utvrđivanje rešenja</a:t>
          </a:r>
          <a:endParaRPr lang="sr-Latn-CS" sz="12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r-Latn-CS" sz="700" kern="1200" dirty="0"/>
        </a:p>
      </dsp:txBody>
      <dsp:txXfrm rot="-5400000">
        <a:off x="780687" y="3716127"/>
        <a:ext cx="8302630" cy="112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A4F7A9-3B1D-49F4-8BF3-0281F6E33799}" type="datetimeFigureOut">
              <a:rPr lang="sr-Latn-CS" smtClean="0"/>
              <a:pPr/>
              <a:t>14.2.2017.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A7889E-CE93-4F4C-ADE5-1A97B72DA7E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Moralni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moralno</a:t>
            </a:r>
            <a:r>
              <a:rPr lang="en-US" dirty="0"/>
              <a:t> </a:t>
            </a:r>
            <a:r>
              <a:rPr lang="en-US" dirty="0" err="1"/>
              <a:t>vaspitanje</a:t>
            </a:r>
            <a:r>
              <a:rPr lang="en-US" dirty="0"/>
              <a:t> (</a:t>
            </a:r>
            <a:r>
              <a:rPr lang="en-US" dirty="0" err="1"/>
              <a:t>Praktični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vaspitača</a:t>
            </a:r>
            <a:r>
              <a:rPr lang="en-US" dirty="0"/>
              <a:t> u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mladima</a:t>
            </a:r>
            <a:r>
              <a:rPr lang="en-US" dirty="0" smtClean="0"/>
              <a:t>)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Miočinović, Lj. (2004): </a:t>
            </a:r>
            <a:r>
              <a:rPr lang="sr-Latn-CS" i="1" dirty="0"/>
              <a:t>Moralni razvoj i moralno vaspitanje</a:t>
            </a:r>
            <a:r>
              <a:rPr lang="sr-Latn-CS" dirty="0"/>
              <a:t> (63-84). Beograd: Institut za pedagoška istraživanja.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Od moralne dileme do moralnog mišljenja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Ishodi:</a:t>
            </a:r>
          </a:p>
          <a:p>
            <a:r>
              <a:rPr lang="sr-Latn-CS" dirty="0" smtClean="0"/>
              <a:t>razmena mišljenja  u grupi</a:t>
            </a:r>
          </a:p>
          <a:p>
            <a:r>
              <a:rPr lang="sr-Latn-CS" dirty="0" smtClean="0"/>
              <a:t>viši nivo moralnog rasuđivanja (rezonovanja)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sp>
        <p:nvSpPr>
          <p:cNvPr id="4" name="Horizontal Scroll 3"/>
          <p:cNvSpPr/>
          <p:nvPr/>
        </p:nvSpPr>
        <p:spPr>
          <a:xfrm>
            <a:off x="3929058" y="3929066"/>
            <a:ext cx="2071702" cy="22860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GRUPNA DISKUSIJA u funkciji moralnog rasuđivanja</a:t>
            </a:r>
            <a:endParaRPr lang="sr-Latn-CS" dirty="0"/>
          </a:p>
        </p:txBody>
      </p:sp>
      <p:sp>
        <p:nvSpPr>
          <p:cNvPr id="5" name="Right Arrow Callout 4"/>
          <p:cNvSpPr/>
          <p:nvPr/>
        </p:nvSpPr>
        <p:spPr>
          <a:xfrm>
            <a:off x="714348" y="4857760"/>
            <a:ext cx="3143272" cy="64294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Moralna dilema</a:t>
            </a:r>
            <a:endParaRPr lang="sr-Latn-CS" dirty="0"/>
          </a:p>
        </p:txBody>
      </p:sp>
      <p:sp>
        <p:nvSpPr>
          <p:cNvPr id="6" name="Left Arrow Callout 5"/>
          <p:cNvSpPr/>
          <p:nvPr/>
        </p:nvSpPr>
        <p:spPr>
          <a:xfrm>
            <a:off x="6000760" y="4786322"/>
            <a:ext cx="2928958" cy="71438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Vapitač kao vođa diskusije 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Moralna dilema (kratka priča)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Šta učiniti u datoj situaciji?</a:t>
            </a:r>
          </a:p>
          <a:p>
            <a:r>
              <a:rPr lang="sr-Latn-CS" dirty="0" smtClean="0"/>
              <a:t>Moralni sud o ispravnosti (ili neispravnosti) postupka.</a:t>
            </a:r>
          </a:p>
          <a:p>
            <a:pPr>
              <a:buNone/>
            </a:pPr>
            <a:endParaRPr lang="sr-Latn-C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3643314"/>
          <a:ext cx="9144000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Od konvencionalne do postkonvencionalne moralnosti (pitanje verodostojnosti načela)</a:t>
            </a:r>
            <a:endParaRPr lang="sr-Latn-C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2" y="2357430"/>
          <a:ext cx="8358246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Vrste moralnih dilema</a:t>
            </a:r>
            <a:endParaRPr lang="sr-Latn-C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Vaspitač u moralnoj diskusiji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Suočavanje nižih stadijuma rezonovanja sa višim (“+1 postupak”)</a:t>
            </a:r>
          </a:p>
          <a:p>
            <a:pPr>
              <a:buNone/>
            </a:pPr>
            <a:r>
              <a:rPr lang="sr-Latn-CS" dirty="0" smtClean="0"/>
              <a:t>PLAN DISKUSIJE                 RAD U GRUPAMA</a:t>
            </a:r>
          </a:p>
          <a:p>
            <a:pPr>
              <a:buNone/>
            </a:pPr>
            <a:endParaRPr lang="sr-Latn-CS" dirty="0"/>
          </a:p>
        </p:txBody>
      </p:sp>
      <p:sp>
        <p:nvSpPr>
          <p:cNvPr id="4" name="Horizontal Scroll 3"/>
          <p:cNvSpPr/>
          <p:nvPr/>
        </p:nvSpPr>
        <p:spPr>
          <a:xfrm>
            <a:off x="1142976" y="4071942"/>
            <a:ext cx="2428892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Moralni razvoj</a:t>
            </a:r>
            <a:endParaRPr lang="sr-Latn-CS" dirty="0"/>
          </a:p>
        </p:txBody>
      </p:sp>
      <p:sp>
        <p:nvSpPr>
          <p:cNvPr id="5" name="Horizontal Scroll 4"/>
          <p:cNvSpPr/>
          <p:nvPr/>
        </p:nvSpPr>
        <p:spPr>
          <a:xfrm>
            <a:off x="6072198" y="4857760"/>
            <a:ext cx="2428892" cy="121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Kogn</a:t>
            </a:r>
            <a:r>
              <a:rPr lang="sr-Latn-CS" i="1" dirty="0" smtClean="0"/>
              <a:t>itiv</a:t>
            </a:r>
            <a:r>
              <a:rPr lang="sr-Latn-CS" dirty="0" smtClean="0"/>
              <a:t>ni  razvoj</a:t>
            </a:r>
            <a:endParaRPr lang="sr-Latn-CS" dirty="0"/>
          </a:p>
        </p:txBody>
      </p:sp>
      <p:sp>
        <p:nvSpPr>
          <p:cNvPr id="6" name="Curved Up Arrow 5"/>
          <p:cNvSpPr/>
          <p:nvPr/>
        </p:nvSpPr>
        <p:spPr>
          <a:xfrm rot="853268">
            <a:off x="2596840" y="5299455"/>
            <a:ext cx="3822822" cy="11376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471048" flipH="1" flipV="1">
            <a:off x="2839115" y="3603917"/>
            <a:ext cx="3762453" cy="12168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3643306" y="4071942"/>
            <a:ext cx="2286016" cy="1714512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Prihvatanje,toleran-cija, sloboda mišljenja i govora </a:t>
            </a:r>
            <a:endParaRPr lang="sr-Latn-CS" dirty="0"/>
          </a:p>
        </p:txBody>
      </p:sp>
      <p:sp>
        <p:nvSpPr>
          <p:cNvPr id="11" name="Right Arrow 10"/>
          <p:cNvSpPr/>
          <p:nvPr/>
        </p:nvSpPr>
        <p:spPr>
          <a:xfrm>
            <a:off x="3786182" y="3286124"/>
            <a:ext cx="107157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Strategija za vođenje moralnih diskusija (Beyer, 1978.)</a:t>
            </a:r>
            <a:endParaRPr lang="sr-Latn-C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206</TotalTime>
  <Words>358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Moralni razvoj i moralno vaspitanje (Praktični postupci vaspitača u radu sa mladima)</vt:lpstr>
      <vt:lpstr>Od moralne dileme do moralnog mišljenja</vt:lpstr>
      <vt:lpstr>Moralna dilema (kratka priča)</vt:lpstr>
      <vt:lpstr>Od konvencionalne do postkonvencionalne moralnosti (pitanje verodostojnosti načela)</vt:lpstr>
      <vt:lpstr>Vrste moralnih dilema</vt:lpstr>
      <vt:lpstr>Vaspitač u moralnoj diskusiji</vt:lpstr>
      <vt:lpstr>Strategija za vođenje moralnih diskusija (Beyer, 1978.)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Moralni razvoj i moralno vaspitanje (Praktični postupci vaspitača u radu sa mladima)</dc:title>
  <dc:creator>Emina Kopas</dc:creator>
  <cp:lastModifiedBy>Nebojsa</cp:lastModifiedBy>
  <cp:revision>24</cp:revision>
  <dcterms:created xsi:type="dcterms:W3CDTF">2011-03-07T22:46:25Z</dcterms:created>
  <dcterms:modified xsi:type="dcterms:W3CDTF">2017-02-14T12:19:49Z</dcterms:modified>
</cp:coreProperties>
</file>