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diagrams/colors11.xml" ContentType="application/vnd.openxmlformats-officedocument.drawingml.diagramColor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slides/slide147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5.xml" ContentType="application/vnd.openxmlformats-officedocument.drawingml.diagram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charts/chart1.xml" ContentType="application/vnd.openxmlformats-officedocument.drawingml.char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charts/chart2.xml" ContentType="application/vnd.openxmlformats-officedocument.drawingml.char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slides/slide118.xml" ContentType="application/vnd.openxmlformats-officedocument.presentationml.slide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58"/>
  </p:notesMasterIdLst>
  <p:sldIdLst>
    <p:sldId id="256" r:id="rId2"/>
    <p:sldId id="322" r:id="rId3"/>
    <p:sldId id="326" r:id="rId4"/>
    <p:sldId id="418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8" r:id="rId16"/>
    <p:sldId id="259" r:id="rId17"/>
    <p:sldId id="257" r:id="rId18"/>
    <p:sldId id="258" r:id="rId19"/>
    <p:sldId id="402" r:id="rId20"/>
    <p:sldId id="260" r:id="rId21"/>
    <p:sldId id="279" r:id="rId22"/>
    <p:sldId id="280" r:id="rId23"/>
    <p:sldId id="320" r:id="rId24"/>
    <p:sldId id="278" r:id="rId25"/>
    <p:sldId id="416" r:id="rId26"/>
    <p:sldId id="262" r:id="rId27"/>
    <p:sldId id="281" r:id="rId28"/>
    <p:sldId id="263" r:id="rId29"/>
    <p:sldId id="406" r:id="rId30"/>
    <p:sldId id="407" r:id="rId31"/>
    <p:sldId id="409" r:id="rId32"/>
    <p:sldId id="403" r:id="rId33"/>
    <p:sldId id="283" r:id="rId34"/>
    <p:sldId id="284" r:id="rId35"/>
    <p:sldId id="285" r:id="rId36"/>
    <p:sldId id="286" r:id="rId37"/>
    <p:sldId id="287" r:id="rId38"/>
    <p:sldId id="404" r:id="rId39"/>
    <p:sldId id="405" r:id="rId40"/>
    <p:sldId id="288" r:id="rId41"/>
    <p:sldId id="289" r:id="rId42"/>
    <p:sldId id="290" r:id="rId43"/>
    <p:sldId id="321" r:id="rId44"/>
    <p:sldId id="291" r:id="rId45"/>
    <p:sldId id="292" r:id="rId46"/>
    <p:sldId id="302" r:id="rId47"/>
    <p:sldId id="265" r:id="rId48"/>
    <p:sldId id="266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14" r:id="rId57"/>
    <p:sldId id="315" r:id="rId58"/>
    <p:sldId id="301" r:id="rId59"/>
    <p:sldId id="419" r:id="rId60"/>
    <p:sldId id="424" r:id="rId61"/>
    <p:sldId id="425" r:id="rId62"/>
    <p:sldId id="426" r:id="rId63"/>
    <p:sldId id="427" r:id="rId64"/>
    <p:sldId id="316" r:id="rId65"/>
    <p:sldId id="317" r:id="rId66"/>
    <p:sldId id="318" r:id="rId67"/>
    <p:sldId id="319" r:id="rId68"/>
    <p:sldId id="267" r:id="rId69"/>
    <p:sldId id="268" r:id="rId70"/>
    <p:sldId id="269" r:id="rId71"/>
    <p:sldId id="270" r:id="rId72"/>
    <p:sldId id="271" r:id="rId73"/>
    <p:sldId id="272" r:id="rId74"/>
    <p:sldId id="273" r:id="rId75"/>
    <p:sldId id="274" r:id="rId76"/>
    <p:sldId id="275" r:id="rId77"/>
    <p:sldId id="323" r:id="rId78"/>
    <p:sldId id="410" r:id="rId79"/>
    <p:sldId id="411" r:id="rId80"/>
    <p:sldId id="413" r:id="rId81"/>
    <p:sldId id="414" r:id="rId82"/>
    <p:sldId id="415" r:id="rId83"/>
    <p:sldId id="412" r:id="rId84"/>
    <p:sldId id="303" r:id="rId85"/>
    <p:sldId id="304" r:id="rId86"/>
    <p:sldId id="305" r:id="rId87"/>
    <p:sldId id="306" r:id="rId88"/>
    <p:sldId id="309" r:id="rId89"/>
    <p:sldId id="310" r:id="rId90"/>
    <p:sldId id="311" r:id="rId91"/>
    <p:sldId id="312" r:id="rId92"/>
    <p:sldId id="313" r:id="rId93"/>
    <p:sldId id="324" r:id="rId94"/>
    <p:sldId id="339" r:id="rId95"/>
    <p:sldId id="340" r:id="rId96"/>
    <p:sldId id="341" r:id="rId97"/>
    <p:sldId id="342" r:id="rId98"/>
    <p:sldId id="343" r:id="rId99"/>
    <p:sldId id="344" r:id="rId100"/>
    <p:sldId id="345" r:id="rId101"/>
    <p:sldId id="346" r:id="rId102"/>
    <p:sldId id="347" r:id="rId103"/>
    <p:sldId id="348" r:id="rId104"/>
    <p:sldId id="349" r:id="rId105"/>
    <p:sldId id="350" r:id="rId106"/>
    <p:sldId id="351" r:id="rId107"/>
    <p:sldId id="352" r:id="rId108"/>
    <p:sldId id="353" r:id="rId109"/>
    <p:sldId id="354" r:id="rId110"/>
    <p:sldId id="355" r:id="rId111"/>
    <p:sldId id="356" r:id="rId112"/>
    <p:sldId id="357" r:id="rId113"/>
    <p:sldId id="358" r:id="rId114"/>
    <p:sldId id="359" r:id="rId115"/>
    <p:sldId id="360" r:id="rId116"/>
    <p:sldId id="361" r:id="rId117"/>
    <p:sldId id="362" r:id="rId118"/>
    <p:sldId id="363" r:id="rId119"/>
    <p:sldId id="364" r:id="rId120"/>
    <p:sldId id="365" r:id="rId121"/>
    <p:sldId id="366" r:id="rId122"/>
    <p:sldId id="367" r:id="rId123"/>
    <p:sldId id="368" r:id="rId124"/>
    <p:sldId id="369" r:id="rId125"/>
    <p:sldId id="370" r:id="rId126"/>
    <p:sldId id="371" r:id="rId127"/>
    <p:sldId id="372" r:id="rId128"/>
    <p:sldId id="373" r:id="rId129"/>
    <p:sldId id="374" r:id="rId130"/>
    <p:sldId id="375" r:id="rId131"/>
    <p:sldId id="376" r:id="rId132"/>
    <p:sldId id="377" r:id="rId133"/>
    <p:sldId id="378" r:id="rId134"/>
    <p:sldId id="379" r:id="rId135"/>
    <p:sldId id="380" r:id="rId136"/>
    <p:sldId id="381" r:id="rId137"/>
    <p:sldId id="382" r:id="rId138"/>
    <p:sldId id="383" r:id="rId139"/>
    <p:sldId id="384" r:id="rId140"/>
    <p:sldId id="385" r:id="rId141"/>
    <p:sldId id="386" r:id="rId142"/>
    <p:sldId id="387" r:id="rId143"/>
    <p:sldId id="388" r:id="rId144"/>
    <p:sldId id="389" r:id="rId145"/>
    <p:sldId id="390" r:id="rId146"/>
    <p:sldId id="391" r:id="rId147"/>
    <p:sldId id="392" r:id="rId148"/>
    <p:sldId id="393" r:id="rId149"/>
    <p:sldId id="394" r:id="rId150"/>
    <p:sldId id="395" r:id="rId151"/>
    <p:sldId id="396" r:id="rId152"/>
    <p:sldId id="397" r:id="rId153"/>
    <p:sldId id="398" r:id="rId154"/>
    <p:sldId id="399" r:id="rId155"/>
    <p:sldId id="400" r:id="rId156"/>
    <p:sldId id="401" r:id="rId1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"/>
  <c:chart>
    <c:autoTitleDeleted val="1"/>
    <c:plotArea>
      <c:layout>
        <c:manualLayout>
          <c:layoutTarget val="inner"/>
          <c:xMode val="edge"/>
          <c:yMode val="edge"/>
          <c:x val="2.2916666666666682E-2"/>
          <c:y val="7.8947368421052586E-2"/>
          <c:w val="0.97708333333333353"/>
          <c:h val="0.8552631578947365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shade val="39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>
                <a:shade val="48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1">
                <a:shade val="67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Series 7</c:v>
                </c:pt>
              </c:strCache>
            </c:strRef>
          </c:tx>
          <c:spPr>
            <a:solidFill>
              <a:schemeClr val="accent1">
                <a:shade val="95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Series 8</c:v>
                </c:pt>
              </c:strCache>
            </c:strRef>
          </c:tx>
          <c:spPr>
            <a:solidFill>
              <a:schemeClr val="accent1">
                <a:tint val="96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Series 9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Sheet1!$J$2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Series 10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Sheet1!$K$2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Series 11</c:v>
                </c:pt>
              </c:strCache>
            </c:strRef>
          </c:tx>
          <c:spPr>
            <a:solidFill>
              <a:schemeClr val="accent1">
                <a:tint val="68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Sheet1!$L$2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Series 12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Sheet1!$M$2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Series 13</c:v>
                </c:pt>
              </c:strCache>
            </c:strRef>
          </c:tx>
          <c:spPr>
            <a:solidFill>
              <a:schemeClr val="accent1">
                <a:tint val="49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Sheet1!$N$2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Series 14</c:v>
                </c:pt>
              </c:strCache>
            </c:strRef>
          </c:tx>
          <c:spPr>
            <a:solidFill>
              <a:schemeClr val="accent1">
                <a:tint val="4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Sheet1!$O$2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gapWidth val="219"/>
        <c:overlap val="-27"/>
        <c:axId val="129243392"/>
        <c:axId val="129249280"/>
      </c:barChart>
      <c:catAx>
        <c:axId val="129243392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129249280"/>
        <c:crosses val="autoZero"/>
        <c:auto val="1"/>
        <c:lblAlgn val="ctr"/>
        <c:lblOffset val="100"/>
      </c:catAx>
      <c:valAx>
        <c:axId val="129249280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2924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2.2916666666666672E-2"/>
          <c:y val="7.8947368421052475E-2"/>
          <c:w val="0.97708333333333364"/>
          <c:h val="0.8552631578947365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Series 7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Series 8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Series 9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Sheet1!$J$2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Series 10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Sheet1!$K$2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Series 11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Sheet1!$L$2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Series 12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Sheet1!$M$2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Series 13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Sheet1!$N$2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Series 14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Sheet1!$O$2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</c:ser>
        <c:gapWidth val="219"/>
        <c:overlap val="-27"/>
        <c:axId val="129315968"/>
        <c:axId val="129317504"/>
      </c:barChart>
      <c:catAx>
        <c:axId val="129315968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129317504"/>
        <c:crosses val="autoZero"/>
        <c:auto val="1"/>
        <c:lblAlgn val="ctr"/>
        <c:lblOffset val="100"/>
      </c:catAx>
      <c:valAx>
        <c:axId val="129317504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2931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2.2916666666666672E-2"/>
          <c:y val="7.8947368421052475E-2"/>
          <c:w val="0.97708333333333364"/>
          <c:h val="0.8552631578947365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38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Series 7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Series 9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Sheet1!$J$2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Series 10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Sheet1!$K$2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Series 11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Sheet1!$L$2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Series 12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Sheet1!$M$2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Series 13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Sheet1!$N$2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Series 14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Sheet1!$O$2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gapWidth val="219"/>
        <c:overlap val="-27"/>
        <c:axId val="129400832"/>
        <c:axId val="129402368"/>
      </c:barChart>
      <c:catAx>
        <c:axId val="129400832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129402368"/>
        <c:crosses val="autoZero"/>
        <c:auto val="1"/>
        <c:lblAlgn val="ctr"/>
        <c:lblOffset val="100"/>
      </c:catAx>
      <c:valAx>
        <c:axId val="129402368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2940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9759DA-D8E2-4989-8956-7A65C34DE7D8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C322DD9-65F3-4750-9322-774504101ED1}">
      <dgm:prSet phldrT="[Text]" custT="1"/>
      <dgm:spPr/>
      <dgm:t>
        <a:bodyPr/>
        <a:lstStyle/>
        <a:p>
          <a:r>
            <a:rPr lang="en-US" sz="3600" dirty="0" smtClean="0">
              <a:latin typeface="Tempus Sans ITC" pitchFamily="82" charset="0"/>
            </a:rPr>
            <a:t>METODOLOGIJA</a:t>
          </a:r>
          <a:endParaRPr lang="en-US" sz="3600" dirty="0">
            <a:latin typeface="Tempus Sans ITC" pitchFamily="82" charset="0"/>
          </a:endParaRPr>
        </a:p>
      </dgm:t>
    </dgm:pt>
    <dgm:pt modelId="{C6D5D3BB-8AD2-4F67-9B24-AA659C60FF9E}" type="parTrans" cxnId="{28478F31-2B33-4A28-9DA8-1CD842C7EC01}">
      <dgm:prSet/>
      <dgm:spPr/>
      <dgm:t>
        <a:bodyPr/>
        <a:lstStyle/>
        <a:p>
          <a:endParaRPr lang="en-US"/>
        </a:p>
      </dgm:t>
    </dgm:pt>
    <dgm:pt modelId="{63221368-BB9C-4A1A-9CD6-5EE98D07EC56}" type="sibTrans" cxnId="{28478F31-2B33-4A28-9DA8-1CD842C7EC01}">
      <dgm:prSet/>
      <dgm:spPr/>
      <dgm:t>
        <a:bodyPr/>
        <a:lstStyle/>
        <a:p>
          <a:endParaRPr lang="en-US"/>
        </a:p>
      </dgm:t>
    </dgm:pt>
    <dgm:pt modelId="{BEE281CD-3204-48EA-9760-A4878B38A72F}">
      <dgm:prSet phldrT="[Text]" custT="1"/>
      <dgm:spPr/>
      <dgm:t>
        <a:bodyPr/>
        <a:lstStyle/>
        <a:p>
          <a:r>
            <a:rPr lang="en-US" sz="3200" dirty="0" smtClean="0">
              <a:latin typeface="Tempus Sans ITC" pitchFamily="82" charset="0"/>
            </a:rPr>
            <a:t>PROCEDURE </a:t>
          </a:r>
          <a:r>
            <a:rPr lang="sr-Latn-RS" sz="3200" dirty="0" smtClean="0">
              <a:latin typeface="Tempus Sans ITC" pitchFamily="82" charset="0"/>
            </a:rPr>
            <a:t> I POSTUPCI </a:t>
          </a:r>
          <a:r>
            <a:rPr lang="en-US" sz="3200" dirty="0" smtClean="0">
              <a:latin typeface="Tempus Sans ITC" pitchFamily="82" charset="0"/>
            </a:rPr>
            <a:t>ISTRA</a:t>
          </a:r>
          <a:r>
            <a:rPr lang="sr-Latn-RS" sz="3200" dirty="0" smtClean="0">
              <a:latin typeface="Tempus Sans ITC" pitchFamily="82" charset="0"/>
            </a:rPr>
            <a:t>Ž</a:t>
          </a:r>
          <a:r>
            <a:rPr lang="en-US" sz="3200" dirty="0" smtClean="0">
              <a:latin typeface="Tempus Sans ITC" pitchFamily="82" charset="0"/>
            </a:rPr>
            <a:t>IVANJA</a:t>
          </a:r>
          <a:endParaRPr lang="en-US" sz="3200" dirty="0">
            <a:latin typeface="Tempus Sans ITC" pitchFamily="82" charset="0"/>
          </a:endParaRPr>
        </a:p>
      </dgm:t>
    </dgm:pt>
    <dgm:pt modelId="{FD09DCE5-6126-4004-A8F6-DFDE2FA36913}" type="parTrans" cxnId="{73D5668C-801F-4C2E-B3E3-3B23E2FB924C}">
      <dgm:prSet/>
      <dgm:spPr/>
      <dgm:t>
        <a:bodyPr/>
        <a:lstStyle/>
        <a:p>
          <a:endParaRPr lang="en-US"/>
        </a:p>
      </dgm:t>
    </dgm:pt>
    <dgm:pt modelId="{27D5ED02-CCCB-49C1-AF87-7BA53DA8EDD0}" type="sibTrans" cxnId="{73D5668C-801F-4C2E-B3E3-3B23E2FB924C}">
      <dgm:prSet/>
      <dgm:spPr/>
      <dgm:t>
        <a:bodyPr/>
        <a:lstStyle/>
        <a:p>
          <a:endParaRPr lang="en-US"/>
        </a:p>
      </dgm:t>
    </dgm:pt>
    <dgm:pt modelId="{8984972E-029B-4DE9-9161-030AEF4F4575}">
      <dgm:prSet phldrT="[Text]" custT="1"/>
      <dgm:spPr/>
      <dgm:t>
        <a:bodyPr/>
        <a:lstStyle/>
        <a:p>
          <a:r>
            <a:rPr lang="en-US" sz="3600" dirty="0" smtClean="0">
              <a:latin typeface="Tempus Sans ITC" pitchFamily="82" charset="0"/>
            </a:rPr>
            <a:t>METODIKA</a:t>
          </a:r>
          <a:r>
            <a:rPr lang="sr-Latn-RS" sz="3600" dirty="0" smtClean="0">
              <a:latin typeface="Tempus Sans ITC" pitchFamily="82" charset="0"/>
            </a:rPr>
            <a:t> (METODIKE)</a:t>
          </a:r>
          <a:endParaRPr lang="en-US" sz="3600" dirty="0">
            <a:latin typeface="Tempus Sans ITC" pitchFamily="82" charset="0"/>
          </a:endParaRPr>
        </a:p>
      </dgm:t>
    </dgm:pt>
    <dgm:pt modelId="{BA7FB4F7-7905-45F5-ABB7-3EAE339781AD}" type="parTrans" cxnId="{56D0A497-106A-4017-A953-B11210C7A2BD}">
      <dgm:prSet/>
      <dgm:spPr/>
      <dgm:t>
        <a:bodyPr/>
        <a:lstStyle/>
        <a:p>
          <a:endParaRPr lang="en-US"/>
        </a:p>
      </dgm:t>
    </dgm:pt>
    <dgm:pt modelId="{E056E6B6-411A-48AF-9264-AA9CF5A5CEE8}" type="sibTrans" cxnId="{56D0A497-106A-4017-A953-B11210C7A2BD}">
      <dgm:prSet/>
      <dgm:spPr/>
      <dgm:t>
        <a:bodyPr/>
        <a:lstStyle/>
        <a:p>
          <a:endParaRPr lang="en-US"/>
        </a:p>
      </dgm:t>
    </dgm:pt>
    <dgm:pt modelId="{075E6DBC-7F78-4621-83EB-E30B425786B5}">
      <dgm:prSet phldrT="[Text]" custT="1"/>
      <dgm:spPr/>
      <dgm:t>
        <a:bodyPr/>
        <a:lstStyle/>
        <a:p>
          <a:r>
            <a:rPr lang="en-US" sz="3200" dirty="0" smtClean="0">
              <a:latin typeface="Tempus Sans ITC" pitchFamily="82" charset="0"/>
            </a:rPr>
            <a:t>PRIMENJENA</a:t>
          </a:r>
          <a:r>
            <a:rPr lang="en-US" sz="4700" dirty="0" smtClean="0">
              <a:latin typeface="Tempus Sans ITC" pitchFamily="82" charset="0"/>
            </a:rPr>
            <a:t> </a:t>
          </a:r>
          <a:r>
            <a:rPr lang="en-US" sz="3200" dirty="0" smtClean="0">
              <a:latin typeface="Tempus Sans ITC" pitchFamily="82" charset="0"/>
            </a:rPr>
            <a:t>DIDAKTIKA</a:t>
          </a:r>
          <a:r>
            <a:rPr lang="sr-Latn-RS" sz="3200" dirty="0" smtClean="0">
              <a:latin typeface="Tempus Sans ITC" pitchFamily="82" charset="0"/>
            </a:rPr>
            <a:t> – DIDAKTIKA PRIMENJENA NA POSEBAN PREDMET</a:t>
          </a:r>
          <a:endParaRPr lang="en-US" sz="3200" dirty="0">
            <a:latin typeface="Tempus Sans ITC" pitchFamily="82" charset="0"/>
          </a:endParaRPr>
        </a:p>
      </dgm:t>
    </dgm:pt>
    <dgm:pt modelId="{E11DDC0E-D9D0-492D-9118-AA2D2771A3C1}" type="parTrans" cxnId="{8E226976-95CA-4864-84BC-30FB0B67B739}">
      <dgm:prSet/>
      <dgm:spPr/>
      <dgm:t>
        <a:bodyPr/>
        <a:lstStyle/>
        <a:p>
          <a:endParaRPr lang="en-US"/>
        </a:p>
      </dgm:t>
    </dgm:pt>
    <dgm:pt modelId="{CAE77548-B1CF-4542-A700-E16C8E2243F2}" type="sibTrans" cxnId="{8E226976-95CA-4864-84BC-30FB0B67B739}">
      <dgm:prSet/>
      <dgm:spPr/>
      <dgm:t>
        <a:bodyPr/>
        <a:lstStyle/>
        <a:p>
          <a:endParaRPr lang="en-US"/>
        </a:p>
      </dgm:t>
    </dgm:pt>
    <dgm:pt modelId="{A077BC56-5BDF-463A-A933-69409926A93E}" type="pres">
      <dgm:prSet presAssocID="{8C9759DA-D8E2-4989-8956-7A65C34DE7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9B1C91-3D00-4F34-9EB7-37733448071C}" type="pres">
      <dgm:prSet presAssocID="{6C322DD9-65F3-4750-9322-774504101ED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6A2F51-A579-48DC-A0FF-3C301622AFFD}" type="pres">
      <dgm:prSet presAssocID="{6C322DD9-65F3-4750-9322-774504101ED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ADA0F9-E0E2-44ED-9B2F-1EFB3243F103}" type="pres">
      <dgm:prSet presAssocID="{8984972E-029B-4DE9-9161-030AEF4F457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140033-2968-4D56-87D4-3FB07FA40960}" type="pres">
      <dgm:prSet presAssocID="{8984972E-029B-4DE9-9161-030AEF4F4575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B59282-01BD-4F10-93C4-2E0DD84694EF}" type="presOf" srcId="{075E6DBC-7F78-4621-83EB-E30B425786B5}" destId="{82140033-2968-4D56-87D4-3FB07FA40960}" srcOrd="0" destOrd="0" presId="urn:microsoft.com/office/officeart/2005/8/layout/vList2"/>
    <dgm:cxn modelId="{56D0A497-106A-4017-A953-B11210C7A2BD}" srcId="{8C9759DA-D8E2-4989-8956-7A65C34DE7D8}" destId="{8984972E-029B-4DE9-9161-030AEF4F4575}" srcOrd="1" destOrd="0" parTransId="{BA7FB4F7-7905-45F5-ABB7-3EAE339781AD}" sibTransId="{E056E6B6-411A-48AF-9264-AA9CF5A5CEE8}"/>
    <dgm:cxn modelId="{EACA75AC-90CA-42EC-893D-C72F22837CCE}" type="presOf" srcId="{8984972E-029B-4DE9-9161-030AEF4F4575}" destId="{6CADA0F9-E0E2-44ED-9B2F-1EFB3243F103}" srcOrd="0" destOrd="0" presId="urn:microsoft.com/office/officeart/2005/8/layout/vList2"/>
    <dgm:cxn modelId="{28478F31-2B33-4A28-9DA8-1CD842C7EC01}" srcId="{8C9759DA-D8E2-4989-8956-7A65C34DE7D8}" destId="{6C322DD9-65F3-4750-9322-774504101ED1}" srcOrd="0" destOrd="0" parTransId="{C6D5D3BB-8AD2-4F67-9B24-AA659C60FF9E}" sibTransId="{63221368-BB9C-4A1A-9CD6-5EE98D07EC56}"/>
    <dgm:cxn modelId="{11E29A47-1AC4-4B5B-B898-4F49B154B0E1}" type="presOf" srcId="{8C9759DA-D8E2-4989-8956-7A65C34DE7D8}" destId="{A077BC56-5BDF-463A-A933-69409926A93E}" srcOrd="0" destOrd="0" presId="urn:microsoft.com/office/officeart/2005/8/layout/vList2"/>
    <dgm:cxn modelId="{73D5668C-801F-4C2E-B3E3-3B23E2FB924C}" srcId="{6C322DD9-65F3-4750-9322-774504101ED1}" destId="{BEE281CD-3204-48EA-9760-A4878B38A72F}" srcOrd="0" destOrd="0" parTransId="{FD09DCE5-6126-4004-A8F6-DFDE2FA36913}" sibTransId="{27D5ED02-CCCB-49C1-AF87-7BA53DA8EDD0}"/>
    <dgm:cxn modelId="{754C4092-5ACD-4FB5-9D55-DBC78AA33A2A}" type="presOf" srcId="{6C322DD9-65F3-4750-9322-774504101ED1}" destId="{E59B1C91-3D00-4F34-9EB7-37733448071C}" srcOrd="0" destOrd="0" presId="urn:microsoft.com/office/officeart/2005/8/layout/vList2"/>
    <dgm:cxn modelId="{8B99DC75-FEE6-4C39-BEF5-F6CA74BD2D07}" type="presOf" srcId="{BEE281CD-3204-48EA-9760-A4878B38A72F}" destId="{A56A2F51-A579-48DC-A0FF-3C301622AFFD}" srcOrd="0" destOrd="0" presId="urn:microsoft.com/office/officeart/2005/8/layout/vList2"/>
    <dgm:cxn modelId="{8E226976-95CA-4864-84BC-30FB0B67B739}" srcId="{8984972E-029B-4DE9-9161-030AEF4F4575}" destId="{075E6DBC-7F78-4621-83EB-E30B425786B5}" srcOrd="0" destOrd="0" parTransId="{E11DDC0E-D9D0-492D-9118-AA2D2771A3C1}" sibTransId="{CAE77548-B1CF-4542-A700-E16C8E2243F2}"/>
    <dgm:cxn modelId="{1454F93B-3FFD-474D-A519-E29DF0084CAA}" type="presParOf" srcId="{A077BC56-5BDF-463A-A933-69409926A93E}" destId="{E59B1C91-3D00-4F34-9EB7-37733448071C}" srcOrd="0" destOrd="0" presId="urn:microsoft.com/office/officeart/2005/8/layout/vList2"/>
    <dgm:cxn modelId="{73B060AE-883A-4284-957A-7C7888387F93}" type="presParOf" srcId="{A077BC56-5BDF-463A-A933-69409926A93E}" destId="{A56A2F51-A579-48DC-A0FF-3C301622AFFD}" srcOrd="1" destOrd="0" presId="urn:microsoft.com/office/officeart/2005/8/layout/vList2"/>
    <dgm:cxn modelId="{1A9E6051-269D-48AB-8750-862CBD1F9842}" type="presParOf" srcId="{A077BC56-5BDF-463A-A933-69409926A93E}" destId="{6CADA0F9-E0E2-44ED-9B2F-1EFB3243F103}" srcOrd="2" destOrd="0" presId="urn:microsoft.com/office/officeart/2005/8/layout/vList2"/>
    <dgm:cxn modelId="{D83B2F81-825A-418C-8430-C60F18DFE868}" type="presParOf" srcId="{A077BC56-5BDF-463A-A933-69409926A93E}" destId="{82140033-2968-4D56-87D4-3FB07FA40960}" srcOrd="3" destOrd="0" presId="urn:microsoft.com/office/officeart/2005/8/layout/vList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E8B9056-A5EC-4CEF-B4B8-3B38133DB431}" type="doc">
      <dgm:prSet loTypeId="urn:microsoft.com/office/officeart/2005/8/layout/hList3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BA0FE18-A14B-4089-8D7C-0BFE6DC0A951}">
      <dgm:prSet phldrT="[Text]" custT="1"/>
      <dgm:spPr/>
      <dgm:t>
        <a:bodyPr/>
        <a:lstStyle/>
        <a:p>
          <a:r>
            <a:rPr lang="sr-Latn-RS" sz="2800" dirty="0" smtClean="0">
              <a:latin typeface="Tempus Sans ITC" pitchFamily="82" charset="0"/>
            </a:rPr>
            <a:t>NACRT ISTRAŽIVANJA</a:t>
          </a:r>
          <a:endParaRPr lang="en-US" sz="2800" dirty="0">
            <a:latin typeface="Tempus Sans ITC" pitchFamily="82" charset="0"/>
          </a:endParaRPr>
        </a:p>
      </dgm:t>
    </dgm:pt>
    <dgm:pt modelId="{600A5220-8F11-4C06-9DD6-C79770EFA294}" type="parTrans" cxnId="{F1DCCFEA-C827-49FF-BCE1-0583489DE3B2}">
      <dgm:prSet/>
      <dgm:spPr/>
      <dgm:t>
        <a:bodyPr/>
        <a:lstStyle/>
        <a:p>
          <a:endParaRPr lang="en-US"/>
        </a:p>
      </dgm:t>
    </dgm:pt>
    <dgm:pt modelId="{7882805F-1718-4098-821E-42BD4BD35ECF}" type="sibTrans" cxnId="{F1DCCFEA-C827-49FF-BCE1-0583489DE3B2}">
      <dgm:prSet/>
      <dgm:spPr/>
      <dgm:t>
        <a:bodyPr/>
        <a:lstStyle/>
        <a:p>
          <a:endParaRPr lang="en-US"/>
        </a:p>
      </dgm:t>
    </dgm:pt>
    <dgm:pt modelId="{F61898D4-7071-4803-9845-322083F0D5AB}">
      <dgm:prSet phldrT="[Text]" custT="1"/>
      <dgm:spPr/>
      <dgm:t>
        <a:bodyPr/>
        <a:lstStyle/>
        <a:p>
          <a:r>
            <a:rPr lang="it-IT" sz="2800" dirty="0" smtClean="0">
              <a:latin typeface="Tempus Sans ITC" pitchFamily="82" charset="0"/>
            </a:rPr>
            <a:t>Teorijski deo </a:t>
          </a:r>
          <a:endParaRPr lang="sr-Latn-RS" sz="2800" dirty="0" smtClean="0">
            <a:latin typeface="Tempus Sans ITC" pitchFamily="82" charset="0"/>
          </a:endParaRPr>
        </a:p>
        <a:p>
          <a:r>
            <a:rPr lang="it-IT" sz="2800" dirty="0" smtClean="0">
              <a:solidFill>
                <a:srgbClr val="FF0000"/>
              </a:solidFill>
              <a:latin typeface="Tempus Sans ITC" pitchFamily="82" charset="0"/>
            </a:rPr>
            <a:t>(Da li me voli?)</a:t>
          </a:r>
          <a:endParaRPr lang="en-US" sz="2800" dirty="0">
            <a:solidFill>
              <a:srgbClr val="FF0000"/>
            </a:solidFill>
            <a:latin typeface="Tempus Sans ITC" pitchFamily="82" charset="0"/>
          </a:endParaRPr>
        </a:p>
      </dgm:t>
    </dgm:pt>
    <dgm:pt modelId="{AABB718E-916E-4B84-8F6C-0301E798CE2C}" type="parTrans" cxnId="{8BAABD00-3B1E-4035-8E20-D3295A44D314}">
      <dgm:prSet/>
      <dgm:spPr/>
      <dgm:t>
        <a:bodyPr/>
        <a:lstStyle/>
        <a:p>
          <a:endParaRPr lang="en-US"/>
        </a:p>
      </dgm:t>
    </dgm:pt>
    <dgm:pt modelId="{341612ED-2EF3-4AA0-8FF3-B3137E730850}" type="sibTrans" cxnId="{8BAABD00-3B1E-4035-8E20-D3295A44D314}">
      <dgm:prSet/>
      <dgm:spPr/>
      <dgm:t>
        <a:bodyPr/>
        <a:lstStyle/>
        <a:p>
          <a:endParaRPr lang="en-US"/>
        </a:p>
      </dgm:t>
    </dgm:pt>
    <dgm:pt modelId="{693036D7-EC8A-49FF-9280-B248A8276086}">
      <dgm:prSet phldrT="[Text]" custT="1"/>
      <dgm:spPr/>
      <dgm:t>
        <a:bodyPr/>
        <a:lstStyle/>
        <a:p>
          <a:r>
            <a:rPr lang="en-US" sz="2800" dirty="0" err="1" smtClean="0">
              <a:latin typeface="Tempus Sans ITC" pitchFamily="82" charset="0"/>
            </a:rPr>
            <a:t>Tehničko-metodološki</a:t>
          </a:r>
          <a:r>
            <a:rPr lang="en-US" sz="2800" dirty="0" smtClean="0">
              <a:latin typeface="Tempus Sans ITC" pitchFamily="82" charset="0"/>
            </a:rPr>
            <a:t> </a:t>
          </a:r>
          <a:r>
            <a:rPr lang="en-US" sz="2800" dirty="0" err="1" smtClean="0">
              <a:latin typeface="Tempus Sans ITC" pitchFamily="82" charset="0"/>
            </a:rPr>
            <a:t>deo</a:t>
          </a:r>
          <a:endParaRPr lang="sr-Latn-RS" sz="2800" dirty="0" smtClean="0">
            <a:latin typeface="Tempus Sans ITC" pitchFamily="82" charset="0"/>
          </a:endParaRPr>
        </a:p>
        <a:p>
          <a:r>
            <a:rPr lang="en-US" sz="2800" dirty="0" smtClean="0">
              <a:latin typeface="Tempus Sans ITC" pitchFamily="82" charset="0"/>
            </a:rPr>
            <a:t> </a:t>
          </a:r>
          <a:r>
            <a:rPr lang="en-US" sz="2800" dirty="0" smtClean="0">
              <a:solidFill>
                <a:srgbClr val="FF0000"/>
              </a:solidFill>
              <a:latin typeface="Tempus Sans ITC" pitchFamily="82" charset="0"/>
            </a:rPr>
            <a:t>(</a:t>
          </a:r>
          <a:r>
            <a:rPr lang="en-US" sz="2800" dirty="0" err="1" smtClean="0">
              <a:solidFill>
                <a:srgbClr val="FF0000"/>
              </a:solidFill>
              <a:latin typeface="Tempus Sans ITC" pitchFamily="82" charset="0"/>
            </a:rPr>
            <a:t>Staviću</a:t>
          </a:r>
          <a:r>
            <a:rPr lang="en-US" sz="2800" dirty="0" smtClean="0">
              <a:solidFill>
                <a:srgbClr val="FF0000"/>
              </a:solidFill>
              <a:latin typeface="Tempus Sans ITC" pitchFamily="82" charset="0"/>
            </a:rPr>
            <a:t> </a:t>
          </a:r>
          <a:r>
            <a:rPr lang="en-US" sz="2800" dirty="0" err="1" smtClean="0">
              <a:solidFill>
                <a:srgbClr val="FF0000"/>
              </a:solidFill>
              <a:latin typeface="Tempus Sans ITC" pitchFamily="82" charset="0"/>
            </a:rPr>
            <a:t>ga</a:t>
          </a:r>
          <a:r>
            <a:rPr lang="en-US" sz="2800" dirty="0" smtClean="0">
              <a:solidFill>
                <a:srgbClr val="FF0000"/>
              </a:solidFill>
              <a:latin typeface="Tempus Sans ITC" pitchFamily="82" charset="0"/>
            </a:rPr>
            <a:t>/je </a:t>
          </a:r>
          <a:r>
            <a:rPr lang="en-US" sz="2800" dirty="0" err="1" smtClean="0">
              <a:solidFill>
                <a:srgbClr val="FF0000"/>
              </a:solidFill>
              <a:latin typeface="Tempus Sans ITC" pitchFamily="82" charset="0"/>
            </a:rPr>
            <a:t>na</a:t>
          </a:r>
          <a:r>
            <a:rPr lang="en-US" sz="2800" dirty="0" smtClean="0">
              <a:solidFill>
                <a:srgbClr val="FF0000"/>
              </a:solidFill>
              <a:latin typeface="Tempus Sans ITC" pitchFamily="82" charset="0"/>
            </a:rPr>
            <a:t> </a:t>
          </a:r>
          <a:r>
            <a:rPr lang="en-US" sz="2800" dirty="0" err="1" smtClean="0">
              <a:solidFill>
                <a:srgbClr val="FF0000"/>
              </a:solidFill>
              <a:latin typeface="Tempus Sans ITC" pitchFamily="82" charset="0"/>
            </a:rPr>
            <a:t>probu</a:t>
          </a:r>
          <a:r>
            <a:rPr lang="en-US" sz="2800" dirty="0" smtClean="0">
              <a:solidFill>
                <a:srgbClr val="FF0000"/>
              </a:solidFill>
              <a:latin typeface="Tempus Sans ITC" pitchFamily="82" charset="0"/>
            </a:rPr>
            <a:t>!)</a:t>
          </a:r>
          <a:endParaRPr lang="en-US" sz="2800" dirty="0">
            <a:solidFill>
              <a:srgbClr val="FF0000"/>
            </a:solidFill>
            <a:latin typeface="Tempus Sans ITC" pitchFamily="82" charset="0"/>
          </a:endParaRPr>
        </a:p>
      </dgm:t>
    </dgm:pt>
    <dgm:pt modelId="{C767F776-2AF2-4019-A7F5-6F56D0398B66}" type="parTrans" cxnId="{855048F7-9755-4EC7-A648-7D2D3B625484}">
      <dgm:prSet/>
      <dgm:spPr/>
      <dgm:t>
        <a:bodyPr/>
        <a:lstStyle/>
        <a:p>
          <a:endParaRPr lang="en-US"/>
        </a:p>
      </dgm:t>
    </dgm:pt>
    <dgm:pt modelId="{447BF862-17BF-49DD-9C03-2A5B2984C699}" type="sibTrans" cxnId="{855048F7-9755-4EC7-A648-7D2D3B625484}">
      <dgm:prSet/>
      <dgm:spPr/>
      <dgm:t>
        <a:bodyPr/>
        <a:lstStyle/>
        <a:p>
          <a:endParaRPr lang="en-US"/>
        </a:p>
      </dgm:t>
    </dgm:pt>
    <dgm:pt modelId="{C868868E-3593-4705-8A8E-B8D1253A7B98}">
      <dgm:prSet phldrT="[Text]" custT="1"/>
      <dgm:spPr/>
      <dgm:t>
        <a:bodyPr/>
        <a:lstStyle/>
        <a:p>
          <a:r>
            <a:rPr lang="sr-Latn-RS" sz="2800" dirty="0" smtClean="0">
              <a:latin typeface="Tempus Sans ITC" pitchFamily="82" charset="0"/>
            </a:rPr>
            <a:t>Materijalno – finansijski deo </a:t>
          </a:r>
        </a:p>
        <a:p>
          <a:r>
            <a:rPr lang="sr-Latn-RS" sz="2800" dirty="0" smtClean="0">
              <a:solidFill>
                <a:srgbClr val="FF0000"/>
              </a:solidFill>
              <a:latin typeface="Tempus Sans ITC" pitchFamily="82" charset="0"/>
            </a:rPr>
            <a:t>(Koliko će to da me košta?)</a:t>
          </a:r>
          <a:endParaRPr lang="en-US" sz="2800" dirty="0">
            <a:solidFill>
              <a:srgbClr val="FF0000"/>
            </a:solidFill>
            <a:latin typeface="Tempus Sans ITC" pitchFamily="82" charset="0"/>
          </a:endParaRPr>
        </a:p>
      </dgm:t>
    </dgm:pt>
    <dgm:pt modelId="{F7F83FE9-914C-4923-8C9C-9ACF0C4126FB}" type="parTrans" cxnId="{0D069C9E-28FF-4411-9103-B17F6766EB19}">
      <dgm:prSet/>
      <dgm:spPr/>
      <dgm:t>
        <a:bodyPr/>
        <a:lstStyle/>
        <a:p>
          <a:endParaRPr lang="en-US"/>
        </a:p>
      </dgm:t>
    </dgm:pt>
    <dgm:pt modelId="{1F459490-792E-4699-B1C0-CDC4936666D3}" type="sibTrans" cxnId="{0D069C9E-28FF-4411-9103-B17F6766EB19}">
      <dgm:prSet/>
      <dgm:spPr/>
      <dgm:t>
        <a:bodyPr/>
        <a:lstStyle/>
        <a:p>
          <a:endParaRPr lang="en-US"/>
        </a:p>
      </dgm:t>
    </dgm:pt>
    <dgm:pt modelId="{92BBEA6B-3F12-485A-8119-6057261A4D3B}" type="pres">
      <dgm:prSet presAssocID="{BE8B9056-A5EC-4CEF-B4B8-3B38133DB43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92B7D5-171E-4DBD-960B-F493F99B5F51}" type="pres">
      <dgm:prSet presAssocID="{4BA0FE18-A14B-4089-8D7C-0BFE6DC0A951}" presName="roof" presStyleLbl="dkBgShp" presStyleIdx="0" presStyleCnt="2" custLinFactY="-39400" custLinFactNeighborX="933" custLinFactNeighborY="-100000"/>
      <dgm:spPr/>
      <dgm:t>
        <a:bodyPr/>
        <a:lstStyle/>
        <a:p>
          <a:endParaRPr lang="en-US"/>
        </a:p>
      </dgm:t>
    </dgm:pt>
    <dgm:pt modelId="{8ED93859-D4E1-45CB-8608-ECAB78D943F7}" type="pres">
      <dgm:prSet presAssocID="{4BA0FE18-A14B-4089-8D7C-0BFE6DC0A951}" presName="pillars" presStyleCnt="0"/>
      <dgm:spPr/>
    </dgm:pt>
    <dgm:pt modelId="{BF0D29F3-5B19-4C3F-8C52-D9D14D1828C7}" type="pres">
      <dgm:prSet presAssocID="{4BA0FE18-A14B-4089-8D7C-0BFE6DC0A951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FF0622-2CEC-4BA0-A880-DAFC4556CFA1}" type="pres">
      <dgm:prSet presAssocID="{693036D7-EC8A-49FF-9280-B248A8276086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560CB-4208-4178-B05E-A79C3011F66F}" type="pres">
      <dgm:prSet presAssocID="{C868868E-3593-4705-8A8E-B8D1253A7B98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B112DA-D516-4065-91C2-DF0D7FBF697F}" type="pres">
      <dgm:prSet presAssocID="{4BA0FE18-A14B-4089-8D7C-0BFE6DC0A951}" presName="base" presStyleLbl="dkBgShp" presStyleIdx="1" presStyleCnt="2"/>
      <dgm:spPr/>
    </dgm:pt>
  </dgm:ptLst>
  <dgm:cxnLst>
    <dgm:cxn modelId="{F1DCCFEA-C827-49FF-BCE1-0583489DE3B2}" srcId="{BE8B9056-A5EC-4CEF-B4B8-3B38133DB431}" destId="{4BA0FE18-A14B-4089-8D7C-0BFE6DC0A951}" srcOrd="0" destOrd="0" parTransId="{600A5220-8F11-4C06-9DD6-C79770EFA294}" sibTransId="{7882805F-1718-4098-821E-42BD4BD35ECF}"/>
    <dgm:cxn modelId="{7B408285-C1FF-4DD0-BBBF-606C8FE04F7B}" type="presOf" srcId="{F61898D4-7071-4803-9845-322083F0D5AB}" destId="{BF0D29F3-5B19-4C3F-8C52-D9D14D1828C7}" srcOrd="0" destOrd="0" presId="urn:microsoft.com/office/officeart/2005/8/layout/hList3"/>
    <dgm:cxn modelId="{829740A7-75CD-489D-A79E-EFE6F5931F79}" type="presOf" srcId="{C868868E-3593-4705-8A8E-B8D1253A7B98}" destId="{D1B560CB-4208-4178-B05E-A79C3011F66F}" srcOrd="0" destOrd="0" presId="urn:microsoft.com/office/officeart/2005/8/layout/hList3"/>
    <dgm:cxn modelId="{8BAABD00-3B1E-4035-8E20-D3295A44D314}" srcId="{4BA0FE18-A14B-4089-8D7C-0BFE6DC0A951}" destId="{F61898D4-7071-4803-9845-322083F0D5AB}" srcOrd="0" destOrd="0" parTransId="{AABB718E-916E-4B84-8F6C-0301E798CE2C}" sibTransId="{341612ED-2EF3-4AA0-8FF3-B3137E730850}"/>
    <dgm:cxn modelId="{BD75F965-0E76-4AB0-A878-6E8405A6DE2D}" type="presOf" srcId="{BE8B9056-A5EC-4CEF-B4B8-3B38133DB431}" destId="{92BBEA6B-3F12-485A-8119-6057261A4D3B}" srcOrd="0" destOrd="0" presId="urn:microsoft.com/office/officeart/2005/8/layout/hList3"/>
    <dgm:cxn modelId="{855048F7-9755-4EC7-A648-7D2D3B625484}" srcId="{4BA0FE18-A14B-4089-8D7C-0BFE6DC0A951}" destId="{693036D7-EC8A-49FF-9280-B248A8276086}" srcOrd="1" destOrd="0" parTransId="{C767F776-2AF2-4019-A7F5-6F56D0398B66}" sibTransId="{447BF862-17BF-49DD-9C03-2A5B2984C699}"/>
    <dgm:cxn modelId="{908B61AD-721F-42FC-9809-FD9D0D04F9FB}" type="presOf" srcId="{4BA0FE18-A14B-4089-8D7C-0BFE6DC0A951}" destId="{5492B7D5-171E-4DBD-960B-F493F99B5F51}" srcOrd="0" destOrd="0" presId="urn:microsoft.com/office/officeart/2005/8/layout/hList3"/>
    <dgm:cxn modelId="{0D069C9E-28FF-4411-9103-B17F6766EB19}" srcId="{4BA0FE18-A14B-4089-8D7C-0BFE6DC0A951}" destId="{C868868E-3593-4705-8A8E-B8D1253A7B98}" srcOrd="2" destOrd="0" parTransId="{F7F83FE9-914C-4923-8C9C-9ACF0C4126FB}" sibTransId="{1F459490-792E-4699-B1C0-CDC4936666D3}"/>
    <dgm:cxn modelId="{2848833D-1DC0-4C1A-9422-3CDCBAB76F26}" type="presOf" srcId="{693036D7-EC8A-49FF-9280-B248A8276086}" destId="{42FF0622-2CEC-4BA0-A880-DAFC4556CFA1}" srcOrd="0" destOrd="0" presId="urn:microsoft.com/office/officeart/2005/8/layout/hList3"/>
    <dgm:cxn modelId="{EC1B3FFE-DBBC-425A-BC98-B84F7A3A7D96}" type="presParOf" srcId="{92BBEA6B-3F12-485A-8119-6057261A4D3B}" destId="{5492B7D5-171E-4DBD-960B-F493F99B5F51}" srcOrd="0" destOrd="0" presId="urn:microsoft.com/office/officeart/2005/8/layout/hList3"/>
    <dgm:cxn modelId="{C8FF81FD-D8B6-4F1C-B1B0-F09E4157C930}" type="presParOf" srcId="{92BBEA6B-3F12-485A-8119-6057261A4D3B}" destId="{8ED93859-D4E1-45CB-8608-ECAB78D943F7}" srcOrd="1" destOrd="0" presId="urn:microsoft.com/office/officeart/2005/8/layout/hList3"/>
    <dgm:cxn modelId="{5EDC5325-7716-4F4A-9629-5C7CE9CCB783}" type="presParOf" srcId="{8ED93859-D4E1-45CB-8608-ECAB78D943F7}" destId="{BF0D29F3-5B19-4C3F-8C52-D9D14D1828C7}" srcOrd="0" destOrd="0" presId="urn:microsoft.com/office/officeart/2005/8/layout/hList3"/>
    <dgm:cxn modelId="{7516A187-270B-430B-A78F-C4E9AA8E8DE1}" type="presParOf" srcId="{8ED93859-D4E1-45CB-8608-ECAB78D943F7}" destId="{42FF0622-2CEC-4BA0-A880-DAFC4556CFA1}" srcOrd="1" destOrd="0" presId="urn:microsoft.com/office/officeart/2005/8/layout/hList3"/>
    <dgm:cxn modelId="{19642CB0-F093-440D-B6FD-E44FBE38B906}" type="presParOf" srcId="{8ED93859-D4E1-45CB-8608-ECAB78D943F7}" destId="{D1B560CB-4208-4178-B05E-A79C3011F66F}" srcOrd="2" destOrd="0" presId="urn:microsoft.com/office/officeart/2005/8/layout/hList3"/>
    <dgm:cxn modelId="{615BB51C-5186-461F-A43E-43D9EF0C0352}" type="presParOf" srcId="{92BBEA6B-3F12-485A-8119-6057261A4D3B}" destId="{D3B112DA-D516-4065-91C2-DF0D7FBF697F}" srcOrd="2" destOrd="0" presId="urn:microsoft.com/office/officeart/2005/8/layout/hList3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A585C77-E5E2-430A-AF04-4DBC3C0CA52A}" type="doc">
      <dgm:prSet loTypeId="urn:microsoft.com/office/officeart/2005/8/layout/vList5" loCatId="list" qsTypeId="urn:microsoft.com/office/officeart/2005/8/quickstyle/3d4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1AF40142-E3CE-4DCD-A369-AB64F473E309}">
      <dgm:prSet phldrT="[Text]" custT="1"/>
      <dgm:spPr/>
      <dgm:t>
        <a:bodyPr/>
        <a:lstStyle/>
        <a:p>
          <a:r>
            <a:rPr lang="sr-Latn-RS" sz="2400" dirty="0" smtClean="0">
              <a:latin typeface="Tempus Sans ITC" pitchFamily="82" charset="0"/>
            </a:rPr>
            <a:t>FORMULISANJE PROBLEMA</a:t>
          </a:r>
          <a:endParaRPr lang="en-US" sz="2400" dirty="0">
            <a:latin typeface="Tempus Sans ITC" pitchFamily="82" charset="0"/>
          </a:endParaRPr>
        </a:p>
      </dgm:t>
    </dgm:pt>
    <dgm:pt modelId="{9FDFFE92-CCC9-458F-9DF3-010C9D346F12}" type="parTrans" cxnId="{F6B676EA-1090-4906-906C-0ED3F8E4DE5D}">
      <dgm:prSet/>
      <dgm:spPr/>
      <dgm:t>
        <a:bodyPr/>
        <a:lstStyle/>
        <a:p>
          <a:endParaRPr lang="en-US"/>
        </a:p>
      </dgm:t>
    </dgm:pt>
    <dgm:pt modelId="{32E4EF12-9BA6-41A1-B41E-95F963FE51F8}" type="sibTrans" cxnId="{F6B676EA-1090-4906-906C-0ED3F8E4DE5D}">
      <dgm:prSet/>
      <dgm:spPr/>
      <dgm:t>
        <a:bodyPr/>
        <a:lstStyle/>
        <a:p>
          <a:endParaRPr lang="en-US"/>
        </a:p>
      </dgm:t>
    </dgm:pt>
    <dgm:pt modelId="{07C1DA4D-CD99-40EE-B37C-637F729F02B6}">
      <dgm:prSet phldrT="[Text]" custT="1"/>
      <dgm:spPr/>
      <dgm:t>
        <a:bodyPr/>
        <a:lstStyle/>
        <a:p>
          <a:r>
            <a:rPr lang="sr-Latn-RS" sz="1500" dirty="0" smtClean="0">
              <a:latin typeface="Tempus Sans ITC" pitchFamily="82" charset="0"/>
            </a:rPr>
            <a:t> </a:t>
          </a:r>
          <a:r>
            <a:rPr lang="sr-Latn-RS" sz="1800" dirty="0" smtClean="0">
              <a:latin typeface="Tempus Sans ITC" pitchFamily="82" charset="0"/>
            </a:rPr>
            <a:t>ŠTA NAS INTERESUJE DA ISPITAMO?</a:t>
          </a:r>
          <a:endParaRPr lang="en-US" sz="1800" dirty="0">
            <a:latin typeface="Tempus Sans ITC" pitchFamily="82" charset="0"/>
          </a:endParaRPr>
        </a:p>
      </dgm:t>
    </dgm:pt>
    <dgm:pt modelId="{AB2968D2-9A2D-44EC-B5A8-AC882DBE018F}" type="parTrans" cxnId="{2E06371B-C14B-4D72-806E-BA896A989525}">
      <dgm:prSet/>
      <dgm:spPr/>
      <dgm:t>
        <a:bodyPr/>
        <a:lstStyle/>
        <a:p>
          <a:endParaRPr lang="en-US"/>
        </a:p>
      </dgm:t>
    </dgm:pt>
    <dgm:pt modelId="{00166578-E7C0-4E15-BD7E-4CFC0DBC6288}" type="sibTrans" cxnId="{2E06371B-C14B-4D72-806E-BA896A989525}">
      <dgm:prSet/>
      <dgm:spPr/>
      <dgm:t>
        <a:bodyPr/>
        <a:lstStyle/>
        <a:p>
          <a:endParaRPr lang="en-US"/>
        </a:p>
      </dgm:t>
    </dgm:pt>
    <dgm:pt modelId="{1B619A00-79FC-4912-BE3B-D4B21A03D154}">
      <dgm:prSet phldrT="[Text]" custT="1"/>
      <dgm:spPr/>
      <dgm:t>
        <a:bodyPr/>
        <a:lstStyle/>
        <a:p>
          <a:r>
            <a:rPr lang="sr-Latn-RS" sz="1800" dirty="0" smtClean="0">
              <a:latin typeface="Tempus Sans ITC" pitchFamily="82" charset="0"/>
            </a:rPr>
            <a:t>OBIČNO JE TO I NASLOV RADA</a:t>
          </a:r>
          <a:endParaRPr lang="en-US" sz="1800" dirty="0">
            <a:latin typeface="Tempus Sans ITC" pitchFamily="82" charset="0"/>
          </a:endParaRPr>
        </a:p>
      </dgm:t>
    </dgm:pt>
    <dgm:pt modelId="{C2D88CFB-22DB-4B95-8EAC-E19BB5A506CB}" type="parTrans" cxnId="{8048350B-D092-477F-8F8A-4D56E2346773}">
      <dgm:prSet/>
      <dgm:spPr/>
      <dgm:t>
        <a:bodyPr/>
        <a:lstStyle/>
        <a:p>
          <a:endParaRPr lang="en-US"/>
        </a:p>
      </dgm:t>
    </dgm:pt>
    <dgm:pt modelId="{F8D92567-22A3-4068-87D3-3E472AF4B3F4}" type="sibTrans" cxnId="{8048350B-D092-477F-8F8A-4D56E2346773}">
      <dgm:prSet/>
      <dgm:spPr/>
      <dgm:t>
        <a:bodyPr/>
        <a:lstStyle/>
        <a:p>
          <a:endParaRPr lang="en-US"/>
        </a:p>
      </dgm:t>
    </dgm:pt>
    <dgm:pt modelId="{78DDC46E-629E-4064-AD0F-5C1926F0C594}">
      <dgm:prSet phldrT="[Text]" custT="1"/>
      <dgm:spPr/>
      <dgm:t>
        <a:bodyPr/>
        <a:lstStyle/>
        <a:p>
          <a:r>
            <a:rPr lang="sr-Latn-RS" sz="2400" dirty="0" smtClean="0">
              <a:latin typeface="Tempus Sans ITC" pitchFamily="82" charset="0"/>
            </a:rPr>
            <a:t>DEFINISANJE CILJEVA</a:t>
          </a:r>
          <a:endParaRPr lang="en-US" sz="2400" dirty="0">
            <a:latin typeface="Tempus Sans ITC" pitchFamily="82" charset="0"/>
          </a:endParaRPr>
        </a:p>
      </dgm:t>
    </dgm:pt>
    <dgm:pt modelId="{B62DA3BD-948A-47F0-AA85-0AD1B47D6512}" type="parTrans" cxnId="{D0AE7953-9515-4EE6-AFDB-C7C35948AF73}">
      <dgm:prSet/>
      <dgm:spPr/>
      <dgm:t>
        <a:bodyPr/>
        <a:lstStyle/>
        <a:p>
          <a:endParaRPr lang="en-US"/>
        </a:p>
      </dgm:t>
    </dgm:pt>
    <dgm:pt modelId="{3E55C5EA-5D2F-4774-9F86-5DECF852A2A2}" type="sibTrans" cxnId="{D0AE7953-9515-4EE6-AFDB-C7C35948AF73}">
      <dgm:prSet/>
      <dgm:spPr/>
      <dgm:t>
        <a:bodyPr/>
        <a:lstStyle/>
        <a:p>
          <a:endParaRPr lang="en-US"/>
        </a:p>
      </dgm:t>
    </dgm:pt>
    <dgm:pt modelId="{CD636952-24CF-4DAE-9EDF-B451D22AC55B}">
      <dgm:prSet phldrT="[Text]" custT="1"/>
      <dgm:spPr/>
      <dgm:t>
        <a:bodyPr/>
        <a:lstStyle/>
        <a:p>
          <a:r>
            <a:rPr lang="sr-Latn-RS" sz="1800" dirty="0" smtClean="0">
              <a:latin typeface="Tempus Sans ITC" pitchFamily="82" charset="0"/>
            </a:rPr>
            <a:t>KOJE CILJEVE ŽELIMO DA OSTVARIMO?</a:t>
          </a:r>
          <a:endParaRPr lang="en-US" sz="1800" dirty="0">
            <a:latin typeface="Tempus Sans ITC" pitchFamily="82" charset="0"/>
          </a:endParaRPr>
        </a:p>
      </dgm:t>
    </dgm:pt>
    <dgm:pt modelId="{05A04C4A-AFF7-4330-B8CF-9F0F590AB8C3}" type="parTrans" cxnId="{CF7A7CDC-5333-4ED2-8ACD-974573154DD9}">
      <dgm:prSet/>
      <dgm:spPr/>
      <dgm:t>
        <a:bodyPr/>
        <a:lstStyle/>
        <a:p>
          <a:endParaRPr lang="en-US"/>
        </a:p>
      </dgm:t>
    </dgm:pt>
    <dgm:pt modelId="{7916BF9A-0C38-4DA3-A832-3AA2DE3A59DB}" type="sibTrans" cxnId="{CF7A7CDC-5333-4ED2-8ACD-974573154DD9}">
      <dgm:prSet/>
      <dgm:spPr/>
      <dgm:t>
        <a:bodyPr/>
        <a:lstStyle/>
        <a:p>
          <a:endParaRPr lang="en-US"/>
        </a:p>
      </dgm:t>
    </dgm:pt>
    <dgm:pt modelId="{42CE42C4-BFB6-4ABB-B68A-FFEF5B2001B2}">
      <dgm:prSet phldrT="[Text]" custT="1"/>
      <dgm:spPr/>
      <dgm:t>
        <a:bodyPr/>
        <a:lstStyle/>
        <a:p>
          <a:r>
            <a:rPr lang="sr-Latn-RS" sz="1800" dirty="0" smtClean="0">
              <a:latin typeface="Tempus Sans ITC" pitchFamily="82" charset="0"/>
            </a:rPr>
            <a:t>KOJI SU PARAMETRI ISPITIVANE POJAVE KOJU ŽELIMO DA PRATIMO?</a:t>
          </a:r>
          <a:endParaRPr lang="en-US" sz="1800" dirty="0">
            <a:latin typeface="Tempus Sans ITC" pitchFamily="82" charset="0"/>
          </a:endParaRPr>
        </a:p>
      </dgm:t>
    </dgm:pt>
    <dgm:pt modelId="{29531255-92D0-4ACF-864F-E279C1B97A17}" type="parTrans" cxnId="{1952607B-B688-41FE-BC1D-420057C31F02}">
      <dgm:prSet/>
      <dgm:spPr/>
      <dgm:t>
        <a:bodyPr/>
        <a:lstStyle/>
        <a:p>
          <a:endParaRPr lang="en-US"/>
        </a:p>
      </dgm:t>
    </dgm:pt>
    <dgm:pt modelId="{ADD23B83-3DE7-41FB-92E3-CB87C0A2A25D}" type="sibTrans" cxnId="{1952607B-B688-41FE-BC1D-420057C31F02}">
      <dgm:prSet/>
      <dgm:spPr/>
      <dgm:t>
        <a:bodyPr/>
        <a:lstStyle/>
        <a:p>
          <a:endParaRPr lang="en-US"/>
        </a:p>
      </dgm:t>
    </dgm:pt>
    <dgm:pt modelId="{EAB5FFAD-4444-443B-B2BC-AC2F055E75AF}">
      <dgm:prSet phldrT="[Text]" custT="1"/>
      <dgm:spPr/>
      <dgm:t>
        <a:bodyPr/>
        <a:lstStyle/>
        <a:p>
          <a:r>
            <a:rPr lang="sr-Latn-RS" sz="2400" dirty="0" smtClean="0">
              <a:latin typeface="Tempus Sans ITC" pitchFamily="82" charset="0"/>
            </a:rPr>
            <a:t>POSTAVLJANJE HIPOTEZA</a:t>
          </a:r>
          <a:endParaRPr lang="en-US" sz="2400" dirty="0">
            <a:latin typeface="Tempus Sans ITC" pitchFamily="82" charset="0"/>
          </a:endParaRPr>
        </a:p>
      </dgm:t>
    </dgm:pt>
    <dgm:pt modelId="{410AAFE5-DE82-4831-9163-5A41F4A567BD}" type="parTrans" cxnId="{BEE9100A-4D33-422B-A758-B97843A3020B}">
      <dgm:prSet/>
      <dgm:spPr/>
      <dgm:t>
        <a:bodyPr/>
        <a:lstStyle/>
        <a:p>
          <a:endParaRPr lang="en-US"/>
        </a:p>
      </dgm:t>
    </dgm:pt>
    <dgm:pt modelId="{1D448E3C-60F6-4EE8-B657-EA46BBB45337}" type="sibTrans" cxnId="{BEE9100A-4D33-422B-A758-B97843A3020B}">
      <dgm:prSet/>
      <dgm:spPr/>
      <dgm:t>
        <a:bodyPr/>
        <a:lstStyle/>
        <a:p>
          <a:endParaRPr lang="en-US"/>
        </a:p>
      </dgm:t>
    </dgm:pt>
    <dgm:pt modelId="{82390A06-D062-48A3-9EE5-9B44F12C8BA0}">
      <dgm:prSet phldrT="[Text]" custT="1"/>
      <dgm:spPr/>
      <dgm:t>
        <a:bodyPr/>
        <a:lstStyle/>
        <a:p>
          <a:r>
            <a:rPr lang="sr-Latn-RS" sz="1800" dirty="0" smtClean="0">
              <a:latin typeface="Tempus Sans ITC" pitchFamily="82" charset="0"/>
            </a:rPr>
            <a:t>SINTETIČKI,</a:t>
          </a:r>
          <a:endParaRPr lang="en-US" sz="1800" dirty="0">
            <a:latin typeface="Tempus Sans ITC" pitchFamily="82" charset="0"/>
          </a:endParaRPr>
        </a:p>
      </dgm:t>
    </dgm:pt>
    <dgm:pt modelId="{3BBCC6EF-7092-4442-BA7F-D50F737A4907}" type="parTrans" cxnId="{471A64EB-DDAD-4547-B15C-B52583C590E2}">
      <dgm:prSet/>
      <dgm:spPr/>
      <dgm:t>
        <a:bodyPr/>
        <a:lstStyle/>
        <a:p>
          <a:endParaRPr lang="en-US"/>
        </a:p>
      </dgm:t>
    </dgm:pt>
    <dgm:pt modelId="{6D54F4A1-439B-42AF-B77F-00DB304210E2}" type="sibTrans" cxnId="{471A64EB-DDAD-4547-B15C-B52583C590E2}">
      <dgm:prSet/>
      <dgm:spPr/>
      <dgm:t>
        <a:bodyPr/>
        <a:lstStyle/>
        <a:p>
          <a:endParaRPr lang="en-US"/>
        </a:p>
      </dgm:t>
    </dgm:pt>
    <dgm:pt modelId="{A78A2D4D-CA32-4159-9F3D-291A147F8C57}">
      <dgm:prSet phldrT="[Text]" custT="1"/>
      <dgm:spPr/>
      <dgm:t>
        <a:bodyPr/>
        <a:lstStyle/>
        <a:p>
          <a:r>
            <a:rPr lang="sr-Latn-RS" sz="1800" dirty="0" smtClean="0">
              <a:latin typeface="Tempus Sans ITC" pitchFamily="82" charset="0"/>
            </a:rPr>
            <a:t>OPERACIONALNO ... ILI...</a:t>
          </a:r>
          <a:endParaRPr lang="en-US" sz="1800" dirty="0">
            <a:latin typeface="Tempus Sans ITC" pitchFamily="82" charset="0"/>
          </a:endParaRPr>
        </a:p>
      </dgm:t>
    </dgm:pt>
    <dgm:pt modelId="{AEE6FF55-59FB-499D-9F3D-9538C345E9AA}" type="parTrans" cxnId="{37AEE0C6-5940-42A7-9986-1CA57E91071C}">
      <dgm:prSet/>
      <dgm:spPr/>
      <dgm:t>
        <a:bodyPr/>
        <a:lstStyle/>
        <a:p>
          <a:endParaRPr lang="en-US"/>
        </a:p>
      </dgm:t>
    </dgm:pt>
    <dgm:pt modelId="{D46D47CA-E337-4C4A-80AC-6731B883E604}" type="sibTrans" cxnId="{37AEE0C6-5940-42A7-9986-1CA57E91071C}">
      <dgm:prSet/>
      <dgm:spPr/>
      <dgm:t>
        <a:bodyPr/>
        <a:lstStyle/>
        <a:p>
          <a:endParaRPr lang="en-US"/>
        </a:p>
      </dgm:t>
    </dgm:pt>
    <dgm:pt modelId="{7A0B6196-95B1-4875-82B5-3F32A55BF9B4}">
      <dgm:prSet phldrT="[Text]" custT="1"/>
      <dgm:spPr/>
      <dgm:t>
        <a:bodyPr/>
        <a:lstStyle/>
        <a:p>
          <a:r>
            <a:rPr lang="sr-Latn-RS" sz="2400" dirty="0" smtClean="0">
              <a:latin typeface="Tempus Sans ITC" pitchFamily="82" charset="0"/>
            </a:rPr>
            <a:t>DEFINISANJE POJMOVA</a:t>
          </a:r>
          <a:endParaRPr lang="en-US" sz="2400" dirty="0">
            <a:latin typeface="Tempus Sans ITC" pitchFamily="82" charset="0"/>
          </a:endParaRPr>
        </a:p>
      </dgm:t>
    </dgm:pt>
    <dgm:pt modelId="{23B8ECE9-4D60-4C59-A75F-913610E63F00}" type="parTrans" cxnId="{C86F409A-3D1F-4930-A10E-9537E9913261}">
      <dgm:prSet/>
      <dgm:spPr/>
      <dgm:t>
        <a:bodyPr/>
        <a:lstStyle/>
        <a:p>
          <a:endParaRPr lang="en-US"/>
        </a:p>
      </dgm:t>
    </dgm:pt>
    <dgm:pt modelId="{8BDC3BA4-E85C-4EC0-8AE4-FCEA9D064BCC}" type="sibTrans" cxnId="{C86F409A-3D1F-4930-A10E-9537E9913261}">
      <dgm:prSet/>
      <dgm:spPr/>
      <dgm:t>
        <a:bodyPr/>
        <a:lstStyle/>
        <a:p>
          <a:endParaRPr lang="en-US"/>
        </a:p>
      </dgm:t>
    </dgm:pt>
    <dgm:pt modelId="{A88823E8-315A-498B-8397-FAA76D6D23A5}">
      <dgm:prSet phldrT="[Text]" custT="1"/>
      <dgm:spPr/>
      <dgm:t>
        <a:bodyPr/>
        <a:lstStyle/>
        <a:p>
          <a:r>
            <a:rPr lang="sr-Latn-RS" sz="1800" dirty="0" smtClean="0">
              <a:latin typeface="Tempus Sans ITC" pitchFamily="82" charset="0"/>
            </a:rPr>
            <a:t>OČEKIVANI REZULTATI, NA OSNOVU POSTOJEĆE EMPIRIJSKE GRAĐE, TEORIJSKIH POSTAVKI ILI LOGIČKE ARGUMENTACIJE</a:t>
          </a:r>
          <a:endParaRPr lang="en-US" sz="1800" dirty="0">
            <a:latin typeface="Tempus Sans ITC" pitchFamily="82" charset="0"/>
          </a:endParaRPr>
        </a:p>
      </dgm:t>
    </dgm:pt>
    <dgm:pt modelId="{0579CCE4-F015-4C96-B849-546E17BE45D8}" type="parTrans" cxnId="{E465A3D6-8145-4A2A-BC75-E8F4251E5D07}">
      <dgm:prSet/>
      <dgm:spPr/>
      <dgm:t>
        <a:bodyPr/>
        <a:lstStyle/>
        <a:p>
          <a:endParaRPr lang="en-US"/>
        </a:p>
      </dgm:t>
    </dgm:pt>
    <dgm:pt modelId="{E7CAA11F-92AC-4088-8913-69D0FBCB08F2}" type="sibTrans" cxnId="{E465A3D6-8145-4A2A-BC75-E8F4251E5D07}">
      <dgm:prSet/>
      <dgm:spPr/>
      <dgm:t>
        <a:bodyPr/>
        <a:lstStyle/>
        <a:p>
          <a:endParaRPr lang="en-US"/>
        </a:p>
      </dgm:t>
    </dgm:pt>
    <dgm:pt modelId="{7072E34E-D45D-40F5-8C43-B22D3ECBF562}" type="pres">
      <dgm:prSet presAssocID="{BA585C77-E5E2-430A-AF04-4DBC3C0CA5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A0473F-1AA0-45B1-921C-C51C9293FB06}" type="pres">
      <dgm:prSet presAssocID="{1AF40142-E3CE-4DCD-A369-AB64F473E309}" presName="linNode" presStyleCnt="0"/>
      <dgm:spPr/>
    </dgm:pt>
    <dgm:pt modelId="{C57AD031-06E9-4D2F-97CC-F3ED371E5AFF}" type="pres">
      <dgm:prSet presAssocID="{1AF40142-E3CE-4DCD-A369-AB64F473E309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7A4E49-705E-4082-96E9-50465863B360}" type="pres">
      <dgm:prSet presAssocID="{1AF40142-E3CE-4DCD-A369-AB64F473E309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1E4470-7251-40EE-91C8-E699B0FF23E2}" type="pres">
      <dgm:prSet presAssocID="{32E4EF12-9BA6-41A1-B41E-95F963FE51F8}" presName="sp" presStyleCnt="0"/>
      <dgm:spPr/>
    </dgm:pt>
    <dgm:pt modelId="{E6056814-E6DF-4BC7-BE7E-4CD72CEE3740}" type="pres">
      <dgm:prSet presAssocID="{78DDC46E-629E-4064-AD0F-5C1926F0C594}" presName="linNode" presStyleCnt="0"/>
      <dgm:spPr/>
    </dgm:pt>
    <dgm:pt modelId="{2A6133FB-3DF8-4602-837C-5A48975E0CBC}" type="pres">
      <dgm:prSet presAssocID="{78DDC46E-629E-4064-AD0F-5C1926F0C594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FD3346-5182-405E-B7C3-6ABCAF24CF5A}" type="pres">
      <dgm:prSet presAssocID="{78DDC46E-629E-4064-AD0F-5C1926F0C594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9CDE8-E375-4BEA-8803-F6E4770E6790}" type="pres">
      <dgm:prSet presAssocID="{3E55C5EA-5D2F-4774-9F86-5DECF852A2A2}" presName="sp" presStyleCnt="0"/>
      <dgm:spPr/>
    </dgm:pt>
    <dgm:pt modelId="{13324CA0-C2C2-4CE2-BA3F-49ADB1456F5B}" type="pres">
      <dgm:prSet presAssocID="{EAB5FFAD-4444-443B-B2BC-AC2F055E75AF}" presName="linNode" presStyleCnt="0"/>
      <dgm:spPr/>
    </dgm:pt>
    <dgm:pt modelId="{9AE85DA7-A6BA-4727-AAC9-EE862E70E79F}" type="pres">
      <dgm:prSet presAssocID="{EAB5FFAD-4444-443B-B2BC-AC2F055E75AF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E193E-650A-42AA-BEB6-993B36F0BDC7}" type="pres">
      <dgm:prSet presAssocID="{EAB5FFAD-4444-443B-B2BC-AC2F055E75AF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2819EE-0629-4757-BF74-79F5C477E8BE}" type="pres">
      <dgm:prSet presAssocID="{1D448E3C-60F6-4EE8-B657-EA46BBB45337}" presName="sp" presStyleCnt="0"/>
      <dgm:spPr/>
    </dgm:pt>
    <dgm:pt modelId="{52097610-C1CE-4661-B6B4-AB7D4AD23C49}" type="pres">
      <dgm:prSet presAssocID="{7A0B6196-95B1-4875-82B5-3F32A55BF9B4}" presName="linNode" presStyleCnt="0"/>
      <dgm:spPr/>
    </dgm:pt>
    <dgm:pt modelId="{E97AA650-B4C3-4741-901C-38B7950FE323}" type="pres">
      <dgm:prSet presAssocID="{7A0B6196-95B1-4875-82B5-3F32A55BF9B4}" presName="parentText" presStyleLbl="node1" presStyleIdx="3" presStyleCnt="4" custLinFactNeighborX="58" custLinFactNeighborY="298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B986DF-5BCF-4ACA-9A83-8D5715DE9B2E}" type="pres">
      <dgm:prSet presAssocID="{7A0B6196-95B1-4875-82B5-3F32A55BF9B4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444F04-41CE-4140-85FD-DFABC08D28DC}" type="presOf" srcId="{A88823E8-315A-498B-8397-FAA76D6D23A5}" destId="{92BE193E-650A-42AA-BEB6-993B36F0BDC7}" srcOrd="0" destOrd="0" presId="urn:microsoft.com/office/officeart/2005/8/layout/vList5"/>
    <dgm:cxn modelId="{D0AE7953-9515-4EE6-AFDB-C7C35948AF73}" srcId="{BA585C77-E5E2-430A-AF04-4DBC3C0CA52A}" destId="{78DDC46E-629E-4064-AD0F-5C1926F0C594}" srcOrd="1" destOrd="0" parTransId="{B62DA3BD-948A-47F0-AA85-0AD1B47D6512}" sibTransId="{3E55C5EA-5D2F-4774-9F86-5DECF852A2A2}"/>
    <dgm:cxn modelId="{C86F409A-3D1F-4930-A10E-9537E9913261}" srcId="{BA585C77-E5E2-430A-AF04-4DBC3C0CA52A}" destId="{7A0B6196-95B1-4875-82B5-3F32A55BF9B4}" srcOrd="3" destOrd="0" parTransId="{23B8ECE9-4D60-4C59-A75F-913610E63F00}" sibTransId="{8BDC3BA4-E85C-4EC0-8AE4-FCEA9D064BCC}"/>
    <dgm:cxn modelId="{1952607B-B688-41FE-BC1D-420057C31F02}" srcId="{78DDC46E-629E-4064-AD0F-5C1926F0C594}" destId="{42CE42C4-BFB6-4ABB-B68A-FFEF5B2001B2}" srcOrd="1" destOrd="0" parTransId="{29531255-92D0-4ACF-864F-E279C1B97A17}" sibTransId="{ADD23B83-3DE7-41FB-92E3-CB87C0A2A25D}"/>
    <dgm:cxn modelId="{322AA5CD-B5FD-448B-98A8-2F24F153AAC7}" type="presOf" srcId="{7A0B6196-95B1-4875-82B5-3F32A55BF9B4}" destId="{E97AA650-B4C3-4741-901C-38B7950FE323}" srcOrd="0" destOrd="0" presId="urn:microsoft.com/office/officeart/2005/8/layout/vList5"/>
    <dgm:cxn modelId="{C58169D2-2FC6-48CD-A549-82DAACF5E842}" type="presOf" srcId="{BA585C77-E5E2-430A-AF04-4DBC3C0CA52A}" destId="{7072E34E-D45D-40F5-8C43-B22D3ECBF562}" srcOrd="0" destOrd="0" presId="urn:microsoft.com/office/officeart/2005/8/layout/vList5"/>
    <dgm:cxn modelId="{471A64EB-DDAD-4547-B15C-B52583C590E2}" srcId="{7A0B6196-95B1-4875-82B5-3F32A55BF9B4}" destId="{82390A06-D062-48A3-9EE5-9B44F12C8BA0}" srcOrd="0" destOrd="0" parTransId="{3BBCC6EF-7092-4442-BA7F-D50F737A4907}" sibTransId="{6D54F4A1-439B-42AF-B77F-00DB304210E2}"/>
    <dgm:cxn modelId="{E465A3D6-8145-4A2A-BC75-E8F4251E5D07}" srcId="{EAB5FFAD-4444-443B-B2BC-AC2F055E75AF}" destId="{A88823E8-315A-498B-8397-FAA76D6D23A5}" srcOrd="0" destOrd="0" parTransId="{0579CCE4-F015-4C96-B849-546E17BE45D8}" sibTransId="{E7CAA11F-92AC-4088-8913-69D0FBCB08F2}"/>
    <dgm:cxn modelId="{37AEE0C6-5940-42A7-9986-1CA57E91071C}" srcId="{7A0B6196-95B1-4875-82B5-3F32A55BF9B4}" destId="{A78A2D4D-CA32-4159-9F3D-291A147F8C57}" srcOrd="1" destOrd="0" parTransId="{AEE6FF55-59FB-499D-9F3D-9538C345E9AA}" sibTransId="{D46D47CA-E337-4C4A-80AC-6731B883E604}"/>
    <dgm:cxn modelId="{7851CFB7-ADDF-4A63-B353-ED6178D6FF79}" type="presOf" srcId="{1B619A00-79FC-4912-BE3B-D4B21A03D154}" destId="{FE7A4E49-705E-4082-96E9-50465863B360}" srcOrd="0" destOrd="1" presId="urn:microsoft.com/office/officeart/2005/8/layout/vList5"/>
    <dgm:cxn modelId="{6BD80688-6144-4CA5-99FC-BC6E82EC8E15}" type="presOf" srcId="{82390A06-D062-48A3-9EE5-9B44F12C8BA0}" destId="{BFB986DF-5BCF-4ACA-9A83-8D5715DE9B2E}" srcOrd="0" destOrd="0" presId="urn:microsoft.com/office/officeart/2005/8/layout/vList5"/>
    <dgm:cxn modelId="{F6B676EA-1090-4906-906C-0ED3F8E4DE5D}" srcId="{BA585C77-E5E2-430A-AF04-4DBC3C0CA52A}" destId="{1AF40142-E3CE-4DCD-A369-AB64F473E309}" srcOrd="0" destOrd="0" parTransId="{9FDFFE92-CCC9-458F-9DF3-010C9D346F12}" sibTransId="{32E4EF12-9BA6-41A1-B41E-95F963FE51F8}"/>
    <dgm:cxn modelId="{BEE9100A-4D33-422B-A758-B97843A3020B}" srcId="{BA585C77-E5E2-430A-AF04-4DBC3C0CA52A}" destId="{EAB5FFAD-4444-443B-B2BC-AC2F055E75AF}" srcOrd="2" destOrd="0" parTransId="{410AAFE5-DE82-4831-9163-5A41F4A567BD}" sibTransId="{1D448E3C-60F6-4EE8-B657-EA46BBB45337}"/>
    <dgm:cxn modelId="{CB2AF584-8E56-4F05-97D7-88A25D53AA94}" type="presOf" srcId="{EAB5FFAD-4444-443B-B2BC-AC2F055E75AF}" destId="{9AE85DA7-A6BA-4727-AAC9-EE862E70E79F}" srcOrd="0" destOrd="0" presId="urn:microsoft.com/office/officeart/2005/8/layout/vList5"/>
    <dgm:cxn modelId="{2E06371B-C14B-4D72-806E-BA896A989525}" srcId="{1AF40142-E3CE-4DCD-A369-AB64F473E309}" destId="{07C1DA4D-CD99-40EE-B37C-637F729F02B6}" srcOrd="0" destOrd="0" parTransId="{AB2968D2-9A2D-44EC-B5A8-AC882DBE018F}" sibTransId="{00166578-E7C0-4E15-BD7E-4CFC0DBC6288}"/>
    <dgm:cxn modelId="{BA4C3335-9627-4539-9DA6-AC97ED81418C}" type="presOf" srcId="{78DDC46E-629E-4064-AD0F-5C1926F0C594}" destId="{2A6133FB-3DF8-4602-837C-5A48975E0CBC}" srcOrd="0" destOrd="0" presId="urn:microsoft.com/office/officeart/2005/8/layout/vList5"/>
    <dgm:cxn modelId="{DEEFCBBD-0E89-4752-9F8E-CCFAA3A966A8}" type="presOf" srcId="{1AF40142-E3CE-4DCD-A369-AB64F473E309}" destId="{C57AD031-06E9-4D2F-97CC-F3ED371E5AFF}" srcOrd="0" destOrd="0" presId="urn:microsoft.com/office/officeart/2005/8/layout/vList5"/>
    <dgm:cxn modelId="{8048350B-D092-477F-8F8A-4D56E2346773}" srcId="{1AF40142-E3CE-4DCD-A369-AB64F473E309}" destId="{1B619A00-79FC-4912-BE3B-D4B21A03D154}" srcOrd="1" destOrd="0" parTransId="{C2D88CFB-22DB-4B95-8EAC-E19BB5A506CB}" sibTransId="{F8D92567-22A3-4068-87D3-3E472AF4B3F4}"/>
    <dgm:cxn modelId="{4B35B57F-8D27-4F51-8133-1881CA2DB48C}" type="presOf" srcId="{CD636952-24CF-4DAE-9EDF-B451D22AC55B}" destId="{2CFD3346-5182-405E-B7C3-6ABCAF24CF5A}" srcOrd="0" destOrd="0" presId="urn:microsoft.com/office/officeart/2005/8/layout/vList5"/>
    <dgm:cxn modelId="{EE4ABBEF-E26A-4EA6-9114-6377419F98BB}" type="presOf" srcId="{07C1DA4D-CD99-40EE-B37C-637F729F02B6}" destId="{FE7A4E49-705E-4082-96E9-50465863B360}" srcOrd="0" destOrd="0" presId="urn:microsoft.com/office/officeart/2005/8/layout/vList5"/>
    <dgm:cxn modelId="{630BC2A8-8826-4E76-A9EA-6632ABC7FC95}" type="presOf" srcId="{42CE42C4-BFB6-4ABB-B68A-FFEF5B2001B2}" destId="{2CFD3346-5182-405E-B7C3-6ABCAF24CF5A}" srcOrd="0" destOrd="1" presId="urn:microsoft.com/office/officeart/2005/8/layout/vList5"/>
    <dgm:cxn modelId="{566180E2-AACF-42BA-9E2B-FF9F83DE5A6C}" type="presOf" srcId="{A78A2D4D-CA32-4159-9F3D-291A147F8C57}" destId="{BFB986DF-5BCF-4ACA-9A83-8D5715DE9B2E}" srcOrd="0" destOrd="1" presId="urn:microsoft.com/office/officeart/2005/8/layout/vList5"/>
    <dgm:cxn modelId="{CF7A7CDC-5333-4ED2-8ACD-974573154DD9}" srcId="{78DDC46E-629E-4064-AD0F-5C1926F0C594}" destId="{CD636952-24CF-4DAE-9EDF-B451D22AC55B}" srcOrd="0" destOrd="0" parTransId="{05A04C4A-AFF7-4330-B8CF-9F0F590AB8C3}" sibTransId="{7916BF9A-0C38-4DA3-A832-3AA2DE3A59DB}"/>
    <dgm:cxn modelId="{56572FE7-DF80-480A-AEE9-7BE16E3E1139}" type="presParOf" srcId="{7072E34E-D45D-40F5-8C43-B22D3ECBF562}" destId="{4AA0473F-1AA0-45B1-921C-C51C9293FB06}" srcOrd="0" destOrd="0" presId="urn:microsoft.com/office/officeart/2005/8/layout/vList5"/>
    <dgm:cxn modelId="{284D7214-E0EC-4348-B9DA-C11F8138E03E}" type="presParOf" srcId="{4AA0473F-1AA0-45B1-921C-C51C9293FB06}" destId="{C57AD031-06E9-4D2F-97CC-F3ED371E5AFF}" srcOrd="0" destOrd="0" presId="urn:microsoft.com/office/officeart/2005/8/layout/vList5"/>
    <dgm:cxn modelId="{EB598DD5-18E5-4F84-BA55-71650B64829F}" type="presParOf" srcId="{4AA0473F-1AA0-45B1-921C-C51C9293FB06}" destId="{FE7A4E49-705E-4082-96E9-50465863B360}" srcOrd="1" destOrd="0" presId="urn:microsoft.com/office/officeart/2005/8/layout/vList5"/>
    <dgm:cxn modelId="{2F651049-19CE-4AB2-B2FE-713E66B8A41E}" type="presParOf" srcId="{7072E34E-D45D-40F5-8C43-B22D3ECBF562}" destId="{2C1E4470-7251-40EE-91C8-E699B0FF23E2}" srcOrd="1" destOrd="0" presId="urn:microsoft.com/office/officeart/2005/8/layout/vList5"/>
    <dgm:cxn modelId="{4F3DA273-EEEB-44EC-85BD-F4E0FC1CF7F0}" type="presParOf" srcId="{7072E34E-D45D-40F5-8C43-B22D3ECBF562}" destId="{E6056814-E6DF-4BC7-BE7E-4CD72CEE3740}" srcOrd="2" destOrd="0" presId="urn:microsoft.com/office/officeart/2005/8/layout/vList5"/>
    <dgm:cxn modelId="{AD42D565-4F30-4266-84C1-919B306C152D}" type="presParOf" srcId="{E6056814-E6DF-4BC7-BE7E-4CD72CEE3740}" destId="{2A6133FB-3DF8-4602-837C-5A48975E0CBC}" srcOrd="0" destOrd="0" presId="urn:microsoft.com/office/officeart/2005/8/layout/vList5"/>
    <dgm:cxn modelId="{3248B885-E82C-4585-99EF-659318DA31ED}" type="presParOf" srcId="{E6056814-E6DF-4BC7-BE7E-4CD72CEE3740}" destId="{2CFD3346-5182-405E-B7C3-6ABCAF24CF5A}" srcOrd="1" destOrd="0" presId="urn:microsoft.com/office/officeart/2005/8/layout/vList5"/>
    <dgm:cxn modelId="{87643E52-ABAF-4CBA-9D1F-088E85F04D2C}" type="presParOf" srcId="{7072E34E-D45D-40F5-8C43-B22D3ECBF562}" destId="{FEF9CDE8-E375-4BEA-8803-F6E4770E6790}" srcOrd="3" destOrd="0" presId="urn:microsoft.com/office/officeart/2005/8/layout/vList5"/>
    <dgm:cxn modelId="{F51460C6-63D6-4506-A6A7-2D6E7ACE1256}" type="presParOf" srcId="{7072E34E-D45D-40F5-8C43-B22D3ECBF562}" destId="{13324CA0-C2C2-4CE2-BA3F-49ADB1456F5B}" srcOrd="4" destOrd="0" presId="urn:microsoft.com/office/officeart/2005/8/layout/vList5"/>
    <dgm:cxn modelId="{030ECA8E-756A-4D8F-A0AE-ADF455344B74}" type="presParOf" srcId="{13324CA0-C2C2-4CE2-BA3F-49ADB1456F5B}" destId="{9AE85DA7-A6BA-4727-AAC9-EE862E70E79F}" srcOrd="0" destOrd="0" presId="urn:microsoft.com/office/officeart/2005/8/layout/vList5"/>
    <dgm:cxn modelId="{479C1476-07ED-44E5-B628-F5934C2BE2E7}" type="presParOf" srcId="{13324CA0-C2C2-4CE2-BA3F-49ADB1456F5B}" destId="{92BE193E-650A-42AA-BEB6-993B36F0BDC7}" srcOrd="1" destOrd="0" presId="urn:microsoft.com/office/officeart/2005/8/layout/vList5"/>
    <dgm:cxn modelId="{54D3B914-DEFA-48ED-8235-DBE3886CCC75}" type="presParOf" srcId="{7072E34E-D45D-40F5-8C43-B22D3ECBF562}" destId="{E12819EE-0629-4757-BF74-79F5C477E8BE}" srcOrd="5" destOrd="0" presId="urn:microsoft.com/office/officeart/2005/8/layout/vList5"/>
    <dgm:cxn modelId="{A455C627-D7F4-49B5-B967-C7CE91A4C110}" type="presParOf" srcId="{7072E34E-D45D-40F5-8C43-B22D3ECBF562}" destId="{52097610-C1CE-4661-B6B4-AB7D4AD23C49}" srcOrd="6" destOrd="0" presId="urn:microsoft.com/office/officeart/2005/8/layout/vList5"/>
    <dgm:cxn modelId="{3348874F-5180-4728-94B7-C3F52D5CC724}" type="presParOf" srcId="{52097610-C1CE-4661-B6B4-AB7D4AD23C49}" destId="{E97AA650-B4C3-4741-901C-38B7950FE323}" srcOrd="0" destOrd="0" presId="urn:microsoft.com/office/officeart/2005/8/layout/vList5"/>
    <dgm:cxn modelId="{4D18AA85-F810-4BD1-8BDF-0206C0A73603}" type="presParOf" srcId="{52097610-C1CE-4661-B6B4-AB7D4AD23C49}" destId="{BFB986DF-5BCF-4ACA-9A83-8D5715DE9B2E}" srcOrd="1" destOrd="0" presId="urn:microsoft.com/office/officeart/2005/8/layout/vList5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BF27643-5428-4BF9-B77B-20B035B8FFE8}" type="doc">
      <dgm:prSet loTypeId="urn:microsoft.com/office/officeart/2005/8/layout/vList5" loCatId="list" qsTypeId="urn:microsoft.com/office/officeart/2005/8/quickstyle/3d4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BAC7567-8426-4991-90C3-531747480B1C}">
      <dgm:prSet phldrT="[Text]" custT="1"/>
      <dgm:spPr/>
      <dgm:t>
        <a:bodyPr/>
        <a:lstStyle/>
        <a:p>
          <a:r>
            <a:rPr lang="sr-Latn-RS" sz="2400" dirty="0" smtClean="0">
              <a:latin typeface="Tempus Sans ITC" pitchFamily="82" charset="0"/>
            </a:rPr>
            <a:t>VARIJABLE</a:t>
          </a:r>
          <a:endParaRPr lang="en-US" sz="2400" dirty="0">
            <a:latin typeface="Tempus Sans ITC" pitchFamily="82" charset="0"/>
          </a:endParaRPr>
        </a:p>
      </dgm:t>
    </dgm:pt>
    <dgm:pt modelId="{BD5713DA-9E03-45DC-AE42-841F525A98C8}" type="parTrans" cxnId="{668618C5-6AA8-4B6C-88FD-34CB294DC121}">
      <dgm:prSet/>
      <dgm:spPr/>
      <dgm:t>
        <a:bodyPr/>
        <a:lstStyle/>
        <a:p>
          <a:endParaRPr lang="en-US"/>
        </a:p>
      </dgm:t>
    </dgm:pt>
    <dgm:pt modelId="{A249DE64-7837-4716-B0B6-5F088A29CDB4}" type="sibTrans" cxnId="{668618C5-6AA8-4B6C-88FD-34CB294DC121}">
      <dgm:prSet/>
      <dgm:spPr/>
      <dgm:t>
        <a:bodyPr/>
        <a:lstStyle/>
        <a:p>
          <a:endParaRPr lang="en-US"/>
        </a:p>
      </dgm:t>
    </dgm:pt>
    <dgm:pt modelId="{EAE94A4F-1A3C-41E5-A3B7-1A31CB71C91B}">
      <dgm:prSet phldrT="[Text]" custT="1"/>
      <dgm:spPr/>
      <dgm:t>
        <a:bodyPr/>
        <a:lstStyle/>
        <a:p>
          <a:r>
            <a:rPr lang="sr-Latn-RS" sz="1300" dirty="0" smtClean="0">
              <a:latin typeface="Tempus Sans ITC" pitchFamily="82" charset="0"/>
            </a:rPr>
            <a:t>SPECIFIKOVANJE VARIJABLI KOJE SU UKLJUČENE U ISTRAŽIVANJE</a:t>
          </a:r>
          <a:endParaRPr lang="en-US" sz="1300" dirty="0">
            <a:latin typeface="Tempus Sans ITC" pitchFamily="82" charset="0"/>
          </a:endParaRPr>
        </a:p>
      </dgm:t>
    </dgm:pt>
    <dgm:pt modelId="{F42A73BE-F40B-48E6-BCBB-1D1CEEDB7083}" type="parTrans" cxnId="{C70BD37A-88E8-4575-AD17-ED46331E005F}">
      <dgm:prSet/>
      <dgm:spPr/>
      <dgm:t>
        <a:bodyPr/>
        <a:lstStyle/>
        <a:p>
          <a:endParaRPr lang="en-US"/>
        </a:p>
      </dgm:t>
    </dgm:pt>
    <dgm:pt modelId="{EF728182-920D-40C3-B267-FB79233B5345}" type="sibTrans" cxnId="{C70BD37A-88E8-4575-AD17-ED46331E005F}">
      <dgm:prSet/>
      <dgm:spPr/>
      <dgm:t>
        <a:bodyPr/>
        <a:lstStyle/>
        <a:p>
          <a:endParaRPr lang="en-US"/>
        </a:p>
      </dgm:t>
    </dgm:pt>
    <dgm:pt modelId="{45B2080B-2DAF-45EC-93C2-F2F0BECB2611}">
      <dgm:prSet phldrT="[Text]" custT="1"/>
      <dgm:spPr/>
      <dgm:t>
        <a:bodyPr/>
        <a:lstStyle/>
        <a:p>
          <a:r>
            <a:rPr lang="sr-Latn-RS" sz="1300" dirty="0" smtClean="0">
              <a:latin typeface="Tempus Sans ITC" pitchFamily="82" charset="0"/>
            </a:rPr>
            <a:t>VARIJABLE – SVOJSTVA KOJA VARIRAJU  U POPULACIJI (POL, VISINA..</a:t>
          </a:r>
          <a:endParaRPr lang="en-US" sz="1300" dirty="0">
            <a:latin typeface="Tempus Sans ITC" pitchFamily="82" charset="0"/>
          </a:endParaRPr>
        </a:p>
      </dgm:t>
    </dgm:pt>
    <dgm:pt modelId="{1D31C71F-753D-4A1F-9435-63F190EF1E27}" type="parTrans" cxnId="{08B0B456-C048-4CC7-B0AA-48DD6DD8622E}">
      <dgm:prSet/>
      <dgm:spPr/>
      <dgm:t>
        <a:bodyPr/>
        <a:lstStyle/>
        <a:p>
          <a:endParaRPr lang="en-US"/>
        </a:p>
      </dgm:t>
    </dgm:pt>
    <dgm:pt modelId="{2AE6499A-4F70-4F9C-9FDE-457FACF32895}" type="sibTrans" cxnId="{08B0B456-C048-4CC7-B0AA-48DD6DD8622E}">
      <dgm:prSet/>
      <dgm:spPr/>
      <dgm:t>
        <a:bodyPr/>
        <a:lstStyle/>
        <a:p>
          <a:endParaRPr lang="en-US"/>
        </a:p>
      </dgm:t>
    </dgm:pt>
    <dgm:pt modelId="{5A77618D-2261-48A3-9422-0EFB69EE61AA}">
      <dgm:prSet phldrT="[Text]" custT="1"/>
      <dgm:spPr/>
      <dgm:t>
        <a:bodyPr/>
        <a:lstStyle/>
        <a:p>
          <a:r>
            <a:rPr lang="sr-Latn-RS" sz="2400" dirty="0" smtClean="0">
              <a:latin typeface="Tempus Sans ITC" pitchFamily="82" charset="0"/>
            </a:rPr>
            <a:t>UZORAK</a:t>
          </a:r>
          <a:endParaRPr lang="en-US" sz="2400" dirty="0">
            <a:latin typeface="Tempus Sans ITC" pitchFamily="82" charset="0"/>
          </a:endParaRPr>
        </a:p>
      </dgm:t>
    </dgm:pt>
    <dgm:pt modelId="{0EBFB0DF-7E00-4818-96AC-0256E9D6AA99}" type="parTrans" cxnId="{0C57EA25-1DE2-4E90-861C-A91CBAEAEBF2}">
      <dgm:prSet/>
      <dgm:spPr/>
      <dgm:t>
        <a:bodyPr/>
        <a:lstStyle/>
        <a:p>
          <a:endParaRPr lang="en-US"/>
        </a:p>
      </dgm:t>
    </dgm:pt>
    <dgm:pt modelId="{2A646A64-6B9B-4584-A82E-0A137A9F15DF}" type="sibTrans" cxnId="{0C57EA25-1DE2-4E90-861C-A91CBAEAEBF2}">
      <dgm:prSet/>
      <dgm:spPr/>
      <dgm:t>
        <a:bodyPr/>
        <a:lstStyle/>
        <a:p>
          <a:endParaRPr lang="en-US"/>
        </a:p>
      </dgm:t>
    </dgm:pt>
    <dgm:pt modelId="{29A02281-2B23-4C99-AB28-6B19AB9C724C}">
      <dgm:prSet phldrT="[Text]" custT="1"/>
      <dgm:spPr/>
      <dgm:t>
        <a:bodyPr/>
        <a:lstStyle/>
        <a:p>
          <a:r>
            <a:rPr lang="sr-Latn-RS" sz="1800" dirty="0" smtClean="0">
              <a:latin typeface="Tempus Sans ITC" pitchFamily="82" charset="0"/>
            </a:rPr>
            <a:t>DEFINIŠE SE UZORAK NA OSNOVU VARIJABLI KOJE SU UKLJUČENE U ISTRAŽIVANJE</a:t>
          </a:r>
          <a:endParaRPr lang="en-US" sz="1800" dirty="0">
            <a:latin typeface="Tempus Sans ITC" pitchFamily="82" charset="0"/>
          </a:endParaRPr>
        </a:p>
      </dgm:t>
    </dgm:pt>
    <dgm:pt modelId="{98759D64-9812-42AC-B99F-599155E0A2F8}" type="parTrans" cxnId="{2BA53058-CB67-4F49-AEF0-F39EFD590C01}">
      <dgm:prSet/>
      <dgm:spPr/>
      <dgm:t>
        <a:bodyPr/>
        <a:lstStyle/>
        <a:p>
          <a:endParaRPr lang="en-US"/>
        </a:p>
      </dgm:t>
    </dgm:pt>
    <dgm:pt modelId="{B52E22F9-9ECF-49FB-89F3-0B1EAA8D0EF5}" type="sibTrans" cxnId="{2BA53058-CB67-4F49-AEF0-F39EFD590C01}">
      <dgm:prSet/>
      <dgm:spPr/>
      <dgm:t>
        <a:bodyPr/>
        <a:lstStyle/>
        <a:p>
          <a:endParaRPr lang="en-US"/>
        </a:p>
      </dgm:t>
    </dgm:pt>
    <dgm:pt modelId="{AA5B5C6B-B22B-4EAD-A4ED-9703BBE84180}">
      <dgm:prSet phldrT="[Text]" custT="1"/>
      <dgm:spPr/>
      <dgm:t>
        <a:bodyPr/>
        <a:lstStyle/>
        <a:p>
          <a:r>
            <a:rPr lang="sr-Latn-RS" sz="2400" dirty="0" smtClean="0">
              <a:latin typeface="Tempus Sans ITC" pitchFamily="82" charset="0"/>
            </a:rPr>
            <a:t>PROCEDURA</a:t>
          </a:r>
          <a:endParaRPr lang="en-US" sz="2400" dirty="0">
            <a:latin typeface="Tempus Sans ITC" pitchFamily="82" charset="0"/>
          </a:endParaRPr>
        </a:p>
      </dgm:t>
    </dgm:pt>
    <dgm:pt modelId="{F7FDCB95-EC4F-49D4-A504-0A96D2760852}" type="parTrans" cxnId="{BA08DF49-85F4-4417-BE62-3CEC97C61F8C}">
      <dgm:prSet/>
      <dgm:spPr/>
      <dgm:t>
        <a:bodyPr/>
        <a:lstStyle/>
        <a:p>
          <a:endParaRPr lang="en-US"/>
        </a:p>
      </dgm:t>
    </dgm:pt>
    <dgm:pt modelId="{2A2A3FDA-069A-48A9-9D51-97249B6DB887}" type="sibTrans" cxnId="{BA08DF49-85F4-4417-BE62-3CEC97C61F8C}">
      <dgm:prSet/>
      <dgm:spPr/>
      <dgm:t>
        <a:bodyPr/>
        <a:lstStyle/>
        <a:p>
          <a:endParaRPr lang="en-US"/>
        </a:p>
      </dgm:t>
    </dgm:pt>
    <dgm:pt modelId="{C00F281E-17C5-48C0-8B13-39F12AFFA2F8}">
      <dgm:prSet phldrT="[Text]" custT="1"/>
      <dgm:spPr/>
      <dgm:t>
        <a:bodyPr/>
        <a:lstStyle/>
        <a:p>
          <a:r>
            <a:rPr lang="sr-Latn-RS" sz="1800" dirty="0" smtClean="0">
              <a:latin typeface="Tempus Sans ITC" pitchFamily="82" charset="0"/>
            </a:rPr>
            <a:t>OSMIŠLJAVA SE PROCEDURA ZA SPROVOĐENJE ISTRAŽIVANJA</a:t>
          </a:r>
          <a:endParaRPr lang="en-US" sz="1800" dirty="0">
            <a:latin typeface="Tempus Sans ITC" pitchFamily="82" charset="0"/>
          </a:endParaRPr>
        </a:p>
      </dgm:t>
    </dgm:pt>
    <dgm:pt modelId="{11D854D5-D01D-42E9-A88E-F85E634E7A9A}" type="parTrans" cxnId="{C2264F9A-D142-45F3-9ECB-55173A05CA00}">
      <dgm:prSet/>
      <dgm:spPr/>
      <dgm:t>
        <a:bodyPr/>
        <a:lstStyle/>
        <a:p>
          <a:endParaRPr lang="en-US"/>
        </a:p>
      </dgm:t>
    </dgm:pt>
    <dgm:pt modelId="{E388D57A-E978-425F-8DA5-6B58CDC46BC2}" type="sibTrans" cxnId="{C2264F9A-D142-45F3-9ECB-55173A05CA00}">
      <dgm:prSet/>
      <dgm:spPr/>
      <dgm:t>
        <a:bodyPr/>
        <a:lstStyle/>
        <a:p>
          <a:endParaRPr lang="en-US"/>
        </a:p>
      </dgm:t>
    </dgm:pt>
    <dgm:pt modelId="{D04AA5A5-F1B0-44BF-A926-3BB8BB1B2E4F}">
      <dgm:prSet phldrT="[Text]" custT="1"/>
      <dgm:spPr/>
      <dgm:t>
        <a:bodyPr/>
        <a:lstStyle/>
        <a:p>
          <a:r>
            <a:rPr lang="sr-Latn-RS" sz="1300" dirty="0" smtClean="0">
              <a:latin typeface="Tempus Sans ITC" pitchFamily="82" charset="0"/>
            </a:rPr>
            <a:t>SPECIFIKUJE SE TIP VARIJABLE, ULOGA VARIJABLE I NIVO MERENJA</a:t>
          </a:r>
          <a:endParaRPr lang="en-US" sz="1300" dirty="0">
            <a:latin typeface="Tempus Sans ITC" pitchFamily="82" charset="0"/>
          </a:endParaRPr>
        </a:p>
      </dgm:t>
    </dgm:pt>
    <dgm:pt modelId="{AF519C1F-9996-4F15-900E-4360C3E7CEB7}" type="parTrans" cxnId="{AF2CC1AB-962C-48EF-99C2-E3505A4E6E09}">
      <dgm:prSet/>
      <dgm:spPr/>
    </dgm:pt>
    <dgm:pt modelId="{0F62740D-6E1A-4AA7-9D47-B648C1371786}" type="sibTrans" cxnId="{AF2CC1AB-962C-48EF-99C2-E3505A4E6E09}">
      <dgm:prSet/>
      <dgm:spPr/>
    </dgm:pt>
    <dgm:pt modelId="{22E9CBB1-4972-49FF-BDEB-90454C5FF9C2}" type="pres">
      <dgm:prSet presAssocID="{7BF27643-5428-4BF9-B77B-20B035B8FFE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C61929-E249-4ACA-8CFA-7BFAFC1EA0D6}" type="pres">
      <dgm:prSet presAssocID="{4BAC7567-8426-4991-90C3-531747480B1C}" presName="linNode" presStyleCnt="0"/>
      <dgm:spPr/>
    </dgm:pt>
    <dgm:pt modelId="{92DB4C42-B963-425A-90F1-C8E9098F2E4F}" type="pres">
      <dgm:prSet presAssocID="{4BAC7567-8426-4991-90C3-531747480B1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F4642-52AC-4BF6-AAD0-E2F10F458B99}" type="pres">
      <dgm:prSet presAssocID="{4BAC7567-8426-4991-90C3-531747480B1C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347354-A3BF-4CAD-9FF6-9959BAE62626}" type="pres">
      <dgm:prSet presAssocID="{A249DE64-7837-4716-B0B6-5F088A29CDB4}" presName="sp" presStyleCnt="0"/>
      <dgm:spPr/>
    </dgm:pt>
    <dgm:pt modelId="{6ED73BD3-3B5F-4266-9E62-A1EF941683CC}" type="pres">
      <dgm:prSet presAssocID="{5A77618D-2261-48A3-9422-0EFB69EE61AA}" presName="linNode" presStyleCnt="0"/>
      <dgm:spPr/>
    </dgm:pt>
    <dgm:pt modelId="{B559BE35-AD0D-4AA6-8764-F017BE40461E}" type="pres">
      <dgm:prSet presAssocID="{5A77618D-2261-48A3-9422-0EFB69EE61A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68A968-67DA-45E3-AFF9-41A49B510817}" type="pres">
      <dgm:prSet presAssocID="{5A77618D-2261-48A3-9422-0EFB69EE61A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71C3FF-E21C-4017-A6F8-7B1491DDA5D2}" type="pres">
      <dgm:prSet presAssocID="{2A646A64-6B9B-4584-A82E-0A137A9F15DF}" presName="sp" presStyleCnt="0"/>
      <dgm:spPr/>
    </dgm:pt>
    <dgm:pt modelId="{358F46F2-FFD7-47BF-9BC9-20F0473D18AE}" type="pres">
      <dgm:prSet presAssocID="{AA5B5C6B-B22B-4EAD-A4ED-9703BBE84180}" presName="linNode" presStyleCnt="0"/>
      <dgm:spPr/>
    </dgm:pt>
    <dgm:pt modelId="{E41B0346-EA1D-4228-837F-0916EF5224E5}" type="pres">
      <dgm:prSet presAssocID="{AA5B5C6B-B22B-4EAD-A4ED-9703BBE84180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2E56D2-F1F6-46AF-A62B-9763B230E792}" type="pres">
      <dgm:prSet presAssocID="{AA5B5C6B-B22B-4EAD-A4ED-9703BBE84180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A53058-CB67-4F49-AEF0-F39EFD590C01}" srcId="{5A77618D-2261-48A3-9422-0EFB69EE61AA}" destId="{29A02281-2B23-4C99-AB28-6B19AB9C724C}" srcOrd="0" destOrd="0" parTransId="{98759D64-9812-42AC-B99F-599155E0A2F8}" sibTransId="{B52E22F9-9ECF-49FB-89F3-0B1EAA8D0EF5}"/>
    <dgm:cxn modelId="{E301D396-BA9A-4812-8E3B-FA035A242E2E}" type="presOf" srcId="{C00F281E-17C5-48C0-8B13-39F12AFFA2F8}" destId="{4B2E56D2-F1F6-46AF-A62B-9763B230E792}" srcOrd="0" destOrd="0" presId="urn:microsoft.com/office/officeart/2005/8/layout/vList5"/>
    <dgm:cxn modelId="{DA5AEC7E-B15C-4C20-A31B-9E3E33840E14}" type="presOf" srcId="{AA5B5C6B-B22B-4EAD-A4ED-9703BBE84180}" destId="{E41B0346-EA1D-4228-837F-0916EF5224E5}" srcOrd="0" destOrd="0" presId="urn:microsoft.com/office/officeart/2005/8/layout/vList5"/>
    <dgm:cxn modelId="{5D499D19-0F8A-483C-9435-B83DA9C17010}" type="presOf" srcId="{29A02281-2B23-4C99-AB28-6B19AB9C724C}" destId="{4868A968-67DA-45E3-AFF9-41A49B510817}" srcOrd="0" destOrd="0" presId="urn:microsoft.com/office/officeart/2005/8/layout/vList5"/>
    <dgm:cxn modelId="{C7A6605F-E1CF-46D5-9419-5F6BFE454478}" type="presOf" srcId="{D04AA5A5-F1B0-44BF-A926-3BB8BB1B2E4F}" destId="{49FF4642-52AC-4BF6-AAD0-E2F10F458B99}" srcOrd="0" destOrd="2" presId="urn:microsoft.com/office/officeart/2005/8/layout/vList5"/>
    <dgm:cxn modelId="{BA08DF49-85F4-4417-BE62-3CEC97C61F8C}" srcId="{7BF27643-5428-4BF9-B77B-20B035B8FFE8}" destId="{AA5B5C6B-B22B-4EAD-A4ED-9703BBE84180}" srcOrd="2" destOrd="0" parTransId="{F7FDCB95-EC4F-49D4-A504-0A96D2760852}" sibTransId="{2A2A3FDA-069A-48A9-9D51-97249B6DB887}"/>
    <dgm:cxn modelId="{668618C5-6AA8-4B6C-88FD-34CB294DC121}" srcId="{7BF27643-5428-4BF9-B77B-20B035B8FFE8}" destId="{4BAC7567-8426-4991-90C3-531747480B1C}" srcOrd="0" destOrd="0" parTransId="{BD5713DA-9E03-45DC-AE42-841F525A98C8}" sibTransId="{A249DE64-7837-4716-B0B6-5F088A29CDB4}"/>
    <dgm:cxn modelId="{014F6D98-D474-4CDD-AE6A-DB64AB718165}" type="presOf" srcId="{4BAC7567-8426-4991-90C3-531747480B1C}" destId="{92DB4C42-B963-425A-90F1-C8E9098F2E4F}" srcOrd="0" destOrd="0" presId="urn:microsoft.com/office/officeart/2005/8/layout/vList5"/>
    <dgm:cxn modelId="{1D08B53A-AF41-468A-A342-49F791E86DEA}" type="presOf" srcId="{EAE94A4F-1A3C-41E5-A3B7-1A31CB71C91B}" destId="{49FF4642-52AC-4BF6-AAD0-E2F10F458B99}" srcOrd="0" destOrd="0" presId="urn:microsoft.com/office/officeart/2005/8/layout/vList5"/>
    <dgm:cxn modelId="{08B0B456-C048-4CC7-B0AA-48DD6DD8622E}" srcId="{4BAC7567-8426-4991-90C3-531747480B1C}" destId="{45B2080B-2DAF-45EC-93C2-F2F0BECB2611}" srcOrd="1" destOrd="0" parTransId="{1D31C71F-753D-4A1F-9435-63F190EF1E27}" sibTransId="{2AE6499A-4F70-4F9C-9FDE-457FACF32895}"/>
    <dgm:cxn modelId="{C2264F9A-D142-45F3-9ECB-55173A05CA00}" srcId="{AA5B5C6B-B22B-4EAD-A4ED-9703BBE84180}" destId="{C00F281E-17C5-48C0-8B13-39F12AFFA2F8}" srcOrd="0" destOrd="0" parTransId="{11D854D5-D01D-42E9-A88E-F85E634E7A9A}" sibTransId="{E388D57A-E978-425F-8DA5-6B58CDC46BC2}"/>
    <dgm:cxn modelId="{B74EB949-4019-4544-889B-5FBDAE640905}" type="presOf" srcId="{5A77618D-2261-48A3-9422-0EFB69EE61AA}" destId="{B559BE35-AD0D-4AA6-8764-F017BE40461E}" srcOrd="0" destOrd="0" presId="urn:microsoft.com/office/officeart/2005/8/layout/vList5"/>
    <dgm:cxn modelId="{7BB00BEF-880E-4CA4-B1B1-30D7DE577E54}" type="presOf" srcId="{7BF27643-5428-4BF9-B77B-20B035B8FFE8}" destId="{22E9CBB1-4972-49FF-BDEB-90454C5FF9C2}" srcOrd="0" destOrd="0" presId="urn:microsoft.com/office/officeart/2005/8/layout/vList5"/>
    <dgm:cxn modelId="{9D5F96AE-B356-4998-A5E7-A87DEFFBAE3F}" type="presOf" srcId="{45B2080B-2DAF-45EC-93C2-F2F0BECB2611}" destId="{49FF4642-52AC-4BF6-AAD0-E2F10F458B99}" srcOrd="0" destOrd="1" presId="urn:microsoft.com/office/officeart/2005/8/layout/vList5"/>
    <dgm:cxn modelId="{0C57EA25-1DE2-4E90-861C-A91CBAEAEBF2}" srcId="{7BF27643-5428-4BF9-B77B-20B035B8FFE8}" destId="{5A77618D-2261-48A3-9422-0EFB69EE61AA}" srcOrd="1" destOrd="0" parTransId="{0EBFB0DF-7E00-4818-96AC-0256E9D6AA99}" sibTransId="{2A646A64-6B9B-4584-A82E-0A137A9F15DF}"/>
    <dgm:cxn modelId="{AF2CC1AB-962C-48EF-99C2-E3505A4E6E09}" srcId="{4BAC7567-8426-4991-90C3-531747480B1C}" destId="{D04AA5A5-F1B0-44BF-A926-3BB8BB1B2E4F}" srcOrd="2" destOrd="0" parTransId="{AF519C1F-9996-4F15-900E-4360C3E7CEB7}" sibTransId="{0F62740D-6E1A-4AA7-9D47-B648C1371786}"/>
    <dgm:cxn modelId="{C70BD37A-88E8-4575-AD17-ED46331E005F}" srcId="{4BAC7567-8426-4991-90C3-531747480B1C}" destId="{EAE94A4F-1A3C-41E5-A3B7-1A31CB71C91B}" srcOrd="0" destOrd="0" parTransId="{F42A73BE-F40B-48E6-BCBB-1D1CEEDB7083}" sibTransId="{EF728182-920D-40C3-B267-FB79233B5345}"/>
    <dgm:cxn modelId="{0C48D13F-4898-4D1A-A037-C61B2E168165}" type="presParOf" srcId="{22E9CBB1-4972-49FF-BDEB-90454C5FF9C2}" destId="{E5C61929-E249-4ACA-8CFA-7BFAFC1EA0D6}" srcOrd="0" destOrd="0" presId="urn:microsoft.com/office/officeart/2005/8/layout/vList5"/>
    <dgm:cxn modelId="{25FE6BDF-DE12-4012-AA8C-11F1DC0F02FA}" type="presParOf" srcId="{E5C61929-E249-4ACA-8CFA-7BFAFC1EA0D6}" destId="{92DB4C42-B963-425A-90F1-C8E9098F2E4F}" srcOrd="0" destOrd="0" presId="urn:microsoft.com/office/officeart/2005/8/layout/vList5"/>
    <dgm:cxn modelId="{6D64D7D4-7B26-4C38-96A2-C49B25A24822}" type="presParOf" srcId="{E5C61929-E249-4ACA-8CFA-7BFAFC1EA0D6}" destId="{49FF4642-52AC-4BF6-AAD0-E2F10F458B99}" srcOrd="1" destOrd="0" presId="urn:microsoft.com/office/officeart/2005/8/layout/vList5"/>
    <dgm:cxn modelId="{D40A2F48-21FE-4DE8-BDB3-93694A0CAFFA}" type="presParOf" srcId="{22E9CBB1-4972-49FF-BDEB-90454C5FF9C2}" destId="{E6347354-A3BF-4CAD-9FF6-9959BAE62626}" srcOrd="1" destOrd="0" presId="urn:microsoft.com/office/officeart/2005/8/layout/vList5"/>
    <dgm:cxn modelId="{F3A66E29-1BDE-4373-BD92-19D721AF8AC4}" type="presParOf" srcId="{22E9CBB1-4972-49FF-BDEB-90454C5FF9C2}" destId="{6ED73BD3-3B5F-4266-9E62-A1EF941683CC}" srcOrd="2" destOrd="0" presId="urn:microsoft.com/office/officeart/2005/8/layout/vList5"/>
    <dgm:cxn modelId="{30FE2BA5-88CC-428D-A44F-A704DB204B39}" type="presParOf" srcId="{6ED73BD3-3B5F-4266-9E62-A1EF941683CC}" destId="{B559BE35-AD0D-4AA6-8764-F017BE40461E}" srcOrd="0" destOrd="0" presId="urn:microsoft.com/office/officeart/2005/8/layout/vList5"/>
    <dgm:cxn modelId="{406E29CA-5B74-45E8-975F-5FFA13B13710}" type="presParOf" srcId="{6ED73BD3-3B5F-4266-9E62-A1EF941683CC}" destId="{4868A968-67DA-45E3-AFF9-41A49B510817}" srcOrd="1" destOrd="0" presId="urn:microsoft.com/office/officeart/2005/8/layout/vList5"/>
    <dgm:cxn modelId="{01A360C5-3CDC-4EF4-BBFF-39F61CD3B0A3}" type="presParOf" srcId="{22E9CBB1-4972-49FF-BDEB-90454C5FF9C2}" destId="{6371C3FF-E21C-4017-A6F8-7B1491DDA5D2}" srcOrd="3" destOrd="0" presId="urn:microsoft.com/office/officeart/2005/8/layout/vList5"/>
    <dgm:cxn modelId="{0D936DE5-04C3-42A3-B088-023EAF465596}" type="presParOf" srcId="{22E9CBB1-4972-49FF-BDEB-90454C5FF9C2}" destId="{358F46F2-FFD7-47BF-9BC9-20F0473D18AE}" srcOrd="4" destOrd="0" presId="urn:microsoft.com/office/officeart/2005/8/layout/vList5"/>
    <dgm:cxn modelId="{A561B054-00EC-4D42-AD28-29500598A1AA}" type="presParOf" srcId="{358F46F2-FFD7-47BF-9BC9-20F0473D18AE}" destId="{E41B0346-EA1D-4228-837F-0916EF5224E5}" srcOrd="0" destOrd="0" presId="urn:microsoft.com/office/officeart/2005/8/layout/vList5"/>
    <dgm:cxn modelId="{7289FDE0-686F-4FF4-B08B-CEE86809781E}" type="presParOf" srcId="{358F46F2-FFD7-47BF-9BC9-20F0473D18AE}" destId="{4B2E56D2-F1F6-46AF-A62B-9763B230E792}" srcOrd="1" destOrd="0" presId="urn:microsoft.com/office/officeart/2005/8/layout/vList5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1530E56-7B82-4214-B103-604CB16C1DDB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C910A817-42D7-465E-8146-42D123055551}">
      <dgm:prSet phldrT="[Text]" custT="1"/>
      <dgm:spPr/>
      <dgm:t>
        <a:bodyPr/>
        <a:lstStyle/>
        <a:p>
          <a:r>
            <a:rPr lang="sr-Cyrl-RS" sz="3600" b="0" dirty="0" smtClean="0">
              <a:latin typeface="Segoe UI Light" panose="020B0502040204020203" pitchFamily="34" charset="0"/>
              <a:cs typeface="Segoe UI Light" panose="020B0502040204020203" pitchFamily="34" charset="0"/>
            </a:rPr>
            <a:t>СЕС</a:t>
          </a:r>
          <a:endParaRPr lang="en-US" sz="3600" b="0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B7A0408-D0A1-4E2F-90E1-ADDB8F424DF4}" type="parTrans" cxnId="{00B600E2-C6D9-48D2-A339-FFF0A61A54E4}">
      <dgm:prSet/>
      <dgm:spPr/>
      <dgm:t>
        <a:bodyPr/>
        <a:lstStyle/>
        <a:p>
          <a:endParaRPr lang="en-US" sz="1800">
            <a:latin typeface="Calibri" pitchFamily="34" charset="0"/>
          </a:endParaRPr>
        </a:p>
      </dgm:t>
    </dgm:pt>
    <dgm:pt modelId="{5BCDABD1-A377-4FD1-AF31-D3AEEBB96849}" type="sibTrans" cxnId="{00B600E2-C6D9-48D2-A339-FFF0A61A54E4}">
      <dgm:prSet/>
      <dgm:spPr/>
      <dgm:t>
        <a:bodyPr/>
        <a:lstStyle/>
        <a:p>
          <a:endParaRPr lang="en-US" sz="1800">
            <a:latin typeface="Calibri" pitchFamily="34" charset="0"/>
          </a:endParaRPr>
        </a:p>
      </dgm:t>
    </dgm:pt>
    <dgm:pt modelId="{607C8E42-92D0-4602-865E-77F2A0078447}" type="asst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Cyrl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Образовање</a:t>
          </a:r>
          <a:endParaRPr lang="en-US" sz="14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B3F21BC0-AFFD-4981-BE2F-DD14AA39B9EE}" type="parTrans" cxnId="{942CBD52-F5C9-4940-9705-6EB57C1CB208}">
      <dgm:prSet/>
      <dgm:spPr/>
      <dgm:t>
        <a:bodyPr/>
        <a:lstStyle/>
        <a:p>
          <a:endParaRPr lang="en-US" sz="1800">
            <a:latin typeface="Calibri" pitchFamily="34" charset="0"/>
          </a:endParaRPr>
        </a:p>
      </dgm:t>
    </dgm:pt>
    <dgm:pt modelId="{15C7F6B0-0B7B-419A-B5CA-9A64A97947C8}" type="sibTrans" cxnId="{942CBD52-F5C9-4940-9705-6EB57C1CB208}">
      <dgm:prSet/>
      <dgm:spPr/>
      <dgm:t>
        <a:bodyPr/>
        <a:lstStyle/>
        <a:p>
          <a:endParaRPr lang="en-US" sz="1800">
            <a:latin typeface="Calibri" pitchFamily="34" charset="0"/>
          </a:endParaRPr>
        </a:p>
      </dgm:t>
    </dgm:pt>
    <dgm:pt modelId="{BEAABC90-4781-434B-8B9E-9B7E684C35B6}" type="asst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Latn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K</a:t>
          </a:r>
          <a:r>
            <a:rPr lang="sr-Cyrl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ултурн</a:t>
          </a:r>
          <a:r>
            <a:rPr lang="sr-Latn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a</a:t>
          </a:r>
          <a:r>
            <a:rPr lang="sr-Cyrl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 добра</a:t>
          </a:r>
          <a:endParaRPr lang="en-US" sz="14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D82731F-72D6-4058-BBB0-F48C6404AF7E}" type="parTrans" cxnId="{EC861DBA-F48F-4640-AA21-F4EB90654C06}">
      <dgm:prSet/>
      <dgm:spPr/>
      <dgm:t>
        <a:bodyPr/>
        <a:lstStyle/>
        <a:p>
          <a:endParaRPr lang="en-US" sz="1800">
            <a:latin typeface="Calibri" pitchFamily="34" charset="0"/>
          </a:endParaRPr>
        </a:p>
      </dgm:t>
    </dgm:pt>
    <dgm:pt modelId="{3830B15A-A399-4DF8-9C7E-0AF70002B734}" type="sibTrans" cxnId="{EC861DBA-F48F-4640-AA21-F4EB90654C06}">
      <dgm:prSet/>
      <dgm:spPr/>
      <dgm:t>
        <a:bodyPr/>
        <a:lstStyle/>
        <a:p>
          <a:endParaRPr lang="en-US" sz="1800">
            <a:latin typeface="Calibri" pitchFamily="34" charset="0"/>
          </a:endParaRPr>
        </a:p>
      </dgm:t>
    </dgm:pt>
    <dgm:pt modelId="{AD66E06A-CF77-4176-A4B4-D75D67598892}" type="asst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Cyrl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Непокретности</a:t>
          </a:r>
          <a:endParaRPr lang="sr-Latn-RS" sz="1400" dirty="0" smtClean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AC7F7D97-3089-42A8-9726-DE989A5B85DC}" type="parTrans" cxnId="{8BB531CD-E975-4B83-943B-FE933A79AA8F}">
      <dgm:prSet/>
      <dgm:spPr/>
      <dgm:t>
        <a:bodyPr/>
        <a:lstStyle/>
        <a:p>
          <a:endParaRPr lang="en-US"/>
        </a:p>
      </dgm:t>
    </dgm:pt>
    <dgm:pt modelId="{BED5E013-8696-45B2-BF05-46905203FD37}" type="sibTrans" cxnId="{8BB531CD-E975-4B83-943B-FE933A79AA8F}">
      <dgm:prSet/>
      <dgm:spPr/>
      <dgm:t>
        <a:bodyPr/>
        <a:lstStyle/>
        <a:p>
          <a:endParaRPr lang="en-US"/>
        </a:p>
      </dgm:t>
    </dgm:pt>
    <dgm:pt modelId="{B906320F-8DF2-463E-849A-F71B9041E3A1}" type="asst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Cyrl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Куповна моћ</a:t>
          </a:r>
          <a:endParaRPr lang="en-US" sz="14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227E8E7-2C78-41C8-B253-61BA54ADB7FF}" type="parTrans" cxnId="{7A8AA4A4-5DBB-44BB-A804-529480726BD9}">
      <dgm:prSet/>
      <dgm:spPr/>
      <dgm:t>
        <a:bodyPr/>
        <a:lstStyle/>
        <a:p>
          <a:endParaRPr lang="en-US"/>
        </a:p>
      </dgm:t>
    </dgm:pt>
    <dgm:pt modelId="{82CDCF3F-149C-412B-BB65-B96A0A3B5A0C}" type="sibTrans" cxnId="{7A8AA4A4-5DBB-44BB-A804-529480726BD9}">
      <dgm:prSet/>
      <dgm:spPr/>
      <dgm:t>
        <a:bodyPr/>
        <a:lstStyle/>
        <a:p>
          <a:endParaRPr lang="en-US"/>
        </a:p>
      </dgm:t>
    </dgm:pt>
    <dgm:pt modelId="{443CDC72-09A1-4157-A205-ED8EFBCFB335}" type="asst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Cyrl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Социјални капитал</a:t>
          </a:r>
          <a:endParaRPr lang="en-US" sz="14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FCA7F86-08FE-4F03-9C7F-2C693C71C95F}" type="parTrans" cxnId="{45B907BD-2D70-4502-A104-C5F268A59269}">
      <dgm:prSet/>
      <dgm:spPr/>
      <dgm:t>
        <a:bodyPr/>
        <a:lstStyle/>
        <a:p>
          <a:endParaRPr lang="en-US"/>
        </a:p>
      </dgm:t>
    </dgm:pt>
    <dgm:pt modelId="{6C855F9E-0FBE-4F53-901D-4A085E0B11A7}" type="sibTrans" cxnId="{45B907BD-2D70-4502-A104-C5F268A59269}">
      <dgm:prSet/>
      <dgm:spPr/>
      <dgm:t>
        <a:bodyPr/>
        <a:lstStyle/>
        <a:p>
          <a:endParaRPr lang="en-US"/>
        </a:p>
      </dgm:t>
    </dgm:pt>
    <dgm:pt modelId="{99753A0D-4129-47AE-B76E-43C82DC52C9F}" type="pres">
      <dgm:prSet presAssocID="{D1530E56-7B82-4214-B103-604CB16C1DD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F9554A-E0C8-4AC7-BF86-37D0C0A5E1E0}" type="pres">
      <dgm:prSet presAssocID="{C910A817-42D7-465E-8146-42D123055551}" presName="root1" presStyleCnt="0"/>
      <dgm:spPr/>
    </dgm:pt>
    <dgm:pt modelId="{EDAAC849-68DB-447A-BEB0-81537A92A05F}" type="pres">
      <dgm:prSet presAssocID="{C910A817-42D7-465E-8146-42D123055551}" presName="LevelOneTextNode" presStyleLbl="node0" presStyleIdx="0" presStyleCnt="1" custScaleX="108942" custScaleY="1198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5703E9-C9BB-4324-87BA-D3AC5F6D4758}" type="pres">
      <dgm:prSet presAssocID="{C910A817-42D7-465E-8146-42D123055551}" presName="level2hierChild" presStyleCnt="0"/>
      <dgm:spPr/>
    </dgm:pt>
    <dgm:pt modelId="{80216A8C-5E06-49EA-9765-DD25B8584EDE}" type="pres">
      <dgm:prSet presAssocID="{B3F21BC0-AFFD-4981-BE2F-DD14AA39B9EE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7682C2FC-918D-4D19-8AD6-2D357AB8E7BA}" type="pres">
      <dgm:prSet presAssocID="{B3F21BC0-AFFD-4981-BE2F-DD14AA39B9EE}" presName="connTx" presStyleLbl="parChTrans1D2" presStyleIdx="0" presStyleCnt="5"/>
      <dgm:spPr/>
      <dgm:t>
        <a:bodyPr/>
        <a:lstStyle/>
        <a:p>
          <a:endParaRPr lang="en-US"/>
        </a:p>
      </dgm:t>
    </dgm:pt>
    <dgm:pt modelId="{196BEBC8-689B-4D48-83C8-C8BEDF5F9187}" type="pres">
      <dgm:prSet presAssocID="{607C8E42-92D0-4602-865E-77F2A0078447}" presName="root2" presStyleCnt="0"/>
      <dgm:spPr/>
    </dgm:pt>
    <dgm:pt modelId="{835533CF-E4FD-454A-B9DC-6C03756EF934}" type="pres">
      <dgm:prSet presAssocID="{607C8E42-92D0-4602-865E-77F2A0078447}" presName="LevelTwoTextNode" presStyleLbl="asst1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B730A0-520B-483B-8C2C-D16996788DB9}" type="pres">
      <dgm:prSet presAssocID="{607C8E42-92D0-4602-865E-77F2A0078447}" presName="level3hierChild" presStyleCnt="0"/>
      <dgm:spPr/>
    </dgm:pt>
    <dgm:pt modelId="{4E7FF84B-CB13-40B9-A3E4-4CC837FF576B}" type="pres">
      <dgm:prSet presAssocID="{FD82731F-72D6-4058-BBB0-F48C6404AF7E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D3282E75-286A-43F0-94C0-E6026ADEEC52}" type="pres">
      <dgm:prSet presAssocID="{FD82731F-72D6-4058-BBB0-F48C6404AF7E}" presName="connTx" presStyleLbl="parChTrans1D2" presStyleIdx="1" presStyleCnt="5"/>
      <dgm:spPr/>
      <dgm:t>
        <a:bodyPr/>
        <a:lstStyle/>
        <a:p>
          <a:endParaRPr lang="en-US"/>
        </a:p>
      </dgm:t>
    </dgm:pt>
    <dgm:pt modelId="{9A0B837F-01DC-4E30-9662-B943CE93DC65}" type="pres">
      <dgm:prSet presAssocID="{BEAABC90-4781-434B-8B9E-9B7E684C35B6}" presName="root2" presStyleCnt="0"/>
      <dgm:spPr/>
    </dgm:pt>
    <dgm:pt modelId="{3FADA8E0-8137-4E02-AB64-DF210FD13971}" type="pres">
      <dgm:prSet presAssocID="{BEAABC90-4781-434B-8B9E-9B7E684C35B6}" presName="LevelTwoTextNode" presStyleLbl="asst1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51E632-3B83-43AC-8BB5-6659C5A98C5E}" type="pres">
      <dgm:prSet presAssocID="{BEAABC90-4781-434B-8B9E-9B7E684C35B6}" presName="level3hierChild" presStyleCnt="0"/>
      <dgm:spPr/>
    </dgm:pt>
    <dgm:pt modelId="{C6E7E579-A6EA-4A73-BF9E-DA90BF62A442}" type="pres">
      <dgm:prSet presAssocID="{AC7F7D97-3089-42A8-9726-DE989A5B85DC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9E4FD00B-C539-4FD9-B068-54F2B8E9EB77}" type="pres">
      <dgm:prSet presAssocID="{AC7F7D97-3089-42A8-9726-DE989A5B85DC}" presName="connTx" presStyleLbl="parChTrans1D2" presStyleIdx="2" presStyleCnt="5"/>
      <dgm:spPr/>
      <dgm:t>
        <a:bodyPr/>
        <a:lstStyle/>
        <a:p>
          <a:endParaRPr lang="en-US"/>
        </a:p>
      </dgm:t>
    </dgm:pt>
    <dgm:pt modelId="{DFDA6ECA-B869-49D8-9FB5-114918598585}" type="pres">
      <dgm:prSet presAssocID="{AD66E06A-CF77-4176-A4B4-D75D67598892}" presName="root2" presStyleCnt="0"/>
      <dgm:spPr/>
    </dgm:pt>
    <dgm:pt modelId="{2E540982-6EAD-47E1-94B1-CEF76950DB5A}" type="pres">
      <dgm:prSet presAssocID="{AD66E06A-CF77-4176-A4B4-D75D67598892}" presName="LevelTwoTextNode" presStyleLbl="asst1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277154-C957-463D-A82C-02FD7E846DD6}" type="pres">
      <dgm:prSet presAssocID="{AD66E06A-CF77-4176-A4B4-D75D67598892}" presName="level3hierChild" presStyleCnt="0"/>
      <dgm:spPr/>
    </dgm:pt>
    <dgm:pt modelId="{3339F11E-85DC-4CE7-8611-94A03E0E1E79}" type="pres">
      <dgm:prSet presAssocID="{9227E8E7-2C78-41C8-B253-61BA54ADB7FF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397B7150-A926-43BC-ACFB-7E5637A6F2E1}" type="pres">
      <dgm:prSet presAssocID="{9227E8E7-2C78-41C8-B253-61BA54ADB7FF}" presName="connTx" presStyleLbl="parChTrans1D2" presStyleIdx="3" presStyleCnt="5"/>
      <dgm:spPr/>
      <dgm:t>
        <a:bodyPr/>
        <a:lstStyle/>
        <a:p>
          <a:endParaRPr lang="en-US"/>
        </a:p>
      </dgm:t>
    </dgm:pt>
    <dgm:pt modelId="{F66E50B8-F28D-4EFB-892E-B2F35C3E0DE9}" type="pres">
      <dgm:prSet presAssocID="{B906320F-8DF2-463E-849A-F71B9041E3A1}" presName="root2" presStyleCnt="0"/>
      <dgm:spPr/>
    </dgm:pt>
    <dgm:pt modelId="{6C900797-EBBE-4558-A0E9-CF4E2E891043}" type="pres">
      <dgm:prSet presAssocID="{B906320F-8DF2-463E-849A-F71B9041E3A1}" presName="LevelTwoTextNode" presStyleLbl="asst1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57178F-AAAE-48F8-9EF0-94D002D73011}" type="pres">
      <dgm:prSet presAssocID="{B906320F-8DF2-463E-849A-F71B9041E3A1}" presName="level3hierChild" presStyleCnt="0"/>
      <dgm:spPr/>
    </dgm:pt>
    <dgm:pt modelId="{34344388-56B9-4B94-A7DD-211FA2B999F7}" type="pres">
      <dgm:prSet presAssocID="{4FCA7F86-08FE-4F03-9C7F-2C693C71C95F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EA281896-1DBD-455D-BD18-2D02D7B6F325}" type="pres">
      <dgm:prSet presAssocID="{4FCA7F86-08FE-4F03-9C7F-2C693C71C95F}" presName="connTx" presStyleLbl="parChTrans1D2" presStyleIdx="4" presStyleCnt="5"/>
      <dgm:spPr/>
      <dgm:t>
        <a:bodyPr/>
        <a:lstStyle/>
        <a:p>
          <a:endParaRPr lang="en-US"/>
        </a:p>
      </dgm:t>
    </dgm:pt>
    <dgm:pt modelId="{8354CB3B-8568-4D23-B903-1FAFB02ABE30}" type="pres">
      <dgm:prSet presAssocID="{443CDC72-09A1-4157-A205-ED8EFBCFB335}" presName="root2" presStyleCnt="0"/>
      <dgm:spPr/>
    </dgm:pt>
    <dgm:pt modelId="{3305CDFD-BC84-419C-8D6A-DA7DBA50CE54}" type="pres">
      <dgm:prSet presAssocID="{443CDC72-09A1-4157-A205-ED8EFBCFB335}" presName="LevelTwoTextNode" presStyleLbl="asst1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C8085B-705D-4E16-9FF5-61464CDCA274}" type="pres">
      <dgm:prSet presAssocID="{443CDC72-09A1-4157-A205-ED8EFBCFB335}" presName="level3hierChild" presStyleCnt="0"/>
      <dgm:spPr/>
    </dgm:pt>
  </dgm:ptLst>
  <dgm:cxnLst>
    <dgm:cxn modelId="{879E81B8-42BF-4281-BA93-E0A7F4C76D64}" type="presOf" srcId="{D1530E56-7B82-4214-B103-604CB16C1DDB}" destId="{99753A0D-4129-47AE-B76E-43C82DC52C9F}" srcOrd="0" destOrd="0" presId="urn:microsoft.com/office/officeart/2005/8/layout/hierarchy2"/>
    <dgm:cxn modelId="{4679BF59-948D-48B3-9CED-F1EDB16BA0FB}" type="presOf" srcId="{AC7F7D97-3089-42A8-9726-DE989A5B85DC}" destId="{C6E7E579-A6EA-4A73-BF9E-DA90BF62A442}" srcOrd="0" destOrd="0" presId="urn:microsoft.com/office/officeart/2005/8/layout/hierarchy2"/>
    <dgm:cxn modelId="{79D642BD-FDE2-411A-96FA-8E89E7743256}" type="presOf" srcId="{9227E8E7-2C78-41C8-B253-61BA54ADB7FF}" destId="{3339F11E-85DC-4CE7-8611-94A03E0E1E79}" srcOrd="0" destOrd="0" presId="urn:microsoft.com/office/officeart/2005/8/layout/hierarchy2"/>
    <dgm:cxn modelId="{7078CBC9-6A9E-4B8C-B732-06C57B15D540}" type="presOf" srcId="{AD66E06A-CF77-4176-A4B4-D75D67598892}" destId="{2E540982-6EAD-47E1-94B1-CEF76950DB5A}" srcOrd="0" destOrd="0" presId="urn:microsoft.com/office/officeart/2005/8/layout/hierarchy2"/>
    <dgm:cxn modelId="{A918AD64-B97B-48E8-B655-790A44E26D30}" type="presOf" srcId="{4FCA7F86-08FE-4F03-9C7F-2C693C71C95F}" destId="{EA281896-1DBD-455D-BD18-2D02D7B6F325}" srcOrd="1" destOrd="0" presId="urn:microsoft.com/office/officeart/2005/8/layout/hierarchy2"/>
    <dgm:cxn modelId="{7A8AA4A4-5DBB-44BB-A804-529480726BD9}" srcId="{C910A817-42D7-465E-8146-42D123055551}" destId="{B906320F-8DF2-463E-849A-F71B9041E3A1}" srcOrd="3" destOrd="0" parTransId="{9227E8E7-2C78-41C8-B253-61BA54ADB7FF}" sibTransId="{82CDCF3F-149C-412B-BB65-B96A0A3B5A0C}"/>
    <dgm:cxn modelId="{A5D58F76-B872-4E6C-B4BC-0F603F40ECD9}" type="presOf" srcId="{C910A817-42D7-465E-8146-42D123055551}" destId="{EDAAC849-68DB-447A-BEB0-81537A92A05F}" srcOrd="0" destOrd="0" presId="urn:microsoft.com/office/officeart/2005/8/layout/hierarchy2"/>
    <dgm:cxn modelId="{EC861DBA-F48F-4640-AA21-F4EB90654C06}" srcId="{C910A817-42D7-465E-8146-42D123055551}" destId="{BEAABC90-4781-434B-8B9E-9B7E684C35B6}" srcOrd="1" destOrd="0" parTransId="{FD82731F-72D6-4058-BBB0-F48C6404AF7E}" sibTransId="{3830B15A-A399-4DF8-9C7E-0AF70002B734}"/>
    <dgm:cxn modelId="{57444D69-424C-4CE0-A7C2-C799301D30AF}" type="presOf" srcId="{B3F21BC0-AFFD-4981-BE2F-DD14AA39B9EE}" destId="{7682C2FC-918D-4D19-8AD6-2D357AB8E7BA}" srcOrd="1" destOrd="0" presId="urn:microsoft.com/office/officeart/2005/8/layout/hierarchy2"/>
    <dgm:cxn modelId="{9B6B8E3D-2A54-4C52-BE65-A887C363AC95}" type="presOf" srcId="{FD82731F-72D6-4058-BBB0-F48C6404AF7E}" destId="{D3282E75-286A-43F0-94C0-E6026ADEEC52}" srcOrd="1" destOrd="0" presId="urn:microsoft.com/office/officeart/2005/8/layout/hierarchy2"/>
    <dgm:cxn modelId="{942CBD52-F5C9-4940-9705-6EB57C1CB208}" srcId="{C910A817-42D7-465E-8146-42D123055551}" destId="{607C8E42-92D0-4602-865E-77F2A0078447}" srcOrd="0" destOrd="0" parTransId="{B3F21BC0-AFFD-4981-BE2F-DD14AA39B9EE}" sibTransId="{15C7F6B0-0B7B-419A-B5CA-9A64A97947C8}"/>
    <dgm:cxn modelId="{3965CD97-8992-4FD9-9B66-8C63DECAE99C}" type="presOf" srcId="{9227E8E7-2C78-41C8-B253-61BA54ADB7FF}" destId="{397B7150-A926-43BC-ACFB-7E5637A6F2E1}" srcOrd="1" destOrd="0" presId="urn:microsoft.com/office/officeart/2005/8/layout/hierarchy2"/>
    <dgm:cxn modelId="{8BB531CD-E975-4B83-943B-FE933A79AA8F}" srcId="{C910A817-42D7-465E-8146-42D123055551}" destId="{AD66E06A-CF77-4176-A4B4-D75D67598892}" srcOrd="2" destOrd="0" parTransId="{AC7F7D97-3089-42A8-9726-DE989A5B85DC}" sibTransId="{BED5E013-8696-45B2-BF05-46905203FD37}"/>
    <dgm:cxn modelId="{D70E2E9E-9FEA-4C15-B1F0-35D319169EA6}" type="presOf" srcId="{443CDC72-09A1-4157-A205-ED8EFBCFB335}" destId="{3305CDFD-BC84-419C-8D6A-DA7DBA50CE54}" srcOrd="0" destOrd="0" presId="urn:microsoft.com/office/officeart/2005/8/layout/hierarchy2"/>
    <dgm:cxn modelId="{00B600E2-C6D9-48D2-A339-FFF0A61A54E4}" srcId="{D1530E56-7B82-4214-B103-604CB16C1DDB}" destId="{C910A817-42D7-465E-8146-42D123055551}" srcOrd="0" destOrd="0" parTransId="{6B7A0408-D0A1-4E2F-90E1-ADDB8F424DF4}" sibTransId="{5BCDABD1-A377-4FD1-AF31-D3AEEBB96849}"/>
    <dgm:cxn modelId="{45B907BD-2D70-4502-A104-C5F268A59269}" srcId="{C910A817-42D7-465E-8146-42D123055551}" destId="{443CDC72-09A1-4157-A205-ED8EFBCFB335}" srcOrd="4" destOrd="0" parTransId="{4FCA7F86-08FE-4F03-9C7F-2C693C71C95F}" sibTransId="{6C855F9E-0FBE-4F53-901D-4A085E0B11A7}"/>
    <dgm:cxn modelId="{DCDEFA54-CA43-445A-A816-2FF0295D2587}" type="presOf" srcId="{B3F21BC0-AFFD-4981-BE2F-DD14AA39B9EE}" destId="{80216A8C-5E06-49EA-9765-DD25B8584EDE}" srcOrd="0" destOrd="0" presId="urn:microsoft.com/office/officeart/2005/8/layout/hierarchy2"/>
    <dgm:cxn modelId="{301D5A80-B52A-461A-B8A6-05F53A4ACFE8}" type="presOf" srcId="{4FCA7F86-08FE-4F03-9C7F-2C693C71C95F}" destId="{34344388-56B9-4B94-A7DD-211FA2B999F7}" srcOrd="0" destOrd="0" presId="urn:microsoft.com/office/officeart/2005/8/layout/hierarchy2"/>
    <dgm:cxn modelId="{49BA4190-759D-4F7F-8DF4-E724C77262FE}" type="presOf" srcId="{AC7F7D97-3089-42A8-9726-DE989A5B85DC}" destId="{9E4FD00B-C539-4FD9-B068-54F2B8E9EB77}" srcOrd="1" destOrd="0" presId="urn:microsoft.com/office/officeart/2005/8/layout/hierarchy2"/>
    <dgm:cxn modelId="{6A0E8AFD-FBA5-4584-B2F5-24BE9A1DD633}" type="presOf" srcId="{B906320F-8DF2-463E-849A-F71B9041E3A1}" destId="{6C900797-EBBE-4558-A0E9-CF4E2E891043}" srcOrd="0" destOrd="0" presId="urn:microsoft.com/office/officeart/2005/8/layout/hierarchy2"/>
    <dgm:cxn modelId="{FC102766-DF43-44A6-83CF-0EB3C046E1BD}" type="presOf" srcId="{607C8E42-92D0-4602-865E-77F2A0078447}" destId="{835533CF-E4FD-454A-B9DC-6C03756EF934}" srcOrd="0" destOrd="0" presId="urn:microsoft.com/office/officeart/2005/8/layout/hierarchy2"/>
    <dgm:cxn modelId="{738B4925-675D-485A-BC19-45569736E147}" type="presOf" srcId="{BEAABC90-4781-434B-8B9E-9B7E684C35B6}" destId="{3FADA8E0-8137-4E02-AB64-DF210FD13971}" srcOrd="0" destOrd="0" presId="urn:microsoft.com/office/officeart/2005/8/layout/hierarchy2"/>
    <dgm:cxn modelId="{F8EE546C-0458-477D-9559-7E4333D326F4}" type="presOf" srcId="{FD82731F-72D6-4058-BBB0-F48C6404AF7E}" destId="{4E7FF84B-CB13-40B9-A3E4-4CC837FF576B}" srcOrd="0" destOrd="0" presId="urn:microsoft.com/office/officeart/2005/8/layout/hierarchy2"/>
    <dgm:cxn modelId="{B1529679-8145-4A29-BE44-70436D136C50}" type="presParOf" srcId="{99753A0D-4129-47AE-B76E-43C82DC52C9F}" destId="{1FF9554A-E0C8-4AC7-BF86-37D0C0A5E1E0}" srcOrd="0" destOrd="0" presId="urn:microsoft.com/office/officeart/2005/8/layout/hierarchy2"/>
    <dgm:cxn modelId="{85DC9FA3-CA88-49E6-8C75-023661E8FC39}" type="presParOf" srcId="{1FF9554A-E0C8-4AC7-BF86-37D0C0A5E1E0}" destId="{EDAAC849-68DB-447A-BEB0-81537A92A05F}" srcOrd="0" destOrd="0" presId="urn:microsoft.com/office/officeart/2005/8/layout/hierarchy2"/>
    <dgm:cxn modelId="{AA0DB254-C380-4405-8BE4-F87A0A441489}" type="presParOf" srcId="{1FF9554A-E0C8-4AC7-BF86-37D0C0A5E1E0}" destId="{AD5703E9-C9BB-4324-87BA-D3AC5F6D4758}" srcOrd="1" destOrd="0" presId="urn:microsoft.com/office/officeart/2005/8/layout/hierarchy2"/>
    <dgm:cxn modelId="{F852201C-EC69-4E7D-9D2D-827CF561C67D}" type="presParOf" srcId="{AD5703E9-C9BB-4324-87BA-D3AC5F6D4758}" destId="{80216A8C-5E06-49EA-9765-DD25B8584EDE}" srcOrd="0" destOrd="0" presId="urn:microsoft.com/office/officeart/2005/8/layout/hierarchy2"/>
    <dgm:cxn modelId="{0583B957-9761-4E0E-AB7F-2687F45362B9}" type="presParOf" srcId="{80216A8C-5E06-49EA-9765-DD25B8584EDE}" destId="{7682C2FC-918D-4D19-8AD6-2D357AB8E7BA}" srcOrd="0" destOrd="0" presId="urn:microsoft.com/office/officeart/2005/8/layout/hierarchy2"/>
    <dgm:cxn modelId="{BA80FA93-698C-4B6B-9C30-60F592DA89F0}" type="presParOf" srcId="{AD5703E9-C9BB-4324-87BA-D3AC5F6D4758}" destId="{196BEBC8-689B-4D48-83C8-C8BEDF5F9187}" srcOrd="1" destOrd="0" presId="urn:microsoft.com/office/officeart/2005/8/layout/hierarchy2"/>
    <dgm:cxn modelId="{B9E668E3-DA21-49D4-A29E-47752CC9C58A}" type="presParOf" srcId="{196BEBC8-689B-4D48-83C8-C8BEDF5F9187}" destId="{835533CF-E4FD-454A-B9DC-6C03756EF934}" srcOrd="0" destOrd="0" presId="urn:microsoft.com/office/officeart/2005/8/layout/hierarchy2"/>
    <dgm:cxn modelId="{9E8228BB-B43B-4AD3-B83D-650CEF1D8DE6}" type="presParOf" srcId="{196BEBC8-689B-4D48-83C8-C8BEDF5F9187}" destId="{3EB730A0-520B-483B-8C2C-D16996788DB9}" srcOrd="1" destOrd="0" presId="urn:microsoft.com/office/officeart/2005/8/layout/hierarchy2"/>
    <dgm:cxn modelId="{40220D6C-AB87-4C13-8F99-6AFEF38C090E}" type="presParOf" srcId="{AD5703E9-C9BB-4324-87BA-D3AC5F6D4758}" destId="{4E7FF84B-CB13-40B9-A3E4-4CC837FF576B}" srcOrd="2" destOrd="0" presId="urn:microsoft.com/office/officeart/2005/8/layout/hierarchy2"/>
    <dgm:cxn modelId="{E0999B06-8C8E-466E-844B-48187403D0F0}" type="presParOf" srcId="{4E7FF84B-CB13-40B9-A3E4-4CC837FF576B}" destId="{D3282E75-286A-43F0-94C0-E6026ADEEC52}" srcOrd="0" destOrd="0" presId="urn:microsoft.com/office/officeart/2005/8/layout/hierarchy2"/>
    <dgm:cxn modelId="{C3313E05-F28B-4140-B276-D0A904A56764}" type="presParOf" srcId="{AD5703E9-C9BB-4324-87BA-D3AC5F6D4758}" destId="{9A0B837F-01DC-4E30-9662-B943CE93DC65}" srcOrd="3" destOrd="0" presId="urn:microsoft.com/office/officeart/2005/8/layout/hierarchy2"/>
    <dgm:cxn modelId="{FA89BFE0-FD4E-4588-A94F-C3FFA231E1EA}" type="presParOf" srcId="{9A0B837F-01DC-4E30-9662-B943CE93DC65}" destId="{3FADA8E0-8137-4E02-AB64-DF210FD13971}" srcOrd="0" destOrd="0" presId="urn:microsoft.com/office/officeart/2005/8/layout/hierarchy2"/>
    <dgm:cxn modelId="{B4EB303D-7B54-48A4-99F0-0484CBEC92DF}" type="presParOf" srcId="{9A0B837F-01DC-4E30-9662-B943CE93DC65}" destId="{E751E632-3B83-43AC-8BB5-6659C5A98C5E}" srcOrd="1" destOrd="0" presId="urn:microsoft.com/office/officeart/2005/8/layout/hierarchy2"/>
    <dgm:cxn modelId="{AF32ED3C-F431-4634-8A21-2D06AC3011AB}" type="presParOf" srcId="{AD5703E9-C9BB-4324-87BA-D3AC5F6D4758}" destId="{C6E7E579-A6EA-4A73-BF9E-DA90BF62A442}" srcOrd="4" destOrd="0" presId="urn:microsoft.com/office/officeart/2005/8/layout/hierarchy2"/>
    <dgm:cxn modelId="{1B39D9CF-9751-4F91-9385-80377BE2B1A2}" type="presParOf" srcId="{C6E7E579-A6EA-4A73-BF9E-DA90BF62A442}" destId="{9E4FD00B-C539-4FD9-B068-54F2B8E9EB77}" srcOrd="0" destOrd="0" presId="urn:microsoft.com/office/officeart/2005/8/layout/hierarchy2"/>
    <dgm:cxn modelId="{EF3F8CD9-9B4A-422A-A5F6-CBDF704CA2D7}" type="presParOf" srcId="{AD5703E9-C9BB-4324-87BA-D3AC5F6D4758}" destId="{DFDA6ECA-B869-49D8-9FB5-114918598585}" srcOrd="5" destOrd="0" presId="urn:microsoft.com/office/officeart/2005/8/layout/hierarchy2"/>
    <dgm:cxn modelId="{29A85DA2-FEBA-4CB6-8D61-FDFD3B6A2402}" type="presParOf" srcId="{DFDA6ECA-B869-49D8-9FB5-114918598585}" destId="{2E540982-6EAD-47E1-94B1-CEF76950DB5A}" srcOrd="0" destOrd="0" presId="urn:microsoft.com/office/officeart/2005/8/layout/hierarchy2"/>
    <dgm:cxn modelId="{6BFB4FF9-5FE9-4FFF-9014-FBC80F69EA4A}" type="presParOf" srcId="{DFDA6ECA-B869-49D8-9FB5-114918598585}" destId="{34277154-C957-463D-A82C-02FD7E846DD6}" srcOrd="1" destOrd="0" presId="urn:microsoft.com/office/officeart/2005/8/layout/hierarchy2"/>
    <dgm:cxn modelId="{2531FADE-917A-47F7-B8EB-66CACC9FAE0E}" type="presParOf" srcId="{AD5703E9-C9BB-4324-87BA-D3AC5F6D4758}" destId="{3339F11E-85DC-4CE7-8611-94A03E0E1E79}" srcOrd="6" destOrd="0" presId="urn:microsoft.com/office/officeart/2005/8/layout/hierarchy2"/>
    <dgm:cxn modelId="{CF20E105-0048-4613-85F9-B03CB7988A2D}" type="presParOf" srcId="{3339F11E-85DC-4CE7-8611-94A03E0E1E79}" destId="{397B7150-A926-43BC-ACFB-7E5637A6F2E1}" srcOrd="0" destOrd="0" presId="urn:microsoft.com/office/officeart/2005/8/layout/hierarchy2"/>
    <dgm:cxn modelId="{0290115C-A3B5-4B15-898B-CDAA9BC711EA}" type="presParOf" srcId="{AD5703E9-C9BB-4324-87BA-D3AC5F6D4758}" destId="{F66E50B8-F28D-4EFB-892E-B2F35C3E0DE9}" srcOrd="7" destOrd="0" presId="urn:microsoft.com/office/officeart/2005/8/layout/hierarchy2"/>
    <dgm:cxn modelId="{E5943CAE-357E-4102-A0B9-B277ACE79DD1}" type="presParOf" srcId="{F66E50B8-F28D-4EFB-892E-B2F35C3E0DE9}" destId="{6C900797-EBBE-4558-A0E9-CF4E2E891043}" srcOrd="0" destOrd="0" presId="urn:microsoft.com/office/officeart/2005/8/layout/hierarchy2"/>
    <dgm:cxn modelId="{E0985A56-77A6-44AE-8D88-6DF2C76BE7BF}" type="presParOf" srcId="{F66E50B8-F28D-4EFB-892E-B2F35C3E0DE9}" destId="{E957178F-AAAE-48F8-9EF0-94D002D73011}" srcOrd="1" destOrd="0" presId="urn:microsoft.com/office/officeart/2005/8/layout/hierarchy2"/>
    <dgm:cxn modelId="{84BD2162-E061-4A8E-8EF5-511F73CF8400}" type="presParOf" srcId="{AD5703E9-C9BB-4324-87BA-D3AC5F6D4758}" destId="{34344388-56B9-4B94-A7DD-211FA2B999F7}" srcOrd="8" destOrd="0" presId="urn:microsoft.com/office/officeart/2005/8/layout/hierarchy2"/>
    <dgm:cxn modelId="{0E500CF5-38FD-4F64-8E22-BAE9A795A8FF}" type="presParOf" srcId="{34344388-56B9-4B94-A7DD-211FA2B999F7}" destId="{EA281896-1DBD-455D-BD18-2D02D7B6F325}" srcOrd="0" destOrd="0" presId="urn:microsoft.com/office/officeart/2005/8/layout/hierarchy2"/>
    <dgm:cxn modelId="{98019C7D-CBA0-474A-9BCB-8FCA0F651A5F}" type="presParOf" srcId="{AD5703E9-C9BB-4324-87BA-D3AC5F6D4758}" destId="{8354CB3B-8568-4D23-B903-1FAFB02ABE30}" srcOrd="9" destOrd="0" presId="urn:microsoft.com/office/officeart/2005/8/layout/hierarchy2"/>
    <dgm:cxn modelId="{236E5692-E3CE-439D-8319-F711215185DA}" type="presParOf" srcId="{8354CB3B-8568-4D23-B903-1FAFB02ABE30}" destId="{3305CDFD-BC84-419C-8D6A-DA7DBA50CE54}" srcOrd="0" destOrd="0" presId="urn:microsoft.com/office/officeart/2005/8/layout/hierarchy2"/>
    <dgm:cxn modelId="{8E118BD1-C197-4C2B-91BB-5D25F048F9C5}" type="presParOf" srcId="{8354CB3B-8568-4D23-B903-1FAFB02ABE30}" destId="{F0C8085B-705D-4E16-9FF5-61464CDCA274}" srcOrd="1" destOrd="0" presId="urn:microsoft.com/office/officeart/2005/8/layout/hierarchy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1530E56-7B82-4214-B103-604CB16C1DD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C910A817-42D7-465E-8146-42D123055551}">
      <dgm:prSet phldrT="[Text]" custT="1"/>
      <dgm:spPr/>
      <dgm:t>
        <a:bodyPr/>
        <a:lstStyle/>
        <a:p>
          <a:r>
            <a:rPr lang="sr-Cyrl-RS" sz="2000" b="0" dirty="0" smtClean="0">
              <a:latin typeface="Segoe UI Light" panose="020B0502040204020203" pitchFamily="34" charset="0"/>
              <a:cs typeface="Segoe UI Light" panose="020B0502040204020203" pitchFamily="34" charset="0"/>
            </a:rPr>
            <a:t>Неуротицизам</a:t>
          </a:r>
          <a:endParaRPr lang="en-US" sz="2000" b="0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B7A0408-D0A1-4E2F-90E1-ADDB8F424DF4}" type="parTrans" cxnId="{00B600E2-C6D9-48D2-A339-FFF0A61A54E4}">
      <dgm:prSet/>
      <dgm:spPr/>
      <dgm:t>
        <a:bodyPr/>
        <a:lstStyle/>
        <a:p>
          <a:endParaRPr lang="en-US" sz="1800">
            <a:latin typeface="Calibri" pitchFamily="34" charset="0"/>
          </a:endParaRPr>
        </a:p>
      </dgm:t>
    </dgm:pt>
    <dgm:pt modelId="{5BCDABD1-A377-4FD1-AF31-D3AEEBB96849}" type="sibTrans" cxnId="{00B600E2-C6D9-48D2-A339-FFF0A61A54E4}">
      <dgm:prSet/>
      <dgm:spPr/>
      <dgm:t>
        <a:bodyPr/>
        <a:lstStyle/>
        <a:p>
          <a:endParaRPr lang="en-US" sz="1800">
            <a:latin typeface="Calibri" pitchFamily="34" charset="0"/>
          </a:endParaRPr>
        </a:p>
      </dgm:t>
    </dgm:pt>
    <dgm:pt modelId="{607C8E42-92D0-4602-865E-77F2A0078447}" type="asst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Cyrl-RS" sz="16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Анскиозност</a:t>
          </a:r>
          <a:endParaRPr lang="en-US" sz="16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B3F21BC0-AFFD-4981-BE2F-DD14AA39B9EE}" type="parTrans" cxnId="{942CBD52-F5C9-4940-9705-6EB57C1CB208}">
      <dgm:prSet/>
      <dgm:spPr/>
      <dgm:t>
        <a:bodyPr/>
        <a:lstStyle/>
        <a:p>
          <a:endParaRPr lang="en-US" sz="1800">
            <a:latin typeface="Calibri" pitchFamily="34" charset="0"/>
          </a:endParaRPr>
        </a:p>
      </dgm:t>
    </dgm:pt>
    <dgm:pt modelId="{15C7F6B0-0B7B-419A-B5CA-9A64A97947C8}" type="sibTrans" cxnId="{942CBD52-F5C9-4940-9705-6EB57C1CB208}">
      <dgm:prSet/>
      <dgm:spPr/>
      <dgm:t>
        <a:bodyPr/>
        <a:lstStyle/>
        <a:p>
          <a:endParaRPr lang="en-US" sz="1800">
            <a:latin typeface="Calibri" pitchFamily="34" charset="0"/>
          </a:endParaRPr>
        </a:p>
      </dgm:t>
    </dgm:pt>
    <dgm:pt modelId="{BEAABC90-4781-434B-8B9E-9B7E684C35B6}" type="asst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Cyrl-RS" sz="16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Депресивност</a:t>
          </a:r>
          <a:endParaRPr lang="en-US" sz="16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D82731F-72D6-4058-BBB0-F48C6404AF7E}" type="parTrans" cxnId="{EC861DBA-F48F-4640-AA21-F4EB90654C06}">
      <dgm:prSet/>
      <dgm:spPr/>
      <dgm:t>
        <a:bodyPr/>
        <a:lstStyle/>
        <a:p>
          <a:endParaRPr lang="en-US" sz="1800">
            <a:latin typeface="Calibri" pitchFamily="34" charset="0"/>
          </a:endParaRPr>
        </a:p>
      </dgm:t>
    </dgm:pt>
    <dgm:pt modelId="{3830B15A-A399-4DF8-9C7E-0AF70002B734}" type="sibTrans" cxnId="{EC861DBA-F48F-4640-AA21-F4EB90654C06}">
      <dgm:prSet/>
      <dgm:spPr/>
      <dgm:t>
        <a:bodyPr/>
        <a:lstStyle/>
        <a:p>
          <a:endParaRPr lang="en-US" sz="1800">
            <a:latin typeface="Calibri" pitchFamily="34" charset="0"/>
          </a:endParaRPr>
        </a:p>
      </dgm:t>
    </dgm:pt>
    <dgm:pt modelId="{AD66E06A-CF77-4176-A4B4-D75D67598892}" type="asst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Cyrl-RS" sz="16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Хостилност</a:t>
          </a:r>
          <a:endParaRPr lang="sr-Latn-RS" sz="1600" dirty="0" smtClean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AC7F7D97-3089-42A8-9726-DE989A5B85DC}" type="parTrans" cxnId="{8BB531CD-E975-4B83-943B-FE933A79AA8F}">
      <dgm:prSet/>
      <dgm:spPr/>
      <dgm:t>
        <a:bodyPr/>
        <a:lstStyle/>
        <a:p>
          <a:endParaRPr lang="en-US"/>
        </a:p>
      </dgm:t>
    </dgm:pt>
    <dgm:pt modelId="{BED5E013-8696-45B2-BF05-46905203FD37}" type="sibTrans" cxnId="{8BB531CD-E975-4B83-943B-FE933A79AA8F}">
      <dgm:prSet/>
      <dgm:spPr/>
      <dgm:t>
        <a:bodyPr/>
        <a:lstStyle/>
        <a:p>
          <a:endParaRPr lang="en-US"/>
        </a:p>
      </dgm:t>
    </dgm:pt>
    <dgm:pt modelId="{443CDC72-09A1-4157-A205-ED8EFBCFB335}" type="asst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Cyrl-RS" sz="16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Нелагодност</a:t>
          </a:r>
          <a:endParaRPr lang="en-US" sz="16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FCA7F86-08FE-4F03-9C7F-2C693C71C95F}" type="parTrans" cxnId="{45B907BD-2D70-4502-A104-C5F268A59269}">
      <dgm:prSet/>
      <dgm:spPr/>
      <dgm:t>
        <a:bodyPr/>
        <a:lstStyle/>
        <a:p>
          <a:endParaRPr lang="en-US"/>
        </a:p>
      </dgm:t>
    </dgm:pt>
    <dgm:pt modelId="{6C855F9E-0FBE-4F53-901D-4A085E0B11A7}" type="sibTrans" cxnId="{45B907BD-2D70-4502-A104-C5F268A59269}">
      <dgm:prSet/>
      <dgm:spPr/>
      <dgm:t>
        <a:bodyPr/>
        <a:lstStyle/>
        <a:p>
          <a:endParaRPr lang="en-US"/>
        </a:p>
      </dgm:t>
    </dgm:pt>
    <dgm:pt modelId="{2082BB4F-E22F-444A-AEC0-C1E94D1386F5}" type="asst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Cyrl-RS" sz="16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Импулсивност</a:t>
          </a:r>
          <a:endParaRPr lang="en-US" sz="16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09F82B2-7C64-41BD-AEFF-0D881E9335E7}" type="parTrans" cxnId="{E333646A-702F-466B-BE5E-25630133B4E2}">
      <dgm:prSet/>
      <dgm:spPr/>
      <dgm:t>
        <a:bodyPr/>
        <a:lstStyle/>
        <a:p>
          <a:endParaRPr lang="en-US"/>
        </a:p>
      </dgm:t>
    </dgm:pt>
    <dgm:pt modelId="{7B84FFCD-ED90-4374-B984-C9A30E953A84}" type="sibTrans" cxnId="{E333646A-702F-466B-BE5E-25630133B4E2}">
      <dgm:prSet/>
      <dgm:spPr/>
      <dgm:t>
        <a:bodyPr/>
        <a:lstStyle/>
        <a:p>
          <a:endParaRPr lang="en-US"/>
        </a:p>
      </dgm:t>
    </dgm:pt>
    <dgm:pt modelId="{5FF4AC52-1439-429D-9AD1-D48E11B8011F}" type="asst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Cyrl-RS" sz="16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Вулнерабилност</a:t>
          </a:r>
          <a:endParaRPr lang="en-US" sz="16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AD5830F-FD5D-4FC6-9F59-880ACCED9053}" type="parTrans" cxnId="{73E02B9C-2996-4B6B-BE29-8F8053D0F7B9}">
      <dgm:prSet/>
      <dgm:spPr/>
      <dgm:t>
        <a:bodyPr/>
        <a:lstStyle/>
        <a:p>
          <a:endParaRPr lang="en-US"/>
        </a:p>
      </dgm:t>
    </dgm:pt>
    <dgm:pt modelId="{F7A22431-CED0-41F2-B61B-AA2C1DC19107}" type="sibTrans" cxnId="{73E02B9C-2996-4B6B-BE29-8F8053D0F7B9}">
      <dgm:prSet/>
      <dgm:spPr/>
      <dgm:t>
        <a:bodyPr/>
        <a:lstStyle/>
        <a:p>
          <a:endParaRPr lang="en-US"/>
        </a:p>
      </dgm:t>
    </dgm:pt>
    <dgm:pt modelId="{1D8C9FE2-E141-4C81-8DF9-9F88D49CFCE2}" type="pres">
      <dgm:prSet presAssocID="{D1530E56-7B82-4214-B103-604CB16C1DD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D31F35-BE72-486D-A3EA-399B987B7570}" type="pres">
      <dgm:prSet presAssocID="{C910A817-42D7-465E-8146-42D123055551}" presName="root1" presStyleCnt="0"/>
      <dgm:spPr/>
    </dgm:pt>
    <dgm:pt modelId="{2BA53AB8-8FFA-4AC4-ABC1-004078B118B0}" type="pres">
      <dgm:prSet presAssocID="{C910A817-42D7-465E-8146-42D12305555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8183D1-A964-4D02-B84A-464D1F6C4675}" type="pres">
      <dgm:prSet presAssocID="{C910A817-42D7-465E-8146-42D123055551}" presName="level2hierChild" presStyleCnt="0"/>
      <dgm:spPr/>
    </dgm:pt>
    <dgm:pt modelId="{7C0EF84B-D036-4D79-A43B-C44A416D4318}" type="pres">
      <dgm:prSet presAssocID="{B3F21BC0-AFFD-4981-BE2F-DD14AA39B9EE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9F287067-22F4-4C25-AE99-39F8603FFDF9}" type="pres">
      <dgm:prSet presAssocID="{B3F21BC0-AFFD-4981-BE2F-DD14AA39B9EE}" presName="connTx" presStyleLbl="parChTrans1D2" presStyleIdx="0" presStyleCnt="6"/>
      <dgm:spPr/>
      <dgm:t>
        <a:bodyPr/>
        <a:lstStyle/>
        <a:p>
          <a:endParaRPr lang="en-US"/>
        </a:p>
      </dgm:t>
    </dgm:pt>
    <dgm:pt modelId="{E705E87B-9F92-4B81-8FAB-CB2BAFE36C0E}" type="pres">
      <dgm:prSet presAssocID="{607C8E42-92D0-4602-865E-77F2A0078447}" presName="root2" presStyleCnt="0"/>
      <dgm:spPr/>
    </dgm:pt>
    <dgm:pt modelId="{FEE813C3-5B9D-4D35-A615-9B1E3BB592D3}" type="pres">
      <dgm:prSet presAssocID="{607C8E42-92D0-4602-865E-77F2A0078447}" presName="LevelTwoTextNode" presStyleLbl="asst1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6749EA-B931-4FE3-AEA3-D38F2B787C4E}" type="pres">
      <dgm:prSet presAssocID="{607C8E42-92D0-4602-865E-77F2A0078447}" presName="level3hierChild" presStyleCnt="0"/>
      <dgm:spPr/>
    </dgm:pt>
    <dgm:pt modelId="{D1B4D909-7551-4B5D-BB36-6442E1E2BAF2}" type="pres">
      <dgm:prSet presAssocID="{FD82731F-72D6-4058-BBB0-F48C6404AF7E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33EDA72F-98F6-4F4D-8638-B83C3067C9E7}" type="pres">
      <dgm:prSet presAssocID="{FD82731F-72D6-4058-BBB0-F48C6404AF7E}" presName="connTx" presStyleLbl="parChTrans1D2" presStyleIdx="1" presStyleCnt="6"/>
      <dgm:spPr/>
      <dgm:t>
        <a:bodyPr/>
        <a:lstStyle/>
        <a:p>
          <a:endParaRPr lang="en-US"/>
        </a:p>
      </dgm:t>
    </dgm:pt>
    <dgm:pt modelId="{A3E25A70-A06C-464F-826F-1D4345E4EBF2}" type="pres">
      <dgm:prSet presAssocID="{BEAABC90-4781-434B-8B9E-9B7E684C35B6}" presName="root2" presStyleCnt="0"/>
      <dgm:spPr/>
    </dgm:pt>
    <dgm:pt modelId="{E1EC93DC-E5C8-436E-AC9D-597D4F50A7E2}" type="pres">
      <dgm:prSet presAssocID="{BEAABC90-4781-434B-8B9E-9B7E684C35B6}" presName="LevelTwoTextNode" presStyleLbl="asst1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B516AD-04E2-43C9-A7B2-07B0A2DC8566}" type="pres">
      <dgm:prSet presAssocID="{BEAABC90-4781-434B-8B9E-9B7E684C35B6}" presName="level3hierChild" presStyleCnt="0"/>
      <dgm:spPr/>
    </dgm:pt>
    <dgm:pt modelId="{890129C9-8B70-46D5-B1BE-92B11F0549DE}" type="pres">
      <dgm:prSet presAssocID="{AC7F7D97-3089-42A8-9726-DE989A5B85DC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BC684F59-B5C9-49B2-A1D5-D3121D19EA10}" type="pres">
      <dgm:prSet presAssocID="{AC7F7D97-3089-42A8-9726-DE989A5B85DC}" presName="connTx" presStyleLbl="parChTrans1D2" presStyleIdx="2" presStyleCnt="6"/>
      <dgm:spPr/>
      <dgm:t>
        <a:bodyPr/>
        <a:lstStyle/>
        <a:p>
          <a:endParaRPr lang="en-US"/>
        </a:p>
      </dgm:t>
    </dgm:pt>
    <dgm:pt modelId="{3388C3EF-C600-45CE-8F44-F4945236374D}" type="pres">
      <dgm:prSet presAssocID="{AD66E06A-CF77-4176-A4B4-D75D67598892}" presName="root2" presStyleCnt="0"/>
      <dgm:spPr/>
    </dgm:pt>
    <dgm:pt modelId="{FB8181B4-3E2A-4279-924E-5E911452FB33}" type="pres">
      <dgm:prSet presAssocID="{AD66E06A-CF77-4176-A4B4-D75D67598892}" presName="LevelTwoTextNode" presStyleLbl="asst1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A8A759-D08C-4AB6-8B7C-4C6A8A276AC5}" type="pres">
      <dgm:prSet presAssocID="{AD66E06A-CF77-4176-A4B4-D75D67598892}" presName="level3hierChild" presStyleCnt="0"/>
      <dgm:spPr/>
    </dgm:pt>
    <dgm:pt modelId="{09917B07-B31B-494E-A529-C16B9B4EA06F}" type="pres">
      <dgm:prSet presAssocID="{4FCA7F86-08FE-4F03-9C7F-2C693C71C95F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54204686-CCB8-47DC-AEE9-4A1B65ACD659}" type="pres">
      <dgm:prSet presAssocID="{4FCA7F86-08FE-4F03-9C7F-2C693C71C95F}" presName="connTx" presStyleLbl="parChTrans1D2" presStyleIdx="3" presStyleCnt="6"/>
      <dgm:spPr/>
      <dgm:t>
        <a:bodyPr/>
        <a:lstStyle/>
        <a:p>
          <a:endParaRPr lang="en-US"/>
        </a:p>
      </dgm:t>
    </dgm:pt>
    <dgm:pt modelId="{BC99B290-134C-4F78-BB31-FBAD43810194}" type="pres">
      <dgm:prSet presAssocID="{443CDC72-09A1-4157-A205-ED8EFBCFB335}" presName="root2" presStyleCnt="0"/>
      <dgm:spPr/>
    </dgm:pt>
    <dgm:pt modelId="{876D8E03-A298-491C-9B17-07761528570A}" type="pres">
      <dgm:prSet presAssocID="{443CDC72-09A1-4157-A205-ED8EFBCFB335}" presName="LevelTwoTextNode" presStyleLbl="asst1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C8C857-9777-40F8-9F27-089CFB6EE9E8}" type="pres">
      <dgm:prSet presAssocID="{443CDC72-09A1-4157-A205-ED8EFBCFB335}" presName="level3hierChild" presStyleCnt="0"/>
      <dgm:spPr/>
    </dgm:pt>
    <dgm:pt modelId="{FEEC274D-5823-4AF2-B2EE-8BC24B05D9E5}" type="pres">
      <dgm:prSet presAssocID="{F09F82B2-7C64-41BD-AEFF-0D881E9335E7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D7325482-94EA-4A22-9B45-A2C4B2E55DC7}" type="pres">
      <dgm:prSet presAssocID="{F09F82B2-7C64-41BD-AEFF-0D881E9335E7}" presName="connTx" presStyleLbl="parChTrans1D2" presStyleIdx="4" presStyleCnt="6"/>
      <dgm:spPr/>
      <dgm:t>
        <a:bodyPr/>
        <a:lstStyle/>
        <a:p>
          <a:endParaRPr lang="en-US"/>
        </a:p>
      </dgm:t>
    </dgm:pt>
    <dgm:pt modelId="{DBEBED79-5F0A-407E-8CE1-64F167E7C5BB}" type="pres">
      <dgm:prSet presAssocID="{2082BB4F-E22F-444A-AEC0-C1E94D1386F5}" presName="root2" presStyleCnt="0"/>
      <dgm:spPr/>
    </dgm:pt>
    <dgm:pt modelId="{B1A7B681-8022-4A5A-9FF1-4C7DD59A2207}" type="pres">
      <dgm:prSet presAssocID="{2082BB4F-E22F-444A-AEC0-C1E94D1386F5}" presName="LevelTwoTextNode" presStyleLbl="asst1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08320A-A37D-4DDF-ABA4-6149F742E931}" type="pres">
      <dgm:prSet presAssocID="{2082BB4F-E22F-444A-AEC0-C1E94D1386F5}" presName="level3hierChild" presStyleCnt="0"/>
      <dgm:spPr/>
    </dgm:pt>
    <dgm:pt modelId="{378829D1-1D42-43C9-9ECA-3D982A4196F9}" type="pres">
      <dgm:prSet presAssocID="{6AD5830F-FD5D-4FC6-9F59-880ACCED9053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25AD2836-2F33-48CE-A781-58FDC727EA56}" type="pres">
      <dgm:prSet presAssocID="{6AD5830F-FD5D-4FC6-9F59-880ACCED9053}" presName="connTx" presStyleLbl="parChTrans1D2" presStyleIdx="5" presStyleCnt="6"/>
      <dgm:spPr/>
      <dgm:t>
        <a:bodyPr/>
        <a:lstStyle/>
        <a:p>
          <a:endParaRPr lang="en-US"/>
        </a:p>
      </dgm:t>
    </dgm:pt>
    <dgm:pt modelId="{AB3A1267-287B-4395-9C81-44838F028B67}" type="pres">
      <dgm:prSet presAssocID="{5FF4AC52-1439-429D-9AD1-D48E11B8011F}" presName="root2" presStyleCnt="0"/>
      <dgm:spPr/>
    </dgm:pt>
    <dgm:pt modelId="{1C18A151-7FB6-46CF-99F2-0C2547EBB64B}" type="pres">
      <dgm:prSet presAssocID="{5FF4AC52-1439-429D-9AD1-D48E11B8011F}" presName="LevelTwoTextNode" presStyleLbl="asst1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711317-5D62-4F86-8725-1D9371F41394}" type="pres">
      <dgm:prSet presAssocID="{5FF4AC52-1439-429D-9AD1-D48E11B8011F}" presName="level3hierChild" presStyleCnt="0"/>
      <dgm:spPr/>
    </dgm:pt>
  </dgm:ptLst>
  <dgm:cxnLst>
    <dgm:cxn modelId="{73E02B9C-2996-4B6B-BE29-8F8053D0F7B9}" srcId="{C910A817-42D7-465E-8146-42D123055551}" destId="{5FF4AC52-1439-429D-9AD1-D48E11B8011F}" srcOrd="5" destOrd="0" parTransId="{6AD5830F-FD5D-4FC6-9F59-880ACCED9053}" sibTransId="{F7A22431-CED0-41F2-B61B-AA2C1DC19107}"/>
    <dgm:cxn modelId="{75B54FDF-0AB6-4DB5-BF6D-5291D2199112}" type="presOf" srcId="{F09F82B2-7C64-41BD-AEFF-0D881E9335E7}" destId="{FEEC274D-5823-4AF2-B2EE-8BC24B05D9E5}" srcOrd="0" destOrd="0" presId="urn:microsoft.com/office/officeart/2008/layout/HorizontalMultiLevelHierarchy"/>
    <dgm:cxn modelId="{32B7950E-15DD-47F0-845A-DB2716F7B7D5}" type="presOf" srcId="{AD66E06A-CF77-4176-A4B4-D75D67598892}" destId="{FB8181B4-3E2A-4279-924E-5E911452FB33}" srcOrd="0" destOrd="0" presId="urn:microsoft.com/office/officeart/2008/layout/HorizontalMultiLevelHierarchy"/>
    <dgm:cxn modelId="{E333646A-702F-466B-BE5E-25630133B4E2}" srcId="{C910A817-42D7-465E-8146-42D123055551}" destId="{2082BB4F-E22F-444A-AEC0-C1E94D1386F5}" srcOrd="4" destOrd="0" parTransId="{F09F82B2-7C64-41BD-AEFF-0D881E9335E7}" sibTransId="{7B84FFCD-ED90-4374-B984-C9A30E953A84}"/>
    <dgm:cxn modelId="{0DC2DA10-490D-4F32-8280-4725079C8D11}" type="presOf" srcId="{6AD5830F-FD5D-4FC6-9F59-880ACCED9053}" destId="{378829D1-1D42-43C9-9ECA-3D982A4196F9}" srcOrd="0" destOrd="0" presId="urn:microsoft.com/office/officeart/2008/layout/HorizontalMultiLevelHierarchy"/>
    <dgm:cxn modelId="{70DA873C-E4D6-4A5F-B130-0D2BA9A03961}" type="presOf" srcId="{443CDC72-09A1-4157-A205-ED8EFBCFB335}" destId="{876D8E03-A298-491C-9B17-07761528570A}" srcOrd="0" destOrd="0" presId="urn:microsoft.com/office/officeart/2008/layout/HorizontalMultiLevelHierarchy"/>
    <dgm:cxn modelId="{A91BE5FC-22F3-40E9-9DC0-B4DD6420D774}" type="presOf" srcId="{FD82731F-72D6-4058-BBB0-F48C6404AF7E}" destId="{33EDA72F-98F6-4F4D-8638-B83C3067C9E7}" srcOrd="1" destOrd="0" presId="urn:microsoft.com/office/officeart/2008/layout/HorizontalMultiLevelHierarchy"/>
    <dgm:cxn modelId="{CAB88BA7-E2B1-4704-852E-332850C20BBD}" type="presOf" srcId="{F09F82B2-7C64-41BD-AEFF-0D881E9335E7}" destId="{D7325482-94EA-4A22-9B45-A2C4B2E55DC7}" srcOrd="1" destOrd="0" presId="urn:microsoft.com/office/officeart/2008/layout/HorizontalMultiLevelHierarchy"/>
    <dgm:cxn modelId="{53AAE146-47E5-4A2F-8CAE-CE88FCC67CB9}" type="presOf" srcId="{5FF4AC52-1439-429D-9AD1-D48E11B8011F}" destId="{1C18A151-7FB6-46CF-99F2-0C2547EBB64B}" srcOrd="0" destOrd="0" presId="urn:microsoft.com/office/officeart/2008/layout/HorizontalMultiLevelHierarchy"/>
    <dgm:cxn modelId="{902DC664-9704-42DB-B49E-EBA0CDC3C040}" type="presOf" srcId="{607C8E42-92D0-4602-865E-77F2A0078447}" destId="{FEE813C3-5B9D-4D35-A615-9B1E3BB592D3}" srcOrd="0" destOrd="0" presId="urn:microsoft.com/office/officeart/2008/layout/HorizontalMultiLevelHierarchy"/>
    <dgm:cxn modelId="{F6EE847B-2C0C-41C3-BD1B-FEB13278C772}" type="presOf" srcId="{6AD5830F-FD5D-4FC6-9F59-880ACCED9053}" destId="{25AD2836-2F33-48CE-A781-58FDC727EA56}" srcOrd="1" destOrd="0" presId="urn:microsoft.com/office/officeart/2008/layout/HorizontalMultiLevelHierarchy"/>
    <dgm:cxn modelId="{45753376-2EE9-4D07-AC6F-2BDEB32337F5}" type="presOf" srcId="{FD82731F-72D6-4058-BBB0-F48C6404AF7E}" destId="{D1B4D909-7551-4B5D-BB36-6442E1E2BAF2}" srcOrd="0" destOrd="0" presId="urn:microsoft.com/office/officeart/2008/layout/HorizontalMultiLevelHierarchy"/>
    <dgm:cxn modelId="{EC861DBA-F48F-4640-AA21-F4EB90654C06}" srcId="{C910A817-42D7-465E-8146-42D123055551}" destId="{BEAABC90-4781-434B-8B9E-9B7E684C35B6}" srcOrd="1" destOrd="0" parTransId="{FD82731F-72D6-4058-BBB0-F48C6404AF7E}" sibTransId="{3830B15A-A399-4DF8-9C7E-0AF70002B734}"/>
    <dgm:cxn modelId="{94368857-5C20-4A30-B90D-317B9DB815A5}" type="presOf" srcId="{2082BB4F-E22F-444A-AEC0-C1E94D1386F5}" destId="{B1A7B681-8022-4A5A-9FF1-4C7DD59A2207}" srcOrd="0" destOrd="0" presId="urn:microsoft.com/office/officeart/2008/layout/HorizontalMultiLevelHierarchy"/>
    <dgm:cxn modelId="{9C74679A-2836-4028-A765-ABB529C505DD}" type="presOf" srcId="{BEAABC90-4781-434B-8B9E-9B7E684C35B6}" destId="{E1EC93DC-E5C8-436E-AC9D-597D4F50A7E2}" srcOrd="0" destOrd="0" presId="urn:microsoft.com/office/officeart/2008/layout/HorizontalMultiLevelHierarchy"/>
    <dgm:cxn modelId="{942CBD52-F5C9-4940-9705-6EB57C1CB208}" srcId="{C910A817-42D7-465E-8146-42D123055551}" destId="{607C8E42-92D0-4602-865E-77F2A0078447}" srcOrd="0" destOrd="0" parTransId="{B3F21BC0-AFFD-4981-BE2F-DD14AA39B9EE}" sibTransId="{15C7F6B0-0B7B-419A-B5CA-9A64A97947C8}"/>
    <dgm:cxn modelId="{A01F9113-12D7-46EB-8A6F-BA0DAFCF167E}" type="presOf" srcId="{B3F21BC0-AFFD-4981-BE2F-DD14AA39B9EE}" destId="{9F287067-22F4-4C25-AE99-39F8603FFDF9}" srcOrd="1" destOrd="0" presId="urn:microsoft.com/office/officeart/2008/layout/HorizontalMultiLevelHierarchy"/>
    <dgm:cxn modelId="{64657CD0-9B7D-406A-B87B-69A42726FE12}" type="presOf" srcId="{4FCA7F86-08FE-4F03-9C7F-2C693C71C95F}" destId="{54204686-CCB8-47DC-AEE9-4A1B65ACD659}" srcOrd="1" destOrd="0" presId="urn:microsoft.com/office/officeart/2008/layout/HorizontalMultiLevelHierarchy"/>
    <dgm:cxn modelId="{8BB531CD-E975-4B83-943B-FE933A79AA8F}" srcId="{C910A817-42D7-465E-8146-42D123055551}" destId="{AD66E06A-CF77-4176-A4B4-D75D67598892}" srcOrd="2" destOrd="0" parTransId="{AC7F7D97-3089-42A8-9726-DE989A5B85DC}" sibTransId="{BED5E013-8696-45B2-BF05-46905203FD37}"/>
    <dgm:cxn modelId="{B727DCBA-2CAB-4EFB-920D-53D70B0375F4}" type="presOf" srcId="{D1530E56-7B82-4214-B103-604CB16C1DDB}" destId="{1D8C9FE2-E141-4C81-8DF9-9F88D49CFCE2}" srcOrd="0" destOrd="0" presId="urn:microsoft.com/office/officeart/2008/layout/HorizontalMultiLevelHierarchy"/>
    <dgm:cxn modelId="{00B600E2-C6D9-48D2-A339-FFF0A61A54E4}" srcId="{D1530E56-7B82-4214-B103-604CB16C1DDB}" destId="{C910A817-42D7-465E-8146-42D123055551}" srcOrd="0" destOrd="0" parTransId="{6B7A0408-D0A1-4E2F-90E1-ADDB8F424DF4}" sibTransId="{5BCDABD1-A377-4FD1-AF31-D3AEEBB96849}"/>
    <dgm:cxn modelId="{45B907BD-2D70-4502-A104-C5F268A59269}" srcId="{C910A817-42D7-465E-8146-42D123055551}" destId="{443CDC72-09A1-4157-A205-ED8EFBCFB335}" srcOrd="3" destOrd="0" parTransId="{4FCA7F86-08FE-4F03-9C7F-2C693C71C95F}" sibTransId="{6C855F9E-0FBE-4F53-901D-4A085E0B11A7}"/>
    <dgm:cxn modelId="{724AAF43-1AA4-489C-AF12-250B099063E9}" type="presOf" srcId="{AC7F7D97-3089-42A8-9726-DE989A5B85DC}" destId="{BC684F59-B5C9-49B2-A1D5-D3121D19EA10}" srcOrd="1" destOrd="0" presId="urn:microsoft.com/office/officeart/2008/layout/HorizontalMultiLevelHierarchy"/>
    <dgm:cxn modelId="{4F434553-5718-47E7-AF55-58E42B4759B5}" type="presOf" srcId="{4FCA7F86-08FE-4F03-9C7F-2C693C71C95F}" destId="{09917B07-B31B-494E-A529-C16B9B4EA06F}" srcOrd="0" destOrd="0" presId="urn:microsoft.com/office/officeart/2008/layout/HorizontalMultiLevelHierarchy"/>
    <dgm:cxn modelId="{84BBF5A3-D0FC-4D39-9020-BF84B28596E0}" type="presOf" srcId="{C910A817-42D7-465E-8146-42D123055551}" destId="{2BA53AB8-8FFA-4AC4-ABC1-004078B118B0}" srcOrd="0" destOrd="0" presId="urn:microsoft.com/office/officeart/2008/layout/HorizontalMultiLevelHierarchy"/>
    <dgm:cxn modelId="{1C40D883-D8CB-4E11-AF41-F8D1A905904D}" type="presOf" srcId="{AC7F7D97-3089-42A8-9726-DE989A5B85DC}" destId="{890129C9-8B70-46D5-B1BE-92B11F0549DE}" srcOrd="0" destOrd="0" presId="urn:microsoft.com/office/officeart/2008/layout/HorizontalMultiLevelHierarchy"/>
    <dgm:cxn modelId="{D0F50995-22D5-4ADD-A9EB-EA33E0452B73}" type="presOf" srcId="{B3F21BC0-AFFD-4981-BE2F-DD14AA39B9EE}" destId="{7C0EF84B-D036-4D79-A43B-C44A416D4318}" srcOrd="0" destOrd="0" presId="urn:microsoft.com/office/officeart/2008/layout/HorizontalMultiLevelHierarchy"/>
    <dgm:cxn modelId="{70C12AF7-302B-4642-B649-78F6956A513D}" type="presParOf" srcId="{1D8C9FE2-E141-4C81-8DF9-9F88D49CFCE2}" destId="{79D31F35-BE72-486D-A3EA-399B987B7570}" srcOrd="0" destOrd="0" presId="urn:microsoft.com/office/officeart/2008/layout/HorizontalMultiLevelHierarchy"/>
    <dgm:cxn modelId="{DC920800-5C78-46BC-8D82-C8C719D87B1F}" type="presParOf" srcId="{79D31F35-BE72-486D-A3EA-399B987B7570}" destId="{2BA53AB8-8FFA-4AC4-ABC1-004078B118B0}" srcOrd="0" destOrd="0" presId="urn:microsoft.com/office/officeart/2008/layout/HorizontalMultiLevelHierarchy"/>
    <dgm:cxn modelId="{1B1DCC0C-887B-4C9D-8C50-7E715C3F78A0}" type="presParOf" srcId="{79D31F35-BE72-486D-A3EA-399B987B7570}" destId="{D78183D1-A964-4D02-B84A-464D1F6C4675}" srcOrd="1" destOrd="0" presId="urn:microsoft.com/office/officeart/2008/layout/HorizontalMultiLevelHierarchy"/>
    <dgm:cxn modelId="{EF0DC2A1-FA72-4810-8404-102653A1E90B}" type="presParOf" srcId="{D78183D1-A964-4D02-B84A-464D1F6C4675}" destId="{7C0EF84B-D036-4D79-A43B-C44A416D4318}" srcOrd="0" destOrd="0" presId="urn:microsoft.com/office/officeart/2008/layout/HorizontalMultiLevelHierarchy"/>
    <dgm:cxn modelId="{92C953FC-1F4D-4669-9E10-172B20F929E4}" type="presParOf" srcId="{7C0EF84B-D036-4D79-A43B-C44A416D4318}" destId="{9F287067-22F4-4C25-AE99-39F8603FFDF9}" srcOrd="0" destOrd="0" presId="urn:microsoft.com/office/officeart/2008/layout/HorizontalMultiLevelHierarchy"/>
    <dgm:cxn modelId="{EE46FF87-7E1F-49EF-BCC8-629AA762E1B7}" type="presParOf" srcId="{D78183D1-A964-4D02-B84A-464D1F6C4675}" destId="{E705E87B-9F92-4B81-8FAB-CB2BAFE36C0E}" srcOrd="1" destOrd="0" presId="urn:microsoft.com/office/officeart/2008/layout/HorizontalMultiLevelHierarchy"/>
    <dgm:cxn modelId="{8C93A7C8-4BD8-4F2B-B7E5-1EE4328D53D9}" type="presParOf" srcId="{E705E87B-9F92-4B81-8FAB-CB2BAFE36C0E}" destId="{FEE813C3-5B9D-4D35-A615-9B1E3BB592D3}" srcOrd="0" destOrd="0" presId="urn:microsoft.com/office/officeart/2008/layout/HorizontalMultiLevelHierarchy"/>
    <dgm:cxn modelId="{545DA1D1-59CF-4D0D-9D60-9BEEAAF6A98E}" type="presParOf" srcId="{E705E87B-9F92-4B81-8FAB-CB2BAFE36C0E}" destId="{E96749EA-B931-4FE3-AEA3-D38F2B787C4E}" srcOrd="1" destOrd="0" presId="urn:microsoft.com/office/officeart/2008/layout/HorizontalMultiLevelHierarchy"/>
    <dgm:cxn modelId="{7A76D303-C360-4AFC-933C-3B8BECF50BE1}" type="presParOf" srcId="{D78183D1-A964-4D02-B84A-464D1F6C4675}" destId="{D1B4D909-7551-4B5D-BB36-6442E1E2BAF2}" srcOrd="2" destOrd="0" presId="urn:microsoft.com/office/officeart/2008/layout/HorizontalMultiLevelHierarchy"/>
    <dgm:cxn modelId="{21F7E86D-694F-4445-9589-D786E94BE264}" type="presParOf" srcId="{D1B4D909-7551-4B5D-BB36-6442E1E2BAF2}" destId="{33EDA72F-98F6-4F4D-8638-B83C3067C9E7}" srcOrd="0" destOrd="0" presId="urn:microsoft.com/office/officeart/2008/layout/HorizontalMultiLevelHierarchy"/>
    <dgm:cxn modelId="{2C9F1ED6-1888-4441-989E-D21560E42312}" type="presParOf" srcId="{D78183D1-A964-4D02-B84A-464D1F6C4675}" destId="{A3E25A70-A06C-464F-826F-1D4345E4EBF2}" srcOrd="3" destOrd="0" presId="urn:microsoft.com/office/officeart/2008/layout/HorizontalMultiLevelHierarchy"/>
    <dgm:cxn modelId="{E02F1067-B36D-42AC-95F4-1C0E248B66C8}" type="presParOf" srcId="{A3E25A70-A06C-464F-826F-1D4345E4EBF2}" destId="{E1EC93DC-E5C8-436E-AC9D-597D4F50A7E2}" srcOrd="0" destOrd="0" presId="urn:microsoft.com/office/officeart/2008/layout/HorizontalMultiLevelHierarchy"/>
    <dgm:cxn modelId="{FFFCED0B-B164-4155-B626-9BE2C433BDB8}" type="presParOf" srcId="{A3E25A70-A06C-464F-826F-1D4345E4EBF2}" destId="{C4B516AD-04E2-43C9-A7B2-07B0A2DC8566}" srcOrd="1" destOrd="0" presId="urn:microsoft.com/office/officeart/2008/layout/HorizontalMultiLevelHierarchy"/>
    <dgm:cxn modelId="{500B7424-B212-4B7C-A789-D872C1BEDB6B}" type="presParOf" srcId="{D78183D1-A964-4D02-B84A-464D1F6C4675}" destId="{890129C9-8B70-46D5-B1BE-92B11F0549DE}" srcOrd="4" destOrd="0" presId="urn:microsoft.com/office/officeart/2008/layout/HorizontalMultiLevelHierarchy"/>
    <dgm:cxn modelId="{42ED66EA-B769-468A-85E9-DFDD3663A9D2}" type="presParOf" srcId="{890129C9-8B70-46D5-B1BE-92B11F0549DE}" destId="{BC684F59-B5C9-49B2-A1D5-D3121D19EA10}" srcOrd="0" destOrd="0" presId="urn:microsoft.com/office/officeart/2008/layout/HorizontalMultiLevelHierarchy"/>
    <dgm:cxn modelId="{D3599E85-C868-4CC8-A221-461C1D4FB919}" type="presParOf" srcId="{D78183D1-A964-4D02-B84A-464D1F6C4675}" destId="{3388C3EF-C600-45CE-8F44-F4945236374D}" srcOrd="5" destOrd="0" presId="urn:microsoft.com/office/officeart/2008/layout/HorizontalMultiLevelHierarchy"/>
    <dgm:cxn modelId="{40552E23-A68F-460E-ACB0-1DD65EDB835E}" type="presParOf" srcId="{3388C3EF-C600-45CE-8F44-F4945236374D}" destId="{FB8181B4-3E2A-4279-924E-5E911452FB33}" srcOrd="0" destOrd="0" presId="urn:microsoft.com/office/officeart/2008/layout/HorizontalMultiLevelHierarchy"/>
    <dgm:cxn modelId="{33EF528D-6FC7-4472-B10D-8998E3FB4128}" type="presParOf" srcId="{3388C3EF-C600-45CE-8F44-F4945236374D}" destId="{2DA8A759-D08C-4AB6-8B7C-4C6A8A276AC5}" srcOrd="1" destOrd="0" presId="urn:microsoft.com/office/officeart/2008/layout/HorizontalMultiLevelHierarchy"/>
    <dgm:cxn modelId="{35693928-7531-42C0-90D1-2F39AE4618BE}" type="presParOf" srcId="{D78183D1-A964-4D02-B84A-464D1F6C4675}" destId="{09917B07-B31B-494E-A529-C16B9B4EA06F}" srcOrd="6" destOrd="0" presId="urn:microsoft.com/office/officeart/2008/layout/HorizontalMultiLevelHierarchy"/>
    <dgm:cxn modelId="{38BCAB62-9134-4DF2-9917-22FBFF573180}" type="presParOf" srcId="{09917B07-B31B-494E-A529-C16B9B4EA06F}" destId="{54204686-CCB8-47DC-AEE9-4A1B65ACD659}" srcOrd="0" destOrd="0" presId="urn:microsoft.com/office/officeart/2008/layout/HorizontalMultiLevelHierarchy"/>
    <dgm:cxn modelId="{029DE3E9-6C5A-474F-B6A4-DA5CAD4CDB5B}" type="presParOf" srcId="{D78183D1-A964-4D02-B84A-464D1F6C4675}" destId="{BC99B290-134C-4F78-BB31-FBAD43810194}" srcOrd="7" destOrd="0" presId="urn:microsoft.com/office/officeart/2008/layout/HorizontalMultiLevelHierarchy"/>
    <dgm:cxn modelId="{982AADAC-392A-47FF-B50C-DD6230FC8F1E}" type="presParOf" srcId="{BC99B290-134C-4F78-BB31-FBAD43810194}" destId="{876D8E03-A298-491C-9B17-07761528570A}" srcOrd="0" destOrd="0" presId="urn:microsoft.com/office/officeart/2008/layout/HorizontalMultiLevelHierarchy"/>
    <dgm:cxn modelId="{FBB87AAD-C62A-4FD4-B50A-D7969351131D}" type="presParOf" srcId="{BC99B290-134C-4F78-BB31-FBAD43810194}" destId="{BEC8C857-9777-40F8-9F27-089CFB6EE9E8}" srcOrd="1" destOrd="0" presId="urn:microsoft.com/office/officeart/2008/layout/HorizontalMultiLevelHierarchy"/>
    <dgm:cxn modelId="{E2E6FC1C-C0F7-4D0D-8DED-5EC1EAE128CC}" type="presParOf" srcId="{D78183D1-A964-4D02-B84A-464D1F6C4675}" destId="{FEEC274D-5823-4AF2-B2EE-8BC24B05D9E5}" srcOrd="8" destOrd="0" presId="urn:microsoft.com/office/officeart/2008/layout/HorizontalMultiLevelHierarchy"/>
    <dgm:cxn modelId="{43A31FD1-FF38-42D8-9EFE-F6F1A1604203}" type="presParOf" srcId="{FEEC274D-5823-4AF2-B2EE-8BC24B05D9E5}" destId="{D7325482-94EA-4A22-9B45-A2C4B2E55DC7}" srcOrd="0" destOrd="0" presId="urn:microsoft.com/office/officeart/2008/layout/HorizontalMultiLevelHierarchy"/>
    <dgm:cxn modelId="{E8E88BAA-4417-472D-A62C-D6A13E11A51F}" type="presParOf" srcId="{D78183D1-A964-4D02-B84A-464D1F6C4675}" destId="{DBEBED79-5F0A-407E-8CE1-64F167E7C5BB}" srcOrd="9" destOrd="0" presId="urn:microsoft.com/office/officeart/2008/layout/HorizontalMultiLevelHierarchy"/>
    <dgm:cxn modelId="{9277E030-538B-40A1-AB19-9F854267917F}" type="presParOf" srcId="{DBEBED79-5F0A-407E-8CE1-64F167E7C5BB}" destId="{B1A7B681-8022-4A5A-9FF1-4C7DD59A2207}" srcOrd="0" destOrd="0" presId="urn:microsoft.com/office/officeart/2008/layout/HorizontalMultiLevelHierarchy"/>
    <dgm:cxn modelId="{864E9376-A6D9-4C82-BC0E-F89EE97B57C9}" type="presParOf" srcId="{DBEBED79-5F0A-407E-8CE1-64F167E7C5BB}" destId="{8F08320A-A37D-4DDF-ABA4-6149F742E931}" srcOrd="1" destOrd="0" presId="urn:microsoft.com/office/officeart/2008/layout/HorizontalMultiLevelHierarchy"/>
    <dgm:cxn modelId="{75E0D757-156C-4F64-9AFD-9F958D5EF180}" type="presParOf" srcId="{D78183D1-A964-4D02-B84A-464D1F6C4675}" destId="{378829D1-1D42-43C9-9ECA-3D982A4196F9}" srcOrd="10" destOrd="0" presId="urn:microsoft.com/office/officeart/2008/layout/HorizontalMultiLevelHierarchy"/>
    <dgm:cxn modelId="{992AC67A-424A-4603-9AEB-60440829AE7F}" type="presParOf" srcId="{378829D1-1D42-43C9-9ECA-3D982A4196F9}" destId="{25AD2836-2F33-48CE-A781-58FDC727EA56}" srcOrd="0" destOrd="0" presId="urn:microsoft.com/office/officeart/2008/layout/HorizontalMultiLevelHierarchy"/>
    <dgm:cxn modelId="{A1377CAC-DA27-4357-A3DA-1CB47A2C1A08}" type="presParOf" srcId="{D78183D1-A964-4D02-B84A-464D1F6C4675}" destId="{AB3A1267-287B-4395-9C81-44838F028B67}" srcOrd="11" destOrd="0" presId="urn:microsoft.com/office/officeart/2008/layout/HorizontalMultiLevelHierarchy"/>
    <dgm:cxn modelId="{98561D7D-B17E-47B3-BF2F-6F1B5E315C86}" type="presParOf" srcId="{AB3A1267-287B-4395-9C81-44838F028B67}" destId="{1C18A151-7FB6-46CF-99F2-0C2547EBB64B}" srcOrd="0" destOrd="0" presId="urn:microsoft.com/office/officeart/2008/layout/HorizontalMultiLevelHierarchy"/>
    <dgm:cxn modelId="{8BF0935C-C854-4C8F-94DD-8A052C3588A5}" type="presParOf" srcId="{AB3A1267-287B-4395-9C81-44838F028B67}" destId="{51711317-5D62-4F86-8725-1D9371F41394}" srcOrd="1" destOrd="0" presId="urn:microsoft.com/office/officeart/2008/layout/HorizontalMultiLevelHierarchy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1530E56-7B82-4214-B103-604CB16C1DD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C910A817-42D7-465E-8146-42D123055551}">
      <dgm:prSet phldrT="[Text]" custT="1"/>
      <dgm:spPr/>
      <dgm:t>
        <a:bodyPr/>
        <a:lstStyle/>
        <a:p>
          <a:r>
            <a:rPr lang="sr-Cyrl-RS" sz="1800" dirty="0" smtClean="0">
              <a:latin typeface="Segoe UI Light" panose="020B0502040204020203" pitchFamily="34" charset="0"/>
              <a:cs typeface="Segoe UI Light" panose="020B0502040204020203" pitchFamily="34" charset="0"/>
            </a:rPr>
            <a:t>Агресивност</a:t>
          </a:r>
          <a:endParaRPr lang="en-US" sz="1800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B7A0408-D0A1-4E2F-90E1-ADDB8F424DF4}" type="parTrans" cxnId="{00B600E2-C6D9-48D2-A339-FFF0A61A54E4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5BCDABD1-A377-4FD1-AF31-D3AEEBB96849}" type="sibTrans" cxnId="{00B600E2-C6D9-48D2-A339-FFF0A61A54E4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07C8E42-92D0-4602-865E-77F2A0078447}" type="asst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Cyrl-R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Физичка</a:t>
          </a:r>
          <a:endParaRPr lang="en-US" sz="1600" dirty="0">
            <a:solidFill>
              <a:schemeClr val="tx1">
                <a:lumMod val="50000"/>
                <a:lumOff val="50000"/>
              </a:schemeClr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B3F21BC0-AFFD-4981-BE2F-DD14AA39B9EE}" type="parTrans" cxnId="{942CBD52-F5C9-4940-9705-6EB57C1CB208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15C7F6B0-0B7B-419A-B5CA-9A64A97947C8}" type="sibTrans" cxnId="{942CBD52-F5C9-4940-9705-6EB57C1CB208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BEAABC90-4781-434B-8B9E-9B7E684C35B6}" type="asst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r-Cyrl-R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Вербална</a:t>
          </a:r>
          <a:endParaRPr lang="en-US" sz="1600" dirty="0">
            <a:solidFill>
              <a:schemeClr val="tx1">
                <a:lumMod val="50000"/>
                <a:lumOff val="50000"/>
              </a:schemeClr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D82731F-72D6-4058-BBB0-F48C6404AF7E}" type="parTrans" cxnId="{EC861DBA-F48F-4640-AA21-F4EB90654C06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3830B15A-A399-4DF8-9C7E-0AF70002B734}" type="sibTrans" cxnId="{EC861DBA-F48F-4640-AA21-F4EB90654C06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1121D93C-47E1-4140-B83C-7B34A741B7BD}" type="asst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sr-Cyrl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Разбијање</a:t>
          </a:r>
          <a:endParaRPr lang="en-US" sz="14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BD11D320-87ED-47C2-BC2B-04910974D262}" type="parTrans" cxnId="{23F9EF70-EE7A-419E-A9FA-56EEF2C0D3F1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C8E0B9CC-6C88-4BBD-A92A-6EC8189A6548}" type="sibTrans" cxnId="{23F9EF70-EE7A-419E-A9FA-56EEF2C0D3F1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F5ECEC0-F9EA-46EF-A534-3F84FC9F22EE}" type="asst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sr-Cyrl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Псовање</a:t>
          </a:r>
          <a:endParaRPr lang="en-US" sz="14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C59D2972-3645-4B7C-9885-8F343A59974E}" type="parTrans" cxnId="{505BF974-DA38-47A6-B460-DDA489057237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8F484CE4-4614-4A55-B829-F783DD943967}" type="sibTrans" cxnId="{505BF974-DA38-47A6-B460-DDA489057237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C1F822F2-2ABA-4FA9-B262-6877C5CFCD2B}" type="asst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sr-Cyrl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Вређање</a:t>
          </a:r>
          <a:endParaRPr lang="en-US" sz="14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E0305CF-29B8-41E9-8204-EAF94CFB6161}" type="parTrans" cxnId="{B898D6FB-CFFF-4F41-9D44-528AA76665ED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DE4F76A-9718-4435-AFA0-19116EC8D0D4}" type="sibTrans" cxnId="{B898D6FB-CFFF-4F41-9D44-528AA76665ED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1416819E-33BA-430C-B27C-B379683DF52A}" type="asst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sr-Cyrl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Свађање</a:t>
          </a:r>
          <a:endParaRPr lang="en-US" sz="14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32197D72-64A9-4838-A701-F1BA6009424F}" type="parTrans" cxnId="{D5C64C30-45B9-4DD6-A3C7-B5AED4D66131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B41588D5-C28A-4311-A923-3E72A5292DDF}" type="sibTrans" cxnId="{D5C64C30-45B9-4DD6-A3C7-B5AED4D66131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44EA0B1-A081-4814-8497-DAA9836A799F}" type="asst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sr-Cyrl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Викање</a:t>
          </a:r>
          <a:endParaRPr lang="en-US" sz="14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23DA3BA0-0B8B-46B7-8C33-D481A680BEBB}" type="parTrans" cxnId="{5BD61E29-4003-4E55-982A-A8E0B972A5DF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A2EFD97-F634-4E4D-AC80-F371B09BF889}" type="sibTrans" cxnId="{5BD61E29-4003-4E55-982A-A8E0B972A5DF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A489C33F-B53B-4852-80D7-8F0E6C215E3B}" type="asst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sr-Cyrl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Отимање</a:t>
          </a:r>
          <a:endParaRPr lang="en-US" sz="14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1D03A7F-62E4-4846-B629-79FF269FBCA3}" type="parTrans" cxnId="{ABC8C6F6-C00F-4ECE-8641-2FBBCE8D133A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1623BDC8-2F27-492D-AB45-1A042ACF025C}" type="sibTrans" cxnId="{ABC8C6F6-C00F-4ECE-8641-2FBBCE8D133A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E433B54-71FB-4865-AE38-9C4CC8874287}" type="asst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sr-Cyrl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Тучење</a:t>
          </a:r>
          <a:endParaRPr lang="en-US" sz="14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D56BABE-164A-4580-AC89-CA976197B09B}" type="parTrans" cxnId="{E8DF91A0-EC1A-4BFA-95FA-88BB85196509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AD68E206-B09B-4E60-AE0A-F2013B0BDAF3}" type="sibTrans" cxnId="{E8DF91A0-EC1A-4BFA-95FA-88BB85196509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8387263A-9F04-4C2B-90C6-5212CBB13488}" type="asst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sr-Cyrl-RS" sz="140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Мучење</a:t>
          </a:r>
          <a:endParaRPr lang="en-US" sz="140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3BE177E-ABD6-45C4-A3E1-8FFF445DF148}" type="parTrans" cxnId="{0B5E51A9-01D1-4425-957D-1784BBA62269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E3B73D2-3213-4020-9783-696CEF36C800}" type="sibTrans" cxnId="{0B5E51A9-01D1-4425-957D-1784BBA62269}">
      <dgm:prSet/>
      <dgm:spPr/>
      <dgm:t>
        <a:bodyPr/>
        <a:lstStyle/>
        <a:p>
          <a:endParaRPr lang="en-US" sz="18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C9E213BF-E074-44FC-9877-49717A206294}" type="pres">
      <dgm:prSet presAssocID="{D1530E56-7B82-4214-B103-604CB16C1DD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BC71A7-5D0B-49AD-A8D3-9685112127BE}" type="pres">
      <dgm:prSet presAssocID="{C910A817-42D7-465E-8146-42D123055551}" presName="root1" presStyleCnt="0"/>
      <dgm:spPr/>
    </dgm:pt>
    <dgm:pt modelId="{E7D8FB52-212C-4CEC-9E96-8F16E16D5D60}" type="pres">
      <dgm:prSet presAssocID="{C910A817-42D7-465E-8146-42D12305555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328107-8C1E-4A9D-9557-BFD627895052}" type="pres">
      <dgm:prSet presAssocID="{C910A817-42D7-465E-8146-42D123055551}" presName="level2hierChild" presStyleCnt="0"/>
      <dgm:spPr/>
    </dgm:pt>
    <dgm:pt modelId="{924431C1-5EDC-4572-A784-8057BED4C99D}" type="pres">
      <dgm:prSet presAssocID="{B3F21BC0-AFFD-4981-BE2F-DD14AA39B9EE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C9E7D772-DF77-4BD5-86B9-CC5956F75E81}" type="pres">
      <dgm:prSet presAssocID="{B3F21BC0-AFFD-4981-BE2F-DD14AA39B9EE}" presName="connTx" presStyleLbl="parChTrans1D2" presStyleIdx="0" presStyleCnt="2"/>
      <dgm:spPr/>
      <dgm:t>
        <a:bodyPr/>
        <a:lstStyle/>
        <a:p>
          <a:endParaRPr lang="en-US"/>
        </a:p>
      </dgm:t>
    </dgm:pt>
    <dgm:pt modelId="{7BBB6212-50CD-410E-A3F0-B2B884372195}" type="pres">
      <dgm:prSet presAssocID="{607C8E42-92D0-4602-865E-77F2A0078447}" presName="root2" presStyleCnt="0"/>
      <dgm:spPr/>
    </dgm:pt>
    <dgm:pt modelId="{67E236F8-112A-4D5F-B00A-400F4B2F5786}" type="pres">
      <dgm:prSet presAssocID="{607C8E42-92D0-4602-865E-77F2A0078447}" presName="LevelTwoTextNode" presStyleLbl="asst1" presStyleIdx="0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B34A43-D91D-4F77-96E2-9A7884CC43E8}" type="pres">
      <dgm:prSet presAssocID="{607C8E42-92D0-4602-865E-77F2A0078447}" presName="level3hierChild" presStyleCnt="0"/>
      <dgm:spPr/>
    </dgm:pt>
    <dgm:pt modelId="{30785CDA-71E3-406C-9B2A-F1A997D8C300}" type="pres">
      <dgm:prSet presAssocID="{BD11D320-87ED-47C2-BC2B-04910974D262}" presName="conn2-1" presStyleLbl="parChTrans1D3" presStyleIdx="0" presStyleCnt="8"/>
      <dgm:spPr/>
      <dgm:t>
        <a:bodyPr/>
        <a:lstStyle/>
        <a:p>
          <a:endParaRPr lang="en-US"/>
        </a:p>
      </dgm:t>
    </dgm:pt>
    <dgm:pt modelId="{6FDEE087-DA12-4C4A-996D-4E8D25151CB0}" type="pres">
      <dgm:prSet presAssocID="{BD11D320-87ED-47C2-BC2B-04910974D262}" presName="connTx" presStyleLbl="parChTrans1D3" presStyleIdx="0" presStyleCnt="8"/>
      <dgm:spPr/>
      <dgm:t>
        <a:bodyPr/>
        <a:lstStyle/>
        <a:p>
          <a:endParaRPr lang="en-US"/>
        </a:p>
      </dgm:t>
    </dgm:pt>
    <dgm:pt modelId="{B4CC75C5-7886-48AA-B0A1-2AA1C6403E51}" type="pres">
      <dgm:prSet presAssocID="{1121D93C-47E1-4140-B83C-7B34A741B7BD}" presName="root2" presStyleCnt="0"/>
      <dgm:spPr/>
    </dgm:pt>
    <dgm:pt modelId="{94EDCD55-1FC3-423E-BCD7-C649D05AC0EA}" type="pres">
      <dgm:prSet presAssocID="{1121D93C-47E1-4140-B83C-7B34A741B7BD}" presName="LevelTwoTextNode" presStyleLbl="asst1" presStyleIdx="1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6ACD90-90F6-4E65-AC9C-2C27E3A05914}" type="pres">
      <dgm:prSet presAssocID="{1121D93C-47E1-4140-B83C-7B34A741B7BD}" presName="level3hierChild" presStyleCnt="0"/>
      <dgm:spPr/>
    </dgm:pt>
    <dgm:pt modelId="{90157035-B181-4902-B36C-A7C5A3548161}" type="pres">
      <dgm:prSet presAssocID="{F1D03A7F-62E4-4846-B629-79FF269FBCA3}" presName="conn2-1" presStyleLbl="parChTrans1D3" presStyleIdx="1" presStyleCnt="8"/>
      <dgm:spPr/>
      <dgm:t>
        <a:bodyPr/>
        <a:lstStyle/>
        <a:p>
          <a:endParaRPr lang="en-US"/>
        </a:p>
      </dgm:t>
    </dgm:pt>
    <dgm:pt modelId="{B1756195-9E19-4EFA-93B3-D41943892A59}" type="pres">
      <dgm:prSet presAssocID="{F1D03A7F-62E4-4846-B629-79FF269FBCA3}" presName="connTx" presStyleLbl="parChTrans1D3" presStyleIdx="1" presStyleCnt="8"/>
      <dgm:spPr/>
      <dgm:t>
        <a:bodyPr/>
        <a:lstStyle/>
        <a:p>
          <a:endParaRPr lang="en-US"/>
        </a:p>
      </dgm:t>
    </dgm:pt>
    <dgm:pt modelId="{D688CAB9-6188-4719-9CC1-052634AA95CA}" type="pres">
      <dgm:prSet presAssocID="{A489C33F-B53B-4852-80D7-8F0E6C215E3B}" presName="root2" presStyleCnt="0"/>
      <dgm:spPr/>
    </dgm:pt>
    <dgm:pt modelId="{C494E588-C3A1-43E1-82AB-580DEF6CBBF9}" type="pres">
      <dgm:prSet presAssocID="{A489C33F-B53B-4852-80D7-8F0E6C215E3B}" presName="LevelTwoTextNode" presStyleLbl="asst1" presStyleIdx="2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083352-8B65-4AB2-9330-5BAAA93F49C5}" type="pres">
      <dgm:prSet presAssocID="{A489C33F-B53B-4852-80D7-8F0E6C215E3B}" presName="level3hierChild" presStyleCnt="0"/>
      <dgm:spPr/>
    </dgm:pt>
    <dgm:pt modelId="{E5073A7B-0B3E-4BBF-B486-AAEB5685CCA7}" type="pres">
      <dgm:prSet presAssocID="{0D56BABE-164A-4580-AC89-CA976197B09B}" presName="conn2-1" presStyleLbl="parChTrans1D3" presStyleIdx="2" presStyleCnt="8"/>
      <dgm:spPr/>
      <dgm:t>
        <a:bodyPr/>
        <a:lstStyle/>
        <a:p>
          <a:endParaRPr lang="en-US"/>
        </a:p>
      </dgm:t>
    </dgm:pt>
    <dgm:pt modelId="{9DDAA505-C0EA-47D7-AA91-8A2E6FB72EAC}" type="pres">
      <dgm:prSet presAssocID="{0D56BABE-164A-4580-AC89-CA976197B09B}" presName="connTx" presStyleLbl="parChTrans1D3" presStyleIdx="2" presStyleCnt="8"/>
      <dgm:spPr/>
      <dgm:t>
        <a:bodyPr/>
        <a:lstStyle/>
        <a:p>
          <a:endParaRPr lang="en-US"/>
        </a:p>
      </dgm:t>
    </dgm:pt>
    <dgm:pt modelId="{D8E3A196-7453-4660-83D5-3C19F394609C}" type="pres">
      <dgm:prSet presAssocID="{4E433B54-71FB-4865-AE38-9C4CC8874287}" presName="root2" presStyleCnt="0"/>
      <dgm:spPr/>
    </dgm:pt>
    <dgm:pt modelId="{9D330AEE-D220-457F-88B3-CC4C09B4B493}" type="pres">
      <dgm:prSet presAssocID="{4E433B54-71FB-4865-AE38-9C4CC8874287}" presName="LevelTwoTextNode" presStyleLbl="asst1" presStyleIdx="3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96027B-7161-4367-BDD5-828E42724687}" type="pres">
      <dgm:prSet presAssocID="{4E433B54-71FB-4865-AE38-9C4CC8874287}" presName="level3hierChild" presStyleCnt="0"/>
      <dgm:spPr/>
    </dgm:pt>
    <dgm:pt modelId="{DB51675B-E9FF-4AB1-A693-BE8CEF9C824A}" type="pres">
      <dgm:prSet presAssocID="{F3BE177E-ABD6-45C4-A3E1-8FFF445DF148}" presName="conn2-1" presStyleLbl="parChTrans1D3" presStyleIdx="3" presStyleCnt="8"/>
      <dgm:spPr/>
      <dgm:t>
        <a:bodyPr/>
        <a:lstStyle/>
        <a:p>
          <a:endParaRPr lang="en-US"/>
        </a:p>
      </dgm:t>
    </dgm:pt>
    <dgm:pt modelId="{8191323F-E637-4F7F-A6CC-A56A2EA06379}" type="pres">
      <dgm:prSet presAssocID="{F3BE177E-ABD6-45C4-A3E1-8FFF445DF148}" presName="connTx" presStyleLbl="parChTrans1D3" presStyleIdx="3" presStyleCnt="8"/>
      <dgm:spPr/>
      <dgm:t>
        <a:bodyPr/>
        <a:lstStyle/>
        <a:p>
          <a:endParaRPr lang="en-US"/>
        </a:p>
      </dgm:t>
    </dgm:pt>
    <dgm:pt modelId="{B24DE8D0-86E9-47F6-9C70-542A13DB46B1}" type="pres">
      <dgm:prSet presAssocID="{8387263A-9F04-4C2B-90C6-5212CBB13488}" presName="root2" presStyleCnt="0"/>
      <dgm:spPr/>
    </dgm:pt>
    <dgm:pt modelId="{3351FE29-F32A-464F-B3EF-13107ADD0418}" type="pres">
      <dgm:prSet presAssocID="{8387263A-9F04-4C2B-90C6-5212CBB13488}" presName="LevelTwoTextNode" presStyleLbl="asst1" presStyleIdx="4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B4F5CE-55D5-4A04-B0D1-6DE428A23693}" type="pres">
      <dgm:prSet presAssocID="{8387263A-9F04-4C2B-90C6-5212CBB13488}" presName="level3hierChild" presStyleCnt="0"/>
      <dgm:spPr/>
    </dgm:pt>
    <dgm:pt modelId="{4F3D316D-72A3-49AF-937F-3C5CFF907B56}" type="pres">
      <dgm:prSet presAssocID="{FD82731F-72D6-4058-BBB0-F48C6404AF7E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4D5FE777-BBAC-4816-9C3D-371E1A343716}" type="pres">
      <dgm:prSet presAssocID="{FD82731F-72D6-4058-BBB0-F48C6404AF7E}" presName="connTx" presStyleLbl="parChTrans1D2" presStyleIdx="1" presStyleCnt="2"/>
      <dgm:spPr/>
      <dgm:t>
        <a:bodyPr/>
        <a:lstStyle/>
        <a:p>
          <a:endParaRPr lang="en-US"/>
        </a:p>
      </dgm:t>
    </dgm:pt>
    <dgm:pt modelId="{F15BDA7C-A202-4998-9AC6-B57B8B7B87DF}" type="pres">
      <dgm:prSet presAssocID="{BEAABC90-4781-434B-8B9E-9B7E684C35B6}" presName="root2" presStyleCnt="0"/>
      <dgm:spPr/>
    </dgm:pt>
    <dgm:pt modelId="{AE2A3347-9251-49F9-ABB0-C697AFE41CAF}" type="pres">
      <dgm:prSet presAssocID="{BEAABC90-4781-434B-8B9E-9B7E684C35B6}" presName="LevelTwoTextNode" presStyleLbl="asst1" presStyleIdx="5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B620B7-6EAC-4E46-BF95-578999A51067}" type="pres">
      <dgm:prSet presAssocID="{BEAABC90-4781-434B-8B9E-9B7E684C35B6}" presName="level3hierChild" presStyleCnt="0"/>
      <dgm:spPr/>
    </dgm:pt>
    <dgm:pt modelId="{B697B4E5-5434-4C18-9B0E-5EAC9F3492C1}" type="pres">
      <dgm:prSet presAssocID="{C59D2972-3645-4B7C-9885-8F343A59974E}" presName="conn2-1" presStyleLbl="parChTrans1D3" presStyleIdx="4" presStyleCnt="8"/>
      <dgm:spPr/>
      <dgm:t>
        <a:bodyPr/>
        <a:lstStyle/>
        <a:p>
          <a:endParaRPr lang="en-US"/>
        </a:p>
      </dgm:t>
    </dgm:pt>
    <dgm:pt modelId="{DCAE2AAD-E460-494F-B11A-6E446A12582D}" type="pres">
      <dgm:prSet presAssocID="{C59D2972-3645-4B7C-9885-8F343A59974E}" presName="connTx" presStyleLbl="parChTrans1D3" presStyleIdx="4" presStyleCnt="8"/>
      <dgm:spPr/>
      <dgm:t>
        <a:bodyPr/>
        <a:lstStyle/>
        <a:p>
          <a:endParaRPr lang="en-US"/>
        </a:p>
      </dgm:t>
    </dgm:pt>
    <dgm:pt modelId="{CEAD6907-8999-4490-AB9C-450A9E0AC5A4}" type="pres">
      <dgm:prSet presAssocID="{0F5ECEC0-F9EA-46EF-A534-3F84FC9F22EE}" presName="root2" presStyleCnt="0"/>
      <dgm:spPr/>
    </dgm:pt>
    <dgm:pt modelId="{EF794549-0226-46C8-84FC-635F8697C81A}" type="pres">
      <dgm:prSet presAssocID="{0F5ECEC0-F9EA-46EF-A534-3F84FC9F22EE}" presName="LevelTwoTextNode" presStyleLbl="asst1" presStyleIdx="6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4383EA-628C-4D45-ABF0-0BABE2CFE14F}" type="pres">
      <dgm:prSet presAssocID="{0F5ECEC0-F9EA-46EF-A534-3F84FC9F22EE}" presName="level3hierChild" presStyleCnt="0"/>
      <dgm:spPr/>
    </dgm:pt>
    <dgm:pt modelId="{EB3DB74B-BF5C-484E-B50C-63F1BDE4C45C}" type="pres">
      <dgm:prSet presAssocID="{9E0305CF-29B8-41E9-8204-EAF94CFB6161}" presName="conn2-1" presStyleLbl="parChTrans1D3" presStyleIdx="5" presStyleCnt="8"/>
      <dgm:spPr/>
      <dgm:t>
        <a:bodyPr/>
        <a:lstStyle/>
        <a:p>
          <a:endParaRPr lang="en-US"/>
        </a:p>
      </dgm:t>
    </dgm:pt>
    <dgm:pt modelId="{1B2C5F46-F711-4054-B48E-7FB745E5FCC0}" type="pres">
      <dgm:prSet presAssocID="{9E0305CF-29B8-41E9-8204-EAF94CFB6161}" presName="connTx" presStyleLbl="parChTrans1D3" presStyleIdx="5" presStyleCnt="8"/>
      <dgm:spPr/>
      <dgm:t>
        <a:bodyPr/>
        <a:lstStyle/>
        <a:p>
          <a:endParaRPr lang="en-US"/>
        </a:p>
      </dgm:t>
    </dgm:pt>
    <dgm:pt modelId="{635C52D3-AFBE-465F-B61A-0A1A131814C0}" type="pres">
      <dgm:prSet presAssocID="{C1F822F2-2ABA-4FA9-B262-6877C5CFCD2B}" presName="root2" presStyleCnt="0"/>
      <dgm:spPr/>
    </dgm:pt>
    <dgm:pt modelId="{284052CF-929D-44EC-BE14-BFD017D3CC74}" type="pres">
      <dgm:prSet presAssocID="{C1F822F2-2ABA-4FA9-B262-6877C5CFCD2B}" presName="LevelTwoTextNode" presStyleLbl="asst1" presStyleIdx="7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33DFE3-C825-408B-B230-E3D25D280087}" type="pres">
      <dgm:prSet presAssocID="{C1F822F2-2ABA-4FA9-B262-6877C5CFCD2B}" presName="level3hierChild" presStyleCnt="0"/>
      <dgm:spPr/>
    </dgm:pt>
    <dgm:pt modelId="{F9773AD0-E670-44E8-8E44-4B48B9BF122C}" type="pres">
      <dgm:prSet presAssocID="{32197D72-64A9-4838-A701-F1BA6009424F}" presName="conn2-1" presStyleLbl="parChTrans1D3" presStyleIdx="6" presStyleCnt="8"/>
      <dgm:spPr/>
      <dgm:t>
        <a:bodyPr/>
        <a:lstStyle/>
        <a:p>
          <a:endParaRPr lang="en-US"/>
        </a:p>
      </dgm:t>
    </dgm:pt>
    <dgm:pt modelId="{1F097D5F-EA6E-45FA-9C68-1D230ED39867}" type="pres">
      <dgm:prSet presAssocID="{32197D72-64A9-4838-A701-F1BA6009424F}" presName="connTx" presStyleLbl="parChTrans1D3" presStyleIdx="6" presStyleCnt="8"/>
      <dgm:spPr/>
      <dgm:t>
        <a:bodyPr/>
        <a:lstStyle/>
        <a:p>
          <a:endParaRPr lang="en-US"/>
        </a:p>
      </dgm:t>
    </dgm:pt>
    <dgm:pt modelId="{C86B089A-6B70-4A6A-BAD9-EC8E332B75C7}" type="pres">
      <dgm:prSet presAssocID="{1416819E-33BA-430C-B27C-B379683DF52A}" presName="root2" presStyleCnt="0"/>
      <dgm:spPr/>
    </dgm:pt>
    <dgm:pt modelId="{EFA3B46A-3FEA-4505-B3E2-04DFDA0E0387}" type="pres">
      <dgm:prSet presAssocID="{1416819E-33BA-430C-B27C-B379683DF52A}" presName="LevelTwoTextNode" presStyleLbl="asst1" presStyleIdx="8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7BE9DE-5A45-460D-ADD2-D3B963D7244C}" type="pres">
      <dgm:prSet presAssocID="{1416819E-33BA-430C-B27C-B379683DF52A}" presName="level3hierChild" presStyleCnt="0"/>
      <dgm:spPr/>
    </dgm:pt>
    <dgm:pt modelId="{86E459F0-F2BC-46D3-B936-95E59B5F4EE3}" type="pres">
      <dgm:prSet presAssocID="{23DA3BA0-0B8B-46B7-8C33-D481A680BEBB}" presName="conn2-1" presStyleLbl="parChTrans1D3" presStyleIdx="7" presStyleCnt="8"/>
      <dgm:spPr/>
      <dgm:t>
        <a:bodyPr/>
        <a:lstStyle/>
        <a:p>
          <a:endParaRPr lang="en-US"/>
        </a:p>
      </dgm:t>
    </dgm:pt>
    <dgm:pt modelId="{CFEE0439-1216-4150-82D4-0CFE9F1E72BE}" type="pres">
      <dgm:prSet presAssocID="{23DA3BA0-0B8B-46B7-8C33-D481A680BEBB}" presName="connTx" presStyleLbl="parChTrans1D3" presStyleIdx="7" presStyleCnt="8"/>
      <dgm:spPr/>
      <dgm:t>
        <a:bodyPr/>
        <a:lstStyle/>
        <a:p>
          <a:endParaRPr lang="en-US"/>
        </a:p>
      </dgm:t>
    </dgm:pt>
    <dgm:pt modelId="{79E16351-A60E-4E34-96DB-E1889445DA73}" type="pres">
      <dgm:prSet presAssocID="{644EA0B1-A081-4814-8497-DAA9836A799F}" presName="root2" presStyleCnt="0"/>
      <dgm:spPr/>
    </dgm:pt>
    <dgm:pt modelId="{63E1C161-9608-49AE-AA0C-9630721486C8}" type="pres">
      <dgm:prSet presAssocID="{644EA0B1-A081-4814-8497-DAA9836A799F}" presName="LevelTwoTextNode" presStyleLbl="asst1" presStyleIdx="9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31446E-6560-4ED0-B90E-F27A8F7AA9F7}" type="pres">
      <dgm:prSet presAssocID="{644EA0B1-A081-4814-8497-DAA9836A799F}" presName="level3hierChild" presStyleCnt="0"/>
      <dgm:spPr/>
    </dgm:pt>
  </dgm:ptLst>
  <dgm:cxnLst>
    <dgm:cxn modelId="{ABC8C6F6-C00F-4ECE-8641-2FBBCE8D133A}" srcId="{607C8E42-92D0-4602-865E-77F2A0078447}" destId="{A489C33F-B53B-4852-80D7-8F0E6C215E3B}" srcOrd="1" destOrd="0" parTransId="{F1D03A7F-62E4-4846-B629-79FF269FBCA3}" sibTransId="{1623BDC8-2F27-492D-AB45-1A042ACF025C}"/>
    <dgm:cxn modelId="{03DAD639-F010-495B-841B-39D0346F6DF2}" type="presOf" srcId="{0D56BABE-164A-4580-AC89-CA976197B09B}" destId="{E5073A7B-0B3E-4BBF-B486-AAEB5685CCA7}" srcOrd="0" destOrd="0" presId="urn:microsoft.com/office/officeart/2008/layout/HorizontalMultiLevelHierarchy"/>
    <dgm:cxn modelId="{56860EA1-39F9-4F7F-942F-40C1A807549F}" type="presOf" srcId="{1416819E-33BA-430C-B27C-B379683DF52A}" destId="{EFA3B46A-3FEA-4505-B3E2-04DFDA0E0387}" srcOrd="0" destOrd="0" presId="urn:microsoft.com/office/officeart/2008/layout/HorizontalMultiLevelHierarchy"/>
    <dgm:cxn modelId="{32AA4DF1-FB78-484A-AB99-EED9DC242E55}" type="presOf" srcId="{B3F21BC0-AFFD-4981-BE2F-DD14AA39B9EE}" destId="{924431C1-5EDC-4572-A784-8057BED4C99D}" srcOrd="0" destOrd="0" presId="urn:microsoft.com/office/officeart/2008/layout/HorizontalMultiLevelHierarchy"/>
    <dgm:cxn modelId="{316E2768-9A51-483B-A553-CACEFC74D544}" type="presOf" srcId="{BD11D320-87ED-47C2-BC2B-04910974D262}" destId="{30785CDA-71E3-406C-9B2A-F1A997D8C300}" srcOrd="0" destOrd="0" presId="urn:microsoft.com/office/officeart/2008/layout/HorizontalMultiLevelHierarchy"/>
    <dgm:cxn modelId="{D5C64C30-45B9-4DD6-A3C7-B5AED4D66131}" srcId="{BEAABC90-4781-434B-8B9E-9B7E684C35B6}" destId="{1416819E-33BA-430C-B27C-B379683DF52A}" srcOrd="2" destOrd="0" parTransId="{32197D72-64A9-4838-A701-F1BA6009424F}" sibTransId="{B41588D5-C28A-4311-A923-3E72A5292DDF}"/>
    <dgm:cxn modelId="{54D9A613-C581-4DA5-A1C8-0A4D39E75723}" type="presOf" srcId="{F1D03A7F-62E4-4846-B629-79FF269FBCA3}" destId="{B1756195-9E19-4EFA-93B3-D41943892A59}" srcOrd="1" destOrd="0" presId="urn:microsoft.com/office/officeart/2008/layout/HorizontalMultiLevelHierarchy"/>
    <dgm:cxn modelId="{17D3618B-B163-4766-BE2A-5F14CF7ED8D3}" type="presOf" srcId="{9E0305CF-29B8-41E9-8204-EAF94CFB6161}" destId="{1B2C5F46-F711-4054-B48E-7FB745E5FCC0}" srcOrd="1" destOrd="0" presId="urn:microsoft.com/office/officeart/2008/layout/HorizontalMultiLevelHierarchy"/>
    <dgm:cxn modelId="{1DF8BB4B-3FD8-488A-816E-ACEB7C66DAB4}" type="presOf" srcId="{F3BE177E-ABD6-45C4-A3E1-8FFF445DF148}" destId="{DB51675B-E9FF-4AB1-A693-BE8CEF9C824A}" srcOrd="0" destOrd="0" presId="urn:microsoft.com/office/officeart/2008/layout/HorizontalMultiLevelHierarchy"/>
    <dgm:cxn modelId="{62A84A2E-94FD-4480-8369-4D3F86631705}" type="presOf" srcId="{607C8E42-92D0-4602-865E-77F2A0078447}" destId="{67E236F8-112A-4D5F-B00A-400F4B2F5786}" srcOrd="0" destOrd="0" presId="urn:microsoft.com/office/officeart/2008/layout/HorizontalMultiLevelHierarchy"/>
    <dgm:cxn modelId="{ED483A51-2F38-4400-9490-F615BE56DEBA}" type="presOf" srcId="{BD11D320-87ED-47C2-BC2B-04910974D262}" destId="{6FDEE087-DA12-4C4A-996D-4E8D25151CB0}" srcOrd="1" destOrd="0" presId="urn:microsoft.com/office/officeart/2008/layout/HorizontalMultiLevelHierarchy"/>
    <dgm:cxn modelId="{25201CA1-8EE4-4577-8B5B-9F8E5FB55BA2}" type="presOf" srcId="{23DA3BA0-0B8B-46B7-8C33-D481A680BEBB}" destId="{CFEE0439-1216-4150-82D4-0CFE9F1E72BE}" srcOrd="1" destOrd="0" presId="urn:microsoft.com/office/officeart/2008/layout/HorizontalMultiLevelHierarchy"/>
    <dgm:cxn modelId="{5DEE6C3F-7C0D-42D5-A2CC-BD2E12B174ED}" type="presOf" srcId="{32197D72-64A9-4838-A701-F1BA6009424F}" destId="{F9773AD0-E670-44E8-8E44-4B48B9BF122C}" srcOrd="0" destOrd="0" presId="urn:microsoft.com/office/officeart/2008/layout/HorizontalMultiLevelHierarchy"/>
    <dgm:cxn modelId="{0E27C5ED-0182-459A-9EDC-A81848303A29}" type="presOf" srcId="{BEAABC90-4781-434B-8B9E-9B7E684C35B6}" destId="{AE2A3347-9251-49F9-ABB0-C697AFE41CAF}" srcOrd="0" destOrd="0" presId="urn:microsoft.com/office/officeart/2008/layout/HorizontalMultiLevelHierarchy"/>
    <dgm:cxn modelId="{55D61CAD-02C9-4411-B6E0-91E3A33BFBE5}" type="presOf" srcId="{C59D2972-3645-4B7C-9885-8F343A59974E}" destId="{DCAE2AAD-E460-494F-B11A-6E446A12582D}" srcOrd="1" destOrd="0" presId="urn:microsoft.com/office/officeart/2008/layout/HorizontalMultiLevelHierarchy"/>
    <dgm:cxn modelId="{F9A52DE0-B49E-4ECC-9D70-6F4DD6CE9C43}" type="presOf" srcId="{C910A817-42D7-465E-8146-42D123055551}" destId="{E7D8FB52-212C-4CEC-9E96-8F16E16D5D60}" srcOrd="0" destOrd="0" presId="urn:microsoft.com/office/officeart/2008/layout/HorizontalMultiLevelHierarchy"/>
    <dgm:cxn modelId="{3B6CD98A-08BE-46AA-BAD3-908C12AA4BC6}" type="presOf" srcId="{C59D2972-3645-4B7C-9885-8F343A59974E}" destId="{B697B4E5-5434-4C18-9B0E-5EAC9F3492C1}" srcOrd="0" destOrd="0" presId="urn:microsoft.com/office/officeart/2008/layout/HorizontalMultiLevelHierarchy"/>
    <dgm:cxn modelId="{5BD61E29-4003-4E55-982A-A8E0B972A5DF}" srcId="{BEAABC90-4781-434B-8B9E-9B7E684C35B6}" destId="{644EA0B1-A081-4814-8497-DAA9836A799F}" srcOrd="3" destOrd="0" parTransId="{23DA3BA0-0B8B-46B7-8C33-D481A680BEBB}" sibTransId="{4A2EFD97-F634-4E4D-AC80-F371B09BF889}"/>
    <dgm:cxn modelId="{0B5E51A9-01D1-4425-957D-1784BBA62269}" srcId="{607C8E42-92D0-4602-865E-77F2A0078447}" destId="{8387263A-9F04-4C2B-90C6-5212CBB13488}" srcOrd="3" destOrd="0" parTransId="{F3BE177E-ABD6-45C4-A3E1-8FFF445DF148}" sibTransId="{FE3B73D2-3213-4020-9783-696CEF36C800}"/>
    <dgm:cxn modelId="{A146AB05-5F04-413D-BB9C-3597948E5FBA}" type="presOf" srcId="{FD82731F-72D6-4058-BBB0-F48C6404AF7E}" destId="{4F3D316D-72A3-49AF-937F-3C5CFF907B56}" srcOrd="0" destOrd="0" presId="urn:microsoft.com/office/officeart/2008/layout/HorizontalMultiLevelHierarchy"/>
    <dgm:cxn modelId="{B898D6FB-CFFF-4F41-9D44-528AA76665ED}" srcId="{BEAABC90-4781-434B-8B9E-9B7E684C35B6}" destId="{C1F822F2-2ABA-4FA9-B262-6877C5CFCD2B}" srcOrd="1" destOrd="0" parTransId="{9E0305CF-29B8-41E9-8204-EAF94CFB6161}" sibTransId="{6DE4F76A-9718-4435-AFA0-19116EC8D0D4}"/>
    <dgm:cxn modelId="{3B87A741-431D-4A83-AA61-99E9711D440D}" type="presOf" srcId="{9E0305CF-29B8-41E9-8204-EAF94CFB6161}" destId="{EB3DB74B-BF5C-484E-B50C-63F1BDE4C45C}" srcOrd="0" destOrd="0" presId="urn:microsoft.com/office/officeart/2008/layout/HorizontalMultiLevelHierarchy"/>
    <dgm:cxn modelId="{505BF974-DA38-47A6-B460-DDA489057237}" srcId="{BEAABC90-4781-434B-8B9E-9B7E684C35B6}" destId="{0F5ECEC0-F9EA-46EF-A534-3F84FC9F22EE}" srcOrd="0" destOrd="0" parTransId="{C59D2972-3645-4B7C-9885-8F343A59974E}" sibTransId="{8F484CE4-4614-4A55-B829-F783DD943967}"/>
    <dgm:cxn modelId="{942CBD52-F5C9-4940-9705-6EB57C1CB208}" srcId="{C910A817-42D7-465E-8146-42D123055551}" destId="{607C8E42-92D0-4602-865E-77F2A0078447}" srcOrd="0" destOrd="0" parTransId="{B3F21BC0-AFFD-4981-BE2F-DD14AA39B9EE}" sibTransId="{15C7F6B0-0B7B-419A-B5CA-9A64A97947C8}"/>
    <dgm:cxn modelId="{C1029865-D0A1-459E-8553-D60971F5519A}" type="presOf" srcId="{0F5ECEC0-F9EA-46EF-A534-3F84FC9F22EE}" destId="{EF794549-0226-46C8-84FC-635F8697C81A}" srcOrd="0" destOrd="0" presId="urn:microsoft.com/office/officeart/2008/layout/HorizontalMultiLevelHierarchy"/>
    <dgm:cxn modelId="{23F9EF70-EE7A-419E-A9FA-56EEF2C0D3F1}" srcId="{607C8E42-92D0-4602-865E-77F2A0078447}" destId="{1121D93C-47E1-4140-B83C-7B34A741B7BD}" srcOrd="0" destOrd="0" parTransId="{BD11D320-87ED-47C2-BC2B-04910974D262}" sibTransId="{C8E0B9CC-6C88-4BBD-A92A-6EC8189A6548}"/>
    <dgm:cxn modelId="{08A71EA7-D962-437F-9D27-ED2EA5A7C95B}" type="presOf" srcId="{0D56BABE-164A-4580-AC89-CA976197B09B}" destId="{9DDAA505-C0EA-47D7-AA91-8A2E6FB72EAC}" srcOrd="1" destOrd="0" presId="urn:microsoft.com/office/officeart/2008/layout/HorizontalMultiLevelHierarchy"/>
    <dgm:cxn modelId="{68A9F0C1-7EBD-4F85-B6E1-F31DE270B3A7}" type="presOf" srcId="{B3F21BC0-AFFD-4981-BE2F-DD14AA39B9EE}" destId="{C9E7D772-DF77-4BD5-86B9-CC5956F75E81}" srcOrd="1" destOrd="0" presId="urn:microsoft.com/office/officeart/2008/layout/HorizontalMultiLevelHierarchy"/>
    <dgm:cxn modelId="{B2CEDA5D-E8E0-4F20-9824-4678AC37BE34}" type="presOf" srcId="{4E433B54-71FB-4865-AE38-9C4CC8874287}" destId="{9D330AEE-D220-457F-88B3-CC4C09B4B493}" srcOrd="0" destOrd="0" presId="urn:microsoft.com/office/officeart/2008/layout/HorizontalMultiLevelHierarchy"/>
    <dgm:cxn modelId="{6A2078FB-8312-4384-81FD-767C94371442}" type="presOf" srcId="{A489C33F-B53B-4852-80D7-8F0E6C215E3B}" destId="{C494E588-C3A1-43E1-82AB-580DEF6CBBF9}" srcOrd="0" destOrd="0" presId="urn:microsoft.com/office/officeart/2008/layout/HorizontalMultiLevelHierarchy"/>
    <dgm:cxn modelId="{EC861DBA-F48F-4640-AA21-F4EB90654C06}" srcId="{C910A817-42D7-465E-8146-42D123055551}" destId="{BEAABC90-4781-434B-8B9E-9B7E684C35B6}" srcOrd="1" destOrd="0" parTransId="{FD82731F-72D6-4058-BBB0-F48C6404AF7E}" sibTransId="{3830B15A-A399-4DF8-9C7E-0AF70002B734}"/>
    <dgm:cxn modelId="{00B600E2-C6D9-48D2-A339-FFF0A61A54E4}" srcId="{D1530E56-7B82-4214-B103-604CB16C1DDB}" destId="{C910A817-42D7-465E-8146-42D123055551}" srcOrd="0" destOrd="0" parTransId="{6B7A0408-D0A1-4E2F-90E1-ADDB8F424DF4}" sibTransId="{5BCDABD1-A377-4FD1-AF31-D3AEEBB96849}"/>
    <dgm:cxn modelId="{9E87C6FF-1A5F-422A-A53E-1953A6AF34AF}" type="presOf" srcId="{F3BE177E-ABD6-45C4-A3E1-8FFF445DF148}" destId="{8191323F-E637-4F7F-A6CC-A56A2EA06379}" srcOrd="1" destOrd="0" presId="urn:microsoft.com/office/officeart/2008/layout/HorizontalMultiLevelHierarchy"/>
    <dgm:cxn modelId="{B4A1DC02-EA3D-450B-A83E-9B9683C2A532}" type="presOf" srcId="{FD82731F-72D6-4058-BBB0-F48C6404AF7E}" destId="{4D5FE777-BBAC-4816-9C3D-371E1A343716}" srcOrd="1" destOrd="0" presId="urn:microsoft.com/office/officeart/2008/layout/HorizontalMultiLevelHierarchy"/>
    <dgm:cxn modelId="{CFEB62F7-4C22-419A-93C1-E4052FF4C91F}" type="presOf" srcId="{23DA3BA0-0B8B-46B7-8C33-D481A680BEBB}" destId="{86E459F0-F2BC-46D3-B936-95E59B5F4EE3}" srcOrd="0" destOrd="0" presId="urn:microsoft.com/office/officeart/2008/layout/HorizontalMultiLevelHierarchy"/>
    <dgm:cxn modelId="{ACB8D50D-AA69-405E-A64A-83586160A015}" type="presOf" srcId="{32197D72-64A9-4838-A701-F1BA6009424F}" destId="{1F097D5F-EA6E-45FA-9C68-1D230ED39867}" srcOrd="1" destOrd="0" presId="urn:microsoft.com/office/officeart/2008/layout/HorizontalMultiLevelHierarchy"/>
    <dgm:cxn modelId="{19840FA1-5DC9-4E8C-BC02-2F2DAFE853D2}" type="presOf" srcId="{644EA0B1-A081-4814-8497-DAA9836A799F}" destId="{63E1C161-9608-49AE-AA0C-9630721486C8}" srcOrd="0" destOrd="0" presId="urn:microsoft.com/office/officeart/2008/layout/HorizontalMultiLevelHierarchy"/>
    <dgm:cxn modelId="{E8DF91A0-EC1A-4BFA-95FA-88BB85196509}" srcId="{607C8E42-92D0-4602-865E-77F2A0078447}" destId="{4E433B54-71FB-4865-AE38-9C4CC8874287}" srcOrd="2" destOrd="0" parTransId="{0D56BABE-164A-4580-AC89-CA976197B09B}" sibTransId="{AD68E206-B09B-4E60-AE0A-F2013B0BDAF3}"/>
    <dgm:cxn modelId="{09581796-81C0-4F38-939C-5BAE66A8FBD4}" type="presOf" srcId="{D1530E56-7B82-4214-B103-604CB16C1DDB}" destId="{C9E213BF-E074-44FC-9877-49717A206294}" srcOrd="0" destOrd="0" presId="urn:microsoft.com/office/officeart/2008/layout/HorizontalMultiLevelHierarchy"/>
    <dgm:cxn modelId="{F0BCDC3F-5CEC-4A9A-B74B-683F79E4E59D}" type="presOf" srcId="{F1D03A7F-62E4-4846-B629-79FF269FBCA3}" destId="{90157035-B181-4902-B36C-A7C5A3548161}" srcOrd="0" destOrd="0" presId="urn:microsoft.com/office/officeart/2008/layout/HorizontalMultiLevelHierarchy"/>
    <dgm:cxn modelId="{13840848-38DC-4735-8A63-190FF57107FD}" type="presOf" srcId="{1121D93C-47E1-4140-B83C-7B34A741B7BD}" destId="{94EDCD55-1FC3-423E-BCD7-C649D05AC0EA}" srcOrd="0" destOrd="0" presId="urn:microsoft.com/office/officeart/2008/layout/HorizontalMultiLevelHierarchy"/>
    <dgm:cxn modelId="{54574FB1-F9BF-48A3-BC19-303F8A7B1134}" type="presOf" srcId="{8387263A-9F04-4C2B-90C6-5212CBB13488}" destId="{3351FE29-F32A-464F-B3EF-13107ADD0418}" srcOrd="0" destOrd="0" presId="urn:microsoft.com/office/officeart/2008/layout/HorizontalMultiLevelHierarchy"/>
    <dgm:cxn modelId="{6683EB73-0458-4DD1-B208-EF647E46D66A}" type="presOf" srcId="{C1F822F2-2ABA-4FA9-B262-6877C5CFCD2B}" destId="{284052CF-929D-44EC-BE14-BFD017D3CC74}" srcOrd="0" destOrd="0" presId="urn:microsoft.com/office/officeart/2008/layout/HorizontalMultiLevelHierarchy"/>
    <dgm:cxn modelId="{AE8680E0-016A-4696-B3AC-44A5297E9324}" type="presParOf" srcId="{C9E213BF-E074-44FC-9877-49717A206294}" destId="{6DBC71A7-5D0B-49AD-A8D3-9685112127BE}" srcOrd="0" destOrd="0" presId="urn:microsoft.com/office/officeart/2008/layout/HorizontalMultiLevelHierarchy"/>
    <dgm:cxn modelId="{0432332D-1F9E-41A8-A8E4-E3DAFACCD9A3}" type="presParOf" srcId="{6DBC71A7-5D0B-49AD-A8D3-9685112127BE}" destId="{E7D8FB52-212C-4CEC-9E96-8F16E16D5D60}" srcOrd="0" destOrd="0" presId="urn:microsoft.com/office/officeart/2008/layout/HorizontalMultiLevelHierarchy"/>
    <dgm:cxn modelId="{261EA13E-33EF-478E-A70C-A58BCF431A0F}" type="presParOf" srcId="{6DBC71A7-5D0B-49AD-A8D3-9685112127BE}" destId="{FE328107-8C1E-4A9D-9557-BFD627895052}" srcOrd="1" destOrd="0" presId="urn:microsoft.com/office/officeart/2008/layout/HorizontalMultiLevelHierarchy"/>
    <dgm:cxn modelId="{9EDB57E4-E062-41CF-8F7A-4EBD964DC2A2}" type="presParOf" srcId="{FE328107-8C1E-4A9D-9557-BFD627895052}" destId="{924431C1-5EDC-4572-A784-8057BED4C99D}" srcOrd="0" destOrd="0" presId="urn:microsoft.com/office/officeart/2008/layout/HorizontalMultiLevelHierarchy"/>
    <dgm:cxn modelId="{986F3B9A-2A3B-4BCE-AAF6-2E17930B56AC}" type="presParOf" srcId="{924431C1-5EDC-4572-A784-8057BED4C99D}" destId="{C9E7D772-DF77-4BD5-86B9-CC5956F75E81}" srcOrd="0" destOrd="0" presId="urn:microsoft.com/office/officeart/2008/layout/HorizontalMultiLevelHierarchy"/>
    <dgm:cxn modelId="{890FCC84-5F97-46F7-8744-160EB65E512A}" type="presParOf" srcId="{FE328107-8C1E-4A9D-9557-BFD627895052}" destId="{7BBB6212-50CD-410E-A3F0-B2B884372195}" srcOrd="1" destOrd="0" presId="urn:microsoft.com/office/officeart/2008/layout/HorizontalMultiLevelHierarchy"/>
    <dgm:cxn modelId="{845FC301-CBE5-4F67-AFA0-077BD347049C}" type="presParOf" srcId="{7BBB6212-50CD-410E-A3F0-B2B884372195}" destId="{67E236F8-112A-4D5F-B00A-400F4B2F5786}" srcOrd="0" destOrd="0" presId="urn:microsoft.com/office/officeart/2008/layout/HorizontalMultiLevelHierarchy"/>
    <dgm:cxn modelId="{502C1541-A795-4AC0-ABFC-49BA40685A5B}" type="presParOf" srcId="{7BBB6212-50CD-410E-A3F0-B2B884372195}" destId="{C5B34A43-D91D-4F77-96E2-9A7884CC43E8}" srcOrd="1" destOrd="0" presId="urn:microsoft.com/office/officeart/2008/layout/HorizontalMultiLevelHierarchy"/>
    <dgm:cxn modelId="{0C352BCE-E363-4A65-9049-0C31C42E7A9E}" type="presParOf" srcId="{C5B34A43-D91D-4F77-96E2-9A7884CC43E8}" destId="{30785CDA-71E3-406C-9B2A-F1A997D8C300}" srcOrd="0" destOrd="0" presId="urn:microsoft.com/office/officeart/2008/layout/HorizontalMultiLevelHierarchy"/>
    <dgm:cxn modelId="{EC3B3FDA-0538-4F11-AB49-E67312C9B0CC}" type="presParOf" srcId="{30785CDA-71E3-406C-9B2A-F1A997D8C300}" destId="{6FDEE087-DA12-4C4A-996D-4E8D25151CB0}" srcOrd="0" destOrd="0" presId="urn:microsoft.com/office/officeart/2008/layout/HorizontalMultiLevelHierarchy"/>
    <dgm:cxn modelId="{FA86C704-6197-4006-8F9E-97DF463B270D}" type="presParOf" srcId="{C5B34A43-D91D-4F77-96E2-9A7884CC43E8}" destId="{B4CC75C5-7886-48AA-B0A1-2AA1C6403E51}" srcOrd="1" destOrd="0" presId="urn:microsoft.com/office/officeart/2008/layout/HorizontalMultiLevelHierarchy"/>
    <dgm:cxn modelId="{F5D4AFE7-B0D7-4B34-8802-057E439D37D1}" type="presParOf" srcId="{B4CC75C5-7886-48AA-B0A1-2AA1C6403E51}" destId="{94EDCD55-1FC3-423E-BCD7-C649D05AC0EA}" srcOrd="0" destOrd="0" presId="urn:microsoft.com/office/officeart/2008/layout/HorizontalMultiLevelHierarchy"/>
    <dgm:cxn modelId="{F7C64DCD-FC84-4B94-8D3A-41C6F04E34B0}" type="presParOf" srcId="{B4CC75C5-7886-48AA-B0A1-2AA1C6403E51}" destId="{516ACD90-90F6-4E65-AC9C-2C27E3A05914}" srcOrd="1" destOrd="0" presId="urn:microsoft.com/office/officeart/2008/layout/HorizontalMultiLevelHierarchy"/>
    <dgm:cxn modelId="{F3416106-A380-43A2-A347-8DD668965B76}" type="presParOf" srcId="{C5B34A43-D91D-4F77-96E2-9A7884CC43E8}" destId="{90157035-B181-4902-B36C-A7C5A3548161}" srcOrd="2" destOrd="0" presId="urn:microsoft.com/office/officeart/2008/layout/HorizontalMultiLevelHierarchy"/>
    <dgm:cxn modelId="{95B3EB78-C1E5-431E-A635-A6F25657E42F}" type="presParOf" srcId="{90157035-B181-4902-B36C-A7C5A3548161}" destId="{B1756195-9E19-4EFA-93B3-D41943892A59}" srcOrd="0" destOrd="0" presId="urn:microsoft.com/office/officeart/2008/layout/HorizontalMultiLevelHierarchy"/>
    <dgm:cxn modelId="{EE83F4B5-AAAA-4134-B707-B298BD8E8D51}" type="presParOf" srcId="{C5B34A43-D91D-4F77-96E2-9A7884CC43E8}" destId="{D688CAB9-6188-4719-9CC1-052634AA95CA}" srcOrd="3" destOrd="0" presId="urn:microsoft.com/office/officeart/2008/layout/HorizontalMultiLevelHierarchy"/>
    <dgm:cxn modelId="{916E6730-BF6E-4582-849D-1BDD89549C03}" type="presParOf" srcId="{D688CAB9-6188-4719-9CC1-052634AA95CA}" destId="{C494E588-C3A1-43E1-82AB-580DEF6CBBF9}" srcOrd="0" destOrd="0" presId="urn:microsoft.com/office/officeart/2008/layout/HorizontalMultiLevelHierarchy"/>
    <dgm:cxn modelId="{B03DFA53-E391-44A8-A411-9B86A75958B0}" type="presParOf" srcId="{D688CAB9-6188-4719-9CC1-052634AA95CA}" destId="{53083352-8B65-4AB2-9330-5BAAA93F49C5}" srcOrd="1" destOrd="0" presId="urn:microsoft.com/office/officeart/2008/layout/HorizontalMultiLevelHierarchy"/>
    <dgm:cxn modelId="{DDF2BF12-0284-4072-8A87-B32B79F7857D}" type="presParOf" srcId="{C5B34A43-D91D-4F77-96E2-9A7884CC43E8}" destId="{E5073A7B-0B3E-4BBF-B486-AAEB5685CCA7}" srcOrd="4" destOrd="0" presId="urn:microsoft.com/office/officeart/2008/layout/HorizontalMultiLevelHierarchy"/>
    <dgm:cxn modelId="{CBEC4611-DBEC-40A7-A225-67EF73FFA136}" type="presParOf" srcId="{E5073A7B-0B3E-4BBF-B486-AAEB5685CCA7}" destId="{9DDAA505-C0EA-47D7-AA91-8A2E6FB72EAC}" srcOrd="0" destOrd="0" presId="urn:microsoft.com/office/officeart/2008/layout/HorizontalMultiLevelHierarchy"/>
    <dgm:cxn modelId="{56698020-B1AE-41DE-8474-D7DD2DD31651}" type="presParOf" srcId="{C5B34A43-D91D-4F77-96E2-9A7884CC43E8}" destId="{D8E3A196-7453-4660-83D5-3C19F394609C}" srcOrd="5" destOrd="0" presId="urn:microsoft.com/office/officeart/2008/layout/HorizontalMultiLevelHierarchy"/>
    <dgm:cxn modelId="{46A8B980-2AFA-4F73-8A60-F607F4B00A80}" type="presParOf" srcId="{D8E3A196-7453-4660-83D5-3C19F394609C}" destId="{9D330AEE-D220-457F-88B3-CC4C09B4B493}" srcOrd="0" destOrd="0" presId="urn:microsoft.com/office/officeart/2008/layout/HorizontalMultiLevelHierarchy"/>
    <dgm:cxn modelId="{0DC63998-74AC-460C-8EC7-08540688BFB5}" type="presParOf" srcId="{D8E3A196-7453-4660-83D5-3C19F394609C}" destId="{F496027B-7161-4367-BDD5-828E42724687}" srcOrd="1" destOrd="0" presId="urn:microsoft.com/office/officeart/2008/layout/HorizontalMultiLevelHierarchy"/>
    <dgm:cxn modelId="{BC9F54C8-CEF1-4204-8FF4-140DBCBDAB24}" type="presParOf" srcId="{C5B34A43-D91D-4F77-96E2-9A7884CC43E8}" destId="{DB51675B-E9FF-4AB1-A693-BE8CEF9C824A}" srcOrd="6" destOrd="0" presId="urn:microsoft.com/office/officeart/2008/layout/HorizontalMultiLevelHierarchy"/>
    <dgm:cxn modelId="{F5E54AC7-719F-4E90-9DA2-7CAB525ACAE0}" type="presParOf" srcId="{DB51675B-E9FF-4AB1-A693-BE8CEF9C824A}" destId="{8191323F-E637-4F7F-A6CC-A56A2EA06379}" srcOrd="0" destOrd="0" presId="urn:microsoft.com/office/officeart/2008/layout/HorizontalMultiLevelHierarchy"/>
    <dgm:cxn modelId="{026EDF0A-1C6F-4548-B899-B273837658CD}" type="presParOf" srcId="{C5B34A43-D91D-4F77-96E2-9A7884CC43E8}" destId="{B24DE8D0-86E9-47F6-9C70-542A13DB46B1}" srcOrd="7" destOrd="0" presId="urn:microsoft.com/office/officeart/2008/layout/HorizontalMultiLevelHierarchy"/>
    <dgm:cxn modelId="{F65D0C3F-4183-46E1-8092-1C3AF2D187A8}" type="presParOf" srcId="{B24DE8D0-86E9-47F6-9C70-542A13DB46B1}" destId="{3351FE29-F32A-464F-B3EF-13107ADD0418}" srcOrd="0" destOrd="0" presId="urn:microsoft.com/office/officeart/2008/layout/HorizontalMultiLevelHierarchy"/>
    <dgm:cxn modelId="{8FB46B0A-5A74-41C9-BAEE-712ABFBBBDBC}" type="presParOf" srcId="{B24DE8D0-86E9-47F6-9C70-542A13DB46B1}" destId="{0FB4F5CE-55D5-4A04-B0D1-6DE428A23693}" srcOrd="1" destOrd="0" presId="urn:microsoft.com/office/officeart/2008/layout/HorizontalMultiLevelHierarchy"/>
    <dgm:cxn modelId="{61930CF5-2016-445A-84CA-4E3B5DAC732B}" type="presParOf" srcId="{FE328107-8C1E-4A9D-9557-BFD627895052}" destId="{4F3D316D-72A3-49AF-937F-3C5CFF907B56}" srcOrd="2" destOrd="0" presId="urn:microsoft.com/office/officeart/2008/layout/HorizontalMultiLevelHierarchy"/>
    <dgm:cxn modelId="{C8C98E11-6C85-41A0-95AD-F8BF6F71BA14}" type="presParOf" srcId="{4F3D316D-72A3-49AF-937F-3C5CFF907B56}" destId="{4D5FE777-BBAC-4816-9C3D-371E1A343716}" srcOrd="0" destOrd="0" presId="urn:microsoft.com/office/officeart/2008/layout/HorizontalMultiLevelHierarchy"/>
    <dgm:cxn modelId="{2B392500-CA88-4B5F-A73F-9B71CB76616B}" type="presParOf" srcId="{FE328107-8C1E-4A9D-9557-BFD627895052}" destId="{F15BDA7C-A202-4998-9AC6-B57B8B7B87DF}" srcOrd="3" destOrd="0" presId="urn:microsoft.com/office/officeart/2008/layout/HorizontalMultiLevelHierarchy"/>
    <dgm:cxn modelId="{169238AB-F8E8-4976-A700-5460B9E80EB3}" type="presParOf" srcId="{F15BDA7C-A202-4998-9AC6-B57B8B7B87DF}" destId="{AE2A3347-9251-49F9-ABB0-C697AFE41CAF}" srcOrd="0" destOrd="0" presId="urn:microsoft.com/office/officeart/2008/layout/HorizontalMultiLevelHierarchy"/>
    <dgm:cxn modelId="{83793887-2DBC-4696-AA05-05E39B495CCD}" type="presParOf" srcId="{F15BDA7C-A202-4998-9AC6-B57B8B7B87DF}" destId="{C4B620B7-6EAC-4E46-BF95-578999A51067}" srcOrd="1" destOrd="0" presId="urn:microsoft.com/office/officeart/2008/layout/HorizontalMultiLevelHierarchy"/>
    <dgm:cxn modelId="{CF7711BC-9A24-40D0-A623-E3E0803B5B2E}" type="presParOf" srcId="{C4B620B7-6EAC-4E46-BF95-578999A51067}" destId="{B697B4E5-5434-4C18-9B0E-5EAC9F3492C1}" srcOrd="0" destOrd="0" presId="urn:microsoft.com/office/officeart/2008/layout/HorizontalMultiLevelHierarchy"/>
    <dgm:cxn modelId="{90C1F574-256C-42DD-9D20-04C18FFD6CDE}" type="presParOf" srcId="{B697B4E5-5434-4C18-9B0E-5EAC9F3492C1}" destId="{DCAE2AAD-E460-494F-B11A-6E446A12582D}" srcOrd="0" destOrd="0" presId="urn:microsoft.com/office/officeart/2008/layout/HorizontalMultiLevelHierarchy"/>
    <dgm:cxn modelId="{E96F40A7-B47D-40C7-ADAB-D88C62BCE191}" type="presParOf" srcId="{C4B620B7-6EAC-4E46-BF95-578999A51067}" destId="{CEAD6907-8999-4490-AB9C-450A9E0AC5A4}" srcOrd="1" destOrd="0" presId="urn:microsoft.com/office/officeart/2008/layout/HorizontalMultiLevelHierarchy"/>
    <dgm:cxn modelId="{729BA6DB-FADC-47FB-96B7-2D7054FCABF0}" type="presParOf" srcId="{CEAD6907-8999-4490-AB9C-450A9E0AC5A4}" destId="{EF794549-0226-46C8-84FC-635F8697C81A}" srcOrd="0" destOrd="0" presId="urn:microsoft.com/office/officeart/2008/layout/HorizontalMultiLevelHierarchy"/>
    <dgm:cxn modelId="{9156133A-D211-4E69-A821-F16945528CB6}" type="presParOf" srcId="{CEAD6907-8999-4490-AB9C-450A9E0AC5A4}" destId="{AE4383EA-628C-4D45-ABF0-0BABE2CFE14F}" srcOrd="1" destOrd="0" presId="urn:microsoft.com/office/officeart/2008/layout/HorizontalMultiLevelHierarchy"/>
    <dgm:cxn modelId="{AA68A3BB-4F0A-4461-BFEF-0494EDD13154}" type="presParOf" srcId="{C4B620B7-6EAC-4E46-BF95-578999A51067}" destId="{EB3DB74B-BF5C-484E-B50C-63F1BDE4C45C}" srcOrd="2" destOrd="0" presId="urn:microsoft.com/office/officeart/2008/layout/HorizontalMultiLevelHierarchy"/>
    <dgm:cxn modelId="{2176B114-DE6E-465D-B0DA-18C6A6930FF7}" type="presParOf" srcId="{EB3DB74B-BF5C-484E-B50C-63F1BDE4C45C}" destId="{1B2C5F46-F711-4054-B48E-7FB745E5FCC0}" srcOrd="0" destOrd="0" presId="urn:microsoft.com/office/officeart/2008/layout/HorizontalMultiLevelHierarchy"/>
    <dgm:cxn modelId="{EF8B4A6C-FAC2-48FB-8FFF-A45224D37740}" type="presParOf" srcId="{C4B620B7-6EAC-4E46-BF95-578999A51067}" destId="{635C52D3-AFBE-465F-B61A-0A1A131814C0}" srcOrd="3" destOrd="0" presId="urn:microsoft.com/office/officeart/2008/layout/HorizontalMultiLevelHierarchy"/>
    <dgm:cxn modelId="{F1ABA357-F92F-47AC-B214-BABCB08BA6B7}" type="presParOf" srcId="{635C52D3-AFBE-465F-B61A-0A1A131814C0}" destId="{284052CF-929D-44EC-BE14-BFD017D3CC74}" srcOrd="0" destOrd="0" presId="urn:microsoft.com/office/officeart/2008/layout/HorizontalMultiLevelHierarchy"/>
    <dgm:cxn modelId="{22B5F90D-838B-4655-A5BD-FB52CE33E9E0}" type="presParOf" srcId="{635C52D3-AFBE-465F-B61A-0A1A131814C0}" destId="{7433DFE3-C825-408B-B230-E3D25D280087}" srcOrd="1" destOrd="0" presId="urn:microsoft.com/office/officeart/2008/layout/HorizontalMultiLevelHierarchy"/>
    <dgm:cxn modelId="{00D04273-CE08-4CC5-9FA8-D29890DAA22F}" type="presParOf" srcId="{C4B620B7-6EAC-4E46-BF95-578999A51067}" destId="{F9773AD0-E670-44E8-8E44-4B48B9BF122C}" srcOrd="4" destOrd="0" presId="urn:microsoft.com/office/officeart/2008/layout/HorizontalMultiLevelHierarchy"/>
    <dgm:cxn modelId="{5BE8CB48-ABA8-49F5-A3C5-27A800F15DB1}" type="presParOf" srcId="{F9773AD0-E670-44E8-8E44-4B48B9BF122C}" destId="{1F097D5F-EA6E-45FA-9C68-1D230ED39867}" srcOrd="0" destOrd="0" presId="urn:microsoft.com/office/officeart/2008/layout/HorizontalMultiLevelHierarchy"/>
    <dgm:cxn modelId="{036AFD00-4D40-4691-95A8-26D82562BC2C}" type="presParOf" srcId="{C4B620B7-6EAC-4E46-BF95-578999A51067}" destId="{C86B089A-6B70-4A6A-BAD9-EC8E332B75C7}" srcOrd="5" destOrd="0" presId="urn:microsoft.com/office/officeart/2008/layout/HorizontalMultiLevelHierarchy"/>
    <dgm:cxn modelId="{D0D195D5-CC21-4586-B0AC-E61AC1F68E7B}" type="presParOf" srcId="{C86B089A-6B70-4A6A-BAD9-EC8E332B75C7}" destId="{EFA3B46A-3FEA-4505-B3E2-04DFDA0E0387}" srcOrd="0" destOrd="0" presId="urn:microsoft.com/office/officeart/2008/layout/HorizontalMultiLevelHierarchy"/>
    <dgm:cxn modelId="{A898EF7C-9256-4E73-99B1-19BF03090883}" type="presParOf" srcId="{C86B089A-6B70-4A6A-BAD9-EC8E332B75C7}" destId="{287BE9DE-5A45-460D-ADD2-D3B963D7244C}" srcOrd="1" destOrd="0" presId="urn:microsoft.com/office/officeart/2008/layout/HorizontalMultiLevelHierarchy"/>
    <dgm:cxn modelId="{A9D54F7B-0217-4E64-8CF0-08426BC14F9C}" type="presParOf" srcId="{C4B620B7-6EAC-4E46-BF95-578999A51067}" destId="{86E459F0-F2BC-46D3-B936-95E59B5F4EE3}" srcOrd="6" destOrd="0" presId="urn:microsoft.com/office/officeart/2008/layout/HorizontalMultiLevelHierarchy"/>
    <dgm:cxn modelId="{3C30A5D3-ECB1-4B8A-929B-C6FD47E6F442}" type="presParOf" srcId="{86E459F0-F2BC-46D3-B936-95E59B5F4EE3}" destId="{CFEE0439-1216-4150-82D4-0CFE9F1E72BE}" srcOrd="0" destOrd="0" presId="urn:microsoft.com/office/officeart/2008/layout/HorizontalMultiLevelHierarchy"/>
    <dgm:cxn modelId="{5D0DF6BD-8BAA-44C8-BCA3-E69DE459D773}" type="presParOf" srcId="{C4B620B7-6EAC-4E46-BF95-578999A51067}" destId="{79E16351-A60E-4E34-96DB-E1889445DA73}" srcOrd="7" destOrd="0" presId="urn:microsoft.com/office/officeart/2008/layout/HorizontalMultiLevelHierarchy"/>
    <dgm:cxn modelId="{65A07745-AB56-4C18-A092-31827F120655}" type="presParOf" srcId="{79E16351-A60E-4E34-96DB-E1889445DA73}" destId="{63E1C161-9608-49AE-AA0C-9630721486C8}" srcOrd="0" destOrd="0" presId="urn:microsoft.com/office/officeart/2008/layout/HorizontalMultiLevelHierarchy"/>
    <dgm:cxn modelId="{51B266DE-C63D-4F31-9C41-D823D1C7313D}" type="presParOf" srcId="{79E16351-A60E-4E34-96DB-E1889445DA73}" destId="{BF31446E-6560-4ED0-B90E-F27A8F7AA9F7}" srcOrd="1" destOrd="0" presId="urn:microsoft.com/office/officeart/2008/layout/HorizontalMultiLevelHierarchy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73A2DB-84B0-4B4C-999B-52FD9548A5DF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F2C3619-5EC0-4292-A61C-FCDB006C852A}">
      <dgm:prSet phldrT="[Text]" custT="1"/>
      <dgm:spPr/>
      <dgm:t>
        <a:bodyPr/>
        <a:lstStyle/>
        <a:p>
          <a:r>
            <a:rPr lang="sr-Latn-RS" sz="2400" dirty="0" smtClean="0">
              <a:latin typeface="Tempus Sans ITC" pitchFamily="82" charset="0"/>
            </a:rPr>
            <a:t>ISKUSTVO</a:t>
          </a:r>
          <a:endParaRPr lang="en-US" sz="2400" dirty="0">
            <a:latin typeface="Tempus Sans ITC" pitchFamily="82" charset="0"/>
          </a:endParaRPr>
        </a:p>
      </dgm:t>
    </dgm:pt>
    <dgm:pt modelId="{C790668D-DA13-4009-8906-07DE58076573}" type="parTrans" cxnId="{CF49FBEB-9038-424C-B612-7F8BDC642E2D}">
      <dgm:prSet/>
      <dgm:spPr/>
      <dgm:t>
        <a:bodyPr/>
        <a:lstStyle/>
        <a:p>
          <a:endParaRPr lang="en-US"/>
        </a:p>
      </dgm:t>
    </dgm:pt>
    <dgm:pt modelId="{A9FBE9A1-AEBF-4879-9D89-B69D6C7ED4FA}" type="sibTrans" cxnId="{CF49FBEB-9038-424C-B612-7F8BDC642E2D}">
      <dgm:prSet/>
      <dgm:spPr/>
      <dgm:t>
        <a:bodyPr/>
        <a:lstStyle/>
        <a:p>
          <a:endParaRPr lang="en-US"/>
        </a:p>
      </dgm:t>
    </dgm:pt>
    <dgm:pt modelId="{6E7CFB52-789E-4181-86E9-37FC3EB6D442}">
      <dgm:prSet phldrT="[Text]" custT="1"/>
      <dgm:spPr/>
      <dgm:t>
        <a:bodyPr/>
        <a:lstStyle/>
        <a:p>
          <a:pPr algn="l"/>
          <a:r>
            <a:rPr lang="sr-Latn-RS" sz="2400" dirty="0" smtClean="0">
              <a:latin typeface="Tempus Sans ITC" pitchFamily="82" charset="0"/>
            </a:rPr>
            <a:t>KLASIFIKACIJA</a:t>
          </a:r>
          <a:endParaRPr lang="en-US" sz="2400" dirty="0">
            <a:latin typeface="Tempus Sans ITC" pitchFamily="82" charset="0"/>
          </a:endParaRPr>
        </a:p>
      </dgm:t>
    </dgm:pt>
    <dgm:pt modelId="{C8245651-1162-4E06-8DD2-15C7D3ADE743}" type="parTrans" cxnId="{0BD85C03-9121-424A-B85C-34303279A0B0}">
      <dgm:prSet/>
      <dgm:spPr/>
      <dgm:t>
        <a:bodyPr/>
        <a:lstStyle/>
        <a:p>
          <a:endParaRPr lang="en-US"/>
        </a:p>
      </dgm:t>
    </dgm:pt>
    <dgm:pt modelId="{5A8E3FF4-FADC-45E3-A0A6-B5B73C8B672E}" type="sibTrans" cxnId="{0BD85C03-9121-424A-B85C-34303279A0B0}">
      <dgm:prSet/>
      <dgm:spPr/>
      <dgm:t>
        <a:bodyPr/>
        <a:lstStyle/>
        <a:p>
          <a:endParaRPr lang="en-US"/>
        </a:p>
      </dgm:t>
    </dgm:pt>
    <dgm:pt modelId="{483A4368-889C-49CC-93C8-994A1863A1DA}">
      <dgm:prSet phldrT="[Text]" custT="1"/>
      <dgm:spPr/>
      <dgm:t>
        <a:bodyPr/>
        <a:lstStyle/>
        <a:p>
          <a:pPr algn="l"/>
          <a:r>
            <a:rPr lang="sr-Latn-RS" sz="2200" dirty="0" smtClean="0">
              <a:latin typeface="Tempus Sans ITC" pitchFamily="82" charset="0"/>
            </a:rPr>
            <a:t>KVANTIFIKACIJA</a:t>
          </a:r>
          <a:endParaRPr lang="en-US" sz="2200" dirty="0">
            <a:latin typeface="Tempus Sans ITC" pitchFamily="82" charset="0"/>
          </a:endParaRPr>
        </a:p>
      </dgm:t>
    </dgm:pt>
    <dgm:pt modelId="{E4052B64-887C-4336-A959-708B8DE41ADB}" type="parTrans" cxnId="{631B7E74-CDE5-42B5-B637-BFC469FEE68C}">
      <dgm:prSet/>
      <dgm:spPr/>
      <dgm:t>
        <a:bodyPr/>
        <a:lstStyle/>
        <a:p>
          <a:endParaRPr lang="en-US"/>
        </a:p>
      </dgm:t>
    </dgm:pt>
    <dgm:pt modelId="{00EE121D-21FD-41FE-B3D5-46C49CD57A3A}" type="sibTrans" cxnId="{631B7E74-CDE5-42B5-B637-BFC469FEE68C}">
      <dgm:prSet/>
      <dgm:spPr/>
      <dgm:t>
        <a:bodyPr/>
        <a:lstStyle/>
        <a:p>
          <a:endParaRPr lang="en-US"/>
        </a:p>
      </dgm:t>
    </dgm:pt>
    <dgm:pt modelId="{CCB324C2-3254-4715-8585-3BE921D53E3B}">
      <dgm:prSet phldrT="[Text]" custT="1"/>
      <dgm:spPr/>
      <dgm:t>
        <a:bodyPr/>
        <a:lstStyle/>
        <a:p>
          <a:r>
            <a:rPr lang="sr-Latn-RS" sz="2000" dirty="0" smtClean="0">
              <a:latin typeface="Tempus Sans ITC" pitchFamily="82" charset="0"/>
            </a:rPr>
            <a:t>OTKRIVANJE VEZA</a:t>
          </a:r>
          <a:endParaRPr lang="en-US" sz="2000" dirty="0">
            <a:latin typeface="Tempus Sans ITC" pitchFamily="82" charset="0"/>
          </a:endParaRPr>
        </a:p>
      </dgm:t>
    </dgm:pt>
    <dgm:pt modelId="{7083DD84-F063-44AE-922B-6831B753FD8E}" type="parTrans" cxnId="{E640DAD9-068E-472E-9F08-2668BDED381A}">
      <dgm:prSet/>
      <dgm:spPr/>
      <dgm:t>
        <a:bodyPr/>
        <a:lstStyle/>
        <a:p>
          <a:endParaRPr lang="en-US"/>
        </a:p>
      </dgm:t>
    </dgm:pt>
    <dgm:pt modelId="{F2BAD4DC-E89E-458E-BB0A-FE54D444ADEE}" type="sibTrans" cxnId="{E640DAD9-068E-472E-9F08-2668BDED381A}">
      <dgm:prSet/>
      <dgm:spPr/>
      <dgm:t>
        <a:bodyPr/>
        <a:lstStyle/>
        <a:p>
          <a:endParaRPr lang="en-US"/>
        </a:p>
      </dgm:t>
    </dgm:pt>
    <dgm:pt modelId="{4CB316E8-6BFA-402D-A82A-3A5672D3F75F}">
      <dgm:prSet phldrT="[Text]" custT="1"/>
      <dgm:spPr/>
      <dgm:t>
        <a:bodyPr/>
        <a:lstStyle/>
        <a:p>
          <a:r>
            <a:rPr lang="sr-Latn-RS" sz="2400" dirty="0" smtClean="0">
              <a:latin typeface="Tempus Sans ITC" pitchFamily="82" charset="0"/>
            </a:rPr>
            <a:t>PRIBLIŽAVANJE ISTINI</a:t>
          </a:r>
          <a:endParaRPr lang="en-US" sz="2400" dirty="0">
            <a:latin typeface="Tempus Sans ITC" pitchFamily="82" charset="0"/>
          </a:endParaRPr>
        </a:p>
      </dgm:t>
    </dgm:pt>
    <dgm:pt modelId="{20A720B9-CA88-45CB-891D-D4556238232F}" type="parTrans" cxnId="{FC274F1E-171F-4204-B77B-FD22B6217F34}">
      <dgm:prSet/>
      <dgm:spPr/>
      <dgm:t>
        <a:bodyPr/>
        <a:lstStyle/>
        <a:p>
          <a:endParaRPr lang="en-US"/>
        </a:p>
      </dgm:t>
    </dgm:pt>
    <dgm:pt modelId="{CAAFD226-82DF-4B47-8017-031F6EE0C175}" type="sibTrans" cxnId="{FC274F1E-171F-4204-B77B-FD22B6217F34}">
      <dgm:prSet/>
      <dgm:spPr/>
      <dgm:t>
        <a:bodyPr/>
        <a:lstStyle/>
        <a:p>
          <a:endParaRPr lang="en-US"/>
        </a:p>
      </dgm:t>
    </dgm:pt>
    <dgm:pt modelId="{DC3FAE14-6A72-4A39-8BC1-E40F146FE10C}">
      <dgm:prSet custT="1"/>
      <dgm:spPr/>
      <dgm:t>
        <a:bodyPr/>
        <a:lstStyle/>
        <a:p>
          <a:r>
            <a:rPr lang="sr-Latn-RS" sz="1800" dirty="0" smtClean="0">
              <a:latin typeface="Tempus Sans ITC" pitchFamily="82" charset="0"/>
            </a:rPr>
            <a:t>početna tačka naučnog poduhvata na najosnovnijem nivou</a:t>
          </a:r>
          <a:endParaRPr lang="en-US" sz="1800" dirty="0">
            <a:latin typeface="Tempus Sans ITC" pitchFamily="82" charset="0"/>
          </a:endParaRPr>
        </a:p>
      </dgm:t>
    </dgm:pt>
    <dgm:pt modelId="{6C46C390-6A62-42E5-A932-636883A4CDB7}" type="parTrans" cxnId="{66A044BF-4AE3-4481-A686-E418E419A34C}">
      <dgm:prSet/>
      <dgm:spPr/>
      <dgm:t>
        <a:bodyPr/>
        <a:lstStyle/>
        <a:p>
          <a:endParaRPr lang="en-US"/>
        </a:p>
      </dgm:t>
    </dgm:pt>
    <dgm:pt modelId="{A16A1D10-C83E-447C-A9B2-FA8DC59674F4}" type="sibTrans" cxnId="{66A044BF-4AE3-4481-A686-E418E419A34C}">
      <dgm:prSet/>
      <dgm:spPr/>
      <dgm:t>
        <a:bodyPr/>
        <a:lstStyle/>
        <a:p>
          <a:endParaRPr lang="en-US"/>
        </a:p>
      </dgm:t>
    </dgm:pt>
    <dgm:pt modelId="{996F9435-3EB8-4B14-A23A-50D3826B17BA}">
      <dgm:prSet custT="1"/>
      <dgm:spPr/>
      <dgm:t>
        <a:bodyPr/>
        <a:lstStyle/>
        <a:p>
          <a:pPr algn="l"/>
          <a:r>
            <a:rPr lang="sr-Latn-RS" sz="1800" dirty="0" smtClean="0">
              <a:latin typeface="Tempus Sans ITC" pitchFamily="82" charset="0"/>
            </a:rPr>
            <a:t>formalna sistematizacija inače nerazumljivih gomila podataka</a:t>
          </a:r>
          <a:endParaRPr lang="en-US" sz="3400" dirty="0">
            <a:latin typeface="Tempus Sans ITC" pitchFamily="82" charset="0"/>
          </a:endParaRPr>
        </a:p>
      </dgm:t>
    </dgm:pt>
    <dgm:pt modelId="{2B6F618D-FB1C-43F7-8D8A-01881599761E}" type="parTrans" cxnId="{1B71DFC1-89CB-4906-B08D-8995E4A88936}">
      <dgm:prSet/>
      <dgm:spPr/>
      <dgm:t>
        <a:bodyPr/>
        <a:lstStyle/>
        <a:p>
          <a:endParaRPr lang="en-US"/>
        </a:p>
      </dgm:t>
    </dgm:pt>
    <dgm:pt modelId="{00862416-6C8A-49DE-843D-03A56EDC8889}" type="sibTrans" cxnId="{1B71DFC1-89CB-4906-B08D-8995E4A88936}">
      <dgm:prSet/>
      <dgm:spPr/>
      <dgm:t>
        <a:bodyPr/>
        <a:lstStyle/>
        <a:p>
          <a:endParaRPr lang="en-US"/>
        </a:p>
      </dgm:t>
    </dgm:pt>
    <dgm:pt modelId="{F29600E6-0FB3-4D48-9654-D495C94086AC}">
      <dgm:prSet custT="1"/>
      <dgm:spPr/>
      <dgm:t>
        <a:bodyPr/>
        <a:lstStyle/>
        <a:p>
          <a:pPr algn="l"/>
          <a:r>
            <a:rPr lang="sr-Latn-RS" sz="1600" dirty="0" smtClean="0">
              <a:latin typeface="Tempus Sans ITC" pitchFamily="82" charset="0"/>
            </a:rPr>
            <a:t>složeniji nivo - preciznost merenja omogućuje prikladniju analizu pojava matematičkim sredstvima</a:t>
          </a:r>
          <a:endParaRPr lang="en-US" sz="1600" dirty="0">
            <a:latin typeface="Tempus Sans ITC" pitchFamily="82" charset="0"/>
          </a:endParaRPr>
        </a:p>
      </dgm:t>
    </dgm:pt>
    <dgm:pt modelId="{99974187-7749-4DE3-8D75-051E28350CE5}" type="parTrans" cxnId="{A8D7E393-F1E7-45B9-ADB2-F6CD9AB5EF67}">
      <dgm:prSet/>
      <dgm:spPr/>
      <dgm:t>
        <a:bodyPr/>
        <a:lstStyle/>
        <a:p>
          <a:endParaRPr lang="en-US"/>
        </a:p>
      </dgm:t>
    </dgm:pt>
    <dgm:pt modelId="{1652A712-F196-43CB-89BD-93A112E38743}" type="sibTrans" cxnId="{A8D7E393-F1E7-45B9-ADB2-F6CD9AB5EF67}">
      <dgm:prSet/>
      <dgm:spPr/>
      <dgm:t>
        <a:bodyPr/>
        <a:lstStyle/>
        <a:p>
          <a:endParaRPr lang="en-US"/>
        </a:p>
      </dgm:t>
    </dgm:pt>
    <dgm:pt modelId="{7902D73D-B87E-4B67-B46E-3B11890FC388}">
      <dgm:prSet custT="1"/>
      <dgm:spPr/>
      <dgm:t>
        <a:bodyPr/>
        <a:lstStyle/>
        <a:p>
          <a:r>
            <a:rPr lang="sr-Latn-RS" sz="1600" dirty="0" smtClean="0">
              <a:latin typeface="Tempus Sans ITC" pitchFamily="82" charset="0"/>
            </a:rPr>
            <a:t>identifikacija i klasifikacija funkcionalnih povezanosti između pojava</a:t>
          </a:r>
          <a:endParaRPr lang="en-US" sz="1600" dirty="0">
            <a:latin typeface="Tempus Sans ITC" pitchFamily="82" charset="0"/>
          </a:endParaRPr>
        </a:p>
      </dgm:t>
    </dgm:pt>
    <dgm:pt modelId="{6416EFE7-468D-41B0-A798-0DB4C843D44B}" type="parTrans" cxnId="{22A2461D-E7B4-4288-B3C5-503171E63CCD}">
      <dgm:prSet/>
      <dgm:spPr/>
      <dgm:t>
        <a:bodyPr/>
        <a:lstStyle/>
        <a:p>
          <a:endParaRPr lang="en-US"/>
        </a:p>
      </dgm:t>
    </dgm:pt>
    <dgm:pt modelId="{ED1EEE4B-1043-4B63-97AB-070BE71DC224}" type="sibTrans" cxnId="{22A2461D-E7B4-4288-B3C5-503171E63CCD}">
      <dgm:prSet/>
      <dgm:spPr/>
      <dgm:t>
        <a:bodyPr/>
        <a:lstStyle/>
        <a:p>
          <a:endParaRPr lang="en-US"/>
        </a:p>
      </dgm:t>
    </dgm:pt>
    <dgm:pt modelId="{F131BA49-9D6B-4D69-AB74-5772DA12C1BF}">
      <dgm:prSet custT="1"/>
      <dgm:spPr/>
      <dgm:t>
        <a:bodyPr/>
        <a:lstStyle/>
        <a:p>
          <a:r>
            <a:rPr lang="sr-Latn-RS" sz="1400" dirty="0" smtClean="0">
              <a:latin typeface="Tempus Sans ITC" pitchFamily="82" charset="0"/>
            </a:rPr>
            <a:t>nauka nastavlja postupnim približavanjem istini</a:t>
          </a:r>
          <a:endParaRPr lang="en-US" sz="1400" dirty="0">
            <a:latin typeface="Tempus Sans ITC" pitchFamily="82" charset="0"/>
          </a:endParaRPr>
        </a:p>
      </dgm:t>
    </dgm:pt>
    <dgm:pt modelId="{CF261ABC-6C3D-4A05-89A6-8AE5FF025E1C}" type="parTrans" cxnId="{E0B17DC1-D375-4F84-AEED-0DA0D4652F19}">
      <dgm:prSet/>
      <dgm:spPr/>
      <dgm:t>
        <a:bodyPr/>
        <a:lstStyle/>
        <a:p>
          <a:endParaRPr lang="en-US"/>
        </a:p>
      </dgm:t>
    </dgm:pt>
    <dgm:pt modelId="{20A48F91-1EC5-4587-9B0A-4820CC5ECD49}" type="sibTrans" cxnId="{E0B17DC1-D375-4F84-AEED-0DA0D4652F19}">
      <dgm:prSet/>
      <dgm:spPr/>
      <dgm:t>
        <a:bodyPr/>
        <a:lstStyle/>
        <a:p>
          <a:endParaRPr lang="en-US"/>
        </a:p>
      </dgm:t>
    </dgm:pt>
    <dgm:pt modelId="{CA928133-2858-41FE-B983-717FE71A967F}" type="pres">
      <dgm:prSet presAssocID="{0973A2DB-84B0-4B4C-999B-52FD9548A5D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F9EA87-1E63-414F-A977-410E9C13C71E}" type="pres">
      <dgm:prSet presAssocID="{3F2C3619-5EC0-4292-A61C-FCDB006C852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F0986F-DDAD-4BE6-A37A-3BDF24DA4C43}" type="pres">
      <dgm:prSet presAssocID="{A9FBE9A1-AEBF-4879-9D89-B69D6C7ED4FA}" presName="sibTrans" presStyleCnt="0"/>
      <dgm:spPr/>
    </dgm:pt>
    <dgm:pt modelId="{4D3E2146-2A78-481E-ADBB-BF336386AB70}" type="pres">
      <dgm:prSet presAssocID="{6E7CFB52-789E-4181-86E9-37FC3EB6D44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238CCE-B7CF-4BD5-B947-4837ADDE47AF}" type="pres">
      <dgm:prSet presAssocID="{5A8E3FF4-FADC-45E3-A0A6-B5B73C8B672E}" presName="sibTrans" presStyleCnt="0"/>
      <dgm:spPr/>
    </dgm:pt>
    <dgm:pt modelId="{3FABBE9B-F772-4AA0-9360-F1F3E5985CC2}" type="pres">
      <dgm:prSet presAssocID="{483A4368-889C-49CC-93C8-994A1863A1D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90965B-2A42-4D9C-8B2E-B7FE7624988B}" type="pres">
      <dgm:prSet presAssocID="{00EE121D-21FD-41FE-B3D5-46C49CD57A3A}" presName="sibTrans" presStyleCnt="0"/>
      <dgm:spPr/>
    </dgm:pt>
    <dgm:pt modelId="{9FE3762D-BFFF-4F7B-B00F-1851614EA69A}" type="pres">
      <dgm:prSet presAssocID="{CCB324C2-3254-4715-8585-3BE921D53E3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B6EA0D-9335-4FE6-9895-18A68E722345}" type="pres">
      <dgm:prSet presAssocID="{F2BAD4DC-E89E-458E-BB0A-FE54D444ADEE}" presName="sibTrans" presStyleCnt="0"/>
      <dgm:spPr/>
    </dgm:pt>
    <dgm:pt modelId="{8DD82EFC-E24D-42B8-8282-42197DAF90C1}" type="pres">
      <dgm:prSet presAssocID="{4CB316E8-6BFA-402D-A82A-3A5672D3F75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1B7E74-CDE5-42B5-B637-BFC469FEE68C}" srcId="{0973A2DB-84B0-4B4C-999B-52FD9548A5DF}" destId="{483A4368-889C-49CC-93C8-994A1863A1DA}" srcOrd="2" destOrd="0" parTransId="{E4052B64-887C-4336-A959-708B8DE41ADB}" sibTransId="{00EE121D-21FD-41FE-B3D5-46C49CD57A3A}"/>
    <dgm:cxn modelId="{22A2461D-E7B4-4288-B3C5-503171E63CCD}" srcId="{CCB324C2-3254-4715-8585-3BE921D53E3B}" destId="{7902D73D-B87E-4B67-B46E-3B11890FC388}" srcOrd="0" destOrd="0" parTransId="{6416EFE7-468D-41B0-A798-0DB4C843D44B}" sibTransId="{ED1EEE4B-1043-4B63-97AB-070BE71DC224}"/>
    <dgm:cxn modelId="{1B71DFC1-89CB-4906-B08D-8995E4A88936}" srcId="{6E7CFB52-789E-4181-86E9-37FC3EB6D442}" destId="{996F9435-3EB8-4B14-A23A-50D3826B17BA}" srcOrd="0" destOrd="0" parTransId="{2B6F618D-FB1C-43F7-8D8A-01881599761E}" sibTransId="{00862416-6C8A-49DE-843D-03A56EDC8889}"/>
    <dgm:cxn modelId="{3AA66E26-895C-48D5-A358-569D2A0A1942}" type="presOf" srcId="{DC3FAE14-6A72-4A39-8BC1-E40F146FE10C}" destId="{11F9EA87-1E63-414F-A977-410E9C13C71E}" srcOrd="0" destOrd="1" presId="urn:microsoft.com/office/officeart/2005/8/layout/default"/>
    <dgm:cxn modelId="{BC32AE15-3B59-47ED-A828-8BA4D21AD33F}" type="presOf" srcId="{F29600E6-0FB3-4D48-9654-D495C94086AC}" destId="{3FABBE9B-F772-4AA0-9360-F1F3E5985CC2}" srcOrd="0" destOrd="1" presId="urn:microsoft.com/office/officeart/2005/8/layout/default"/>
    <dgm:cxn modelId="{66A044BF-4AE3-4481-A686-E418E419A34C}" srcId="{3F2C3619-5EC0-4292-A61C-FCDB006C852A}" destId="{DC3FAE14-6A72-4A39-8BC1-E40F146FE10C}" srcOrd="0" destOrd="0" parTransId="{6C46C390-6A62-42E5-A932-636883A4CDB7}" sibTransId="{A16A1D10-C83E-447C-A9B2-FA8DC59674F4}"/>
    <dgm:cxn modelId="{E640DAD9-068E-472E-9F08-2668BDED381A}" srcId="{0973A2DB-84B0-4B4C-999B-52FD9548A5DF}" destId="{CCB324C2-3254-4715-8585-3BE921D53E3B}" srcOrd="3" destOrd="0" parTransId="{7083DD84-F063-44AE-922B-6831B753FD8E}" sibTransId="{F2BAD4DC-E89E-458E-BB0A-FE54D444ADEE}"/>
    <dgm:cxn modelId="{E0B17DC1-D375-4F84-AEED-0DA0D4652F19}" srcId="{4CB316E8-6BFA-402D-A82A-3A5672D3F75F}" destId="{F131BA49-9D6B-4D69-AB74-5772DA12C1BF}" srcOrd="0" destOrd="0" parTransId="{CF261ABC-6C3D-4A05-89A6-8AE5FF025E1C}" sibTransId="{20A48F91-1EC5-4587-9B0A-4820CC5ECD49}"/>
    <dgm:cxn modelId="{9342E343-2617-4DD8-ACA6-6FF2969427E8}" type="presOf" srcId="{0973A2DB-84B0-4B4C-999B-52FD9548A5DF}" destId="{CA928133-2858-41FE-B983-717FE71A967F}" srcOrd="0" destOrd="0" presId="urn:microsoft.com/office/officeart/2005/8/layout/default"/>
    <dgm:cxn modelId="{FC274F1E-171F-4204-B77B-FD22B6217F34}" srcId="{0973A2DB-84B0-4B4C-999B-52FD9548A5DF}" destId="{4CB316E8-6BFA-402D-A82A-3A5672D3F75F}" srcOrd="4" destOrd="0" parTransId="{20A720B9-CA88-45CB-891D-D4556238232F}" sibTransId="{CAAFD226-82DF-4B47-8017-031F6EE0C175}"/>
    <dgm:cxn modelId="{0BD85C03-9121-424A-B85C-34303279A0B0}" srcId="{0973A2DB-84B0-4B4C-999B-52FD9548A5DF}" destId="{6E7CFB52-789E-4181-86E9-37FC3EB6D442}" srcOrd="1" destOrd="0" parTransId="{C8245651-1162-4E06-8DD2-15C7D3ADE743}" sibTransId="{5A8E3FF4-FADC-45E3-A0A6-B5B73C8B672E}"/>
    <dgm:cxn modelId="{4D3F3318-7D24-441D-964B-DE6E28BE5F86}" type="presOf" srcId="{CCB324C2-3254-4715-8585-3BE921D53E3B}" destId="{9FE3762D-BFFF-4F7B-B00F-1851614EA69A}" srcOrd="0" destOrd="0" presId="urn:microsoft.com/office/officeart/2005/8/layout/default"/>
    <dgm:cxn modelId="{DD009EA3-637D-4FC2-AE08-9308D8E1436D}" type="presOf" srcId="{996F9435-3EB8-4B14-A23A-50D3826B17BA}" destId="{4D3E2146-2A78-481E-ADBB-BF336386AB70}" srcOrd="0" destOrd="1" presId="urn:microsoft.com/office/officeart/2005/8/layout/default"/>
    <dgm:cxn modelId="{BC6EEBED-5178-401C-9EA4-A71BBB29763C}" type="presOf" srcId="{4CB316E8-6BFA-402D-A82A-3A5672D3F75F}" destId="{8DD82EFC-E24D-42B8-8282-42197DAF90C1}" srcOrd="0" destOrd="0" presId="urn:microsoft.com/office/officeart/2005/8/layout/default"/>
    <dgm:cxn modelId="{CF49FBEB-9038-424C-B612-7F8BDC642E2D}" srcId="{0973A2DB-84B0-4B4C-999B-52FD9548A5DF}" destId="{3F2C3619-5EC0-4292-A61C-FCDB006C852A}" srcOrd="0" destOrd="0" parTransId="{C790668D-DA13-4009-8906-07DE58076573}" sibTransId="{A9FBE9A1-AEBF-4879-9D89-B69D6C7ED4FA}"/>
    <dgm:cxn modelId="{12370631-6BC5-4E0A-A912-65BC43ABDF7D}" type="presOf" srcId="{6E7CFB52-789E-4181-86E9-37FC3EB6D442}" destId="{4D3E2146-2A78-481E-ADBB-BF336386AB70}" srcOrd="0" destOrd="0" presId="urn:microsoft.com/office/officeart/2005/8/layout/default"/>
    <dgm:cxn modelId="{8C6C48D7-6CA8-4B65-BC5D-FACCD629937F}" type="presOf" srcId="{7902D73D-B87E-4B67-B46E-3B11890FC388}" destId="{9FE3762D-BFFF-4F7B-B00F-1851614EA69A}" srcOrd="0" destOrd="1" presId="urn:microsoft.com/office/officeart/2005/8/layout/default"/>
    <dgm:cxn modelId="{7FD51E66-B587-4A11-AA33-C4A9F4ED24CD}" type="presOf" srcId="{3F2C3619-5EC0-4292-A61C-FCDB006C852A}" destId="{11F9EA87-1E63-414F-A977-410E9C13C71E}" srcOrd="0" destOrd="0" presId="urn:microsoft.com/office/officeart/2005/8/layout/default"/>
    <dgm:cxn modelId="{A8D7E393-F1E7-45B9-ADB2-F6CD9AB5EF67}" srcId="{483A4368-889C-49CC-93C8-994A1863A1DA}" destId="{F29600E6-0FB3-4D48-9654-D495C94086AC}" srcOrd="0" destOrd="0" parTransId="{99974187-7749-4DE3-8D75-051E28350CE5}" sibTransId="{1652A712-F196-43CB-89BD-93A112E38743}"/>
    <dgm:cxn modelId="{6EF9E8D3-3E9C-43BD-AAC1-1506767B094D}" type="presOf" srcId="{483A4368-889C-49CC-93C8-994A1863A1DA}" destId="{3FABBE9B-F772-4AA0-9360-F1F3E5985CC2}" srcOrd="0" destOrd="0" presId="urn:microsoft.com/office/officeart/2005/8/layout/default"/>
    <dgm:cxn modelId="{ADD31EE2-A493-479C-BD4B-F623BF4BE87A}" type="presOf" srcId="{F131BA49-9D6B-4D69-AB74-5772DA12C1BF}" destId="{8DD82EFC-E24D-42B8-8282-42197DAF90C1}" srcOrd="0" destOrd="1" presId="urn:microsoft.com/office/officeart/2005/8/layout/default"/>
    <dgm:cxn modelId="{D4693627-8F44-4D5E-B8EC-836B186918AD}" type="presParOf" srcId="{CA928133-2858-41FE-B983-717FE71A967F}" destId="{11F9EA87-1E63-414F-A977-410E9C13C71E}" srcOrd="0" destOrd="0" presId="urn:microsoft.com/office/officeart/2005/8/layout/default"/>
    <dgm:cxn modelId="{A2742B05-A653-4889-A371-B12325D6D3B7}" type="presParOf" srcId="{CA928133-2858-41FE-B983-717FE71A967F}" destId="{4FF0986F-DDAD-4BE6-A37A-3BDF24DA4C43}" srcOrd="1" destOrd="0" presId="urn:microsoft.com/office/officeart/2005/8/layout/default"/>
    <dgm:cxn modelId="{6C005022-3573-403B-9F12-A37834D318FB}" type="presParOf" srcId="{CA928133-2858-41FE-B983-717FE71A967F}" destId="{4D3E2146-2A78-481E-ADBB-BF336386AB70}" srcOrd="2" destOrd="0" presId="urn:microsoft.com/office/officeart/2005/8/layout/default"/>
    <dgm:cxn modelId="{F4B25D68-341A-479D-944D-EE5D5C85CDBE}" type="presParOf" srcId="{CA928133-2858-41FE-B983-717FE71A967F}" destId="{5D238CCE-B7CF-4BD5-B947-4837ADDE47AF}" srcOrd="3" destOrd="0" presId="urn:microsoft.com/office/officeart/2005/8/layout/default"/>
    <dgm:cxn modelId="{BFB1382E-0F78-42EE-8D01-1EB405537ABE}" type="presParOf" srcId="{CA928133-2858-41FE-B983-717FE71A967F}" destId="{3FABBE9B-F772-4AA0-9360-F1F3E5985CC2}" srcOrd="4" destOrd="0" presId="urn:microsoft.com/office/officeart/2005/8/layout/default"/>
    <dgm:cxn modelId="{21A773B0-A8AB-4AAD-9F83-81E3A6ACCFD2}" type="presParOf" srcId="{CA928133-2858-41FE-B983-717FE71A967F}" destId="{2190965B-2A42-4D9C-8B2E-B7FE7624988B}" srcOrd="5" destOrd="0" presId="urn:microsoft.com/office/officeart/2005/8/layout/default"/>
    <dgm:cxn modelId="{C51B40F1-197F-4179-B3A2-B4C8EE4704DE}" type="presParOf" srcId="{CA928133-2858-41FE-B983-717FE71A967F}" destId="{9FE3762D-BFFF-4F7B-B00F-1851614EA69A}" srcOrd="6" destOrd="0" presId="urn:microsoft.com/office/officeart/2005/8/layout/default"/>
    <dgm:cxn modelId="{2CFF42A4-E042-4058-8D78-7C17831B542D}" type="presParOf" srcId="{CA928133-2858-41FE-B983-717FE71A967F}" destId="{5CB6EA0D-9335-4FE6-9895-18A68E722345}" srcOrd="7" destOrd="0" presId="urn:microsoft.com/office/officeart/2005/8/layout/default"/>
    <dgm:cxn modelId="{094AA882-D897-4896-8E08-67EFEEA5DFCF}" type="presParOf" srcId="{CA928133-2858-41FE-B983-717FE71A967F}" destId="{8DD82EFC-E24D-42B8-8282-42197DAF90C1}" srcOrd="8" destOrd="0" presId="urn:microsoft.com/office/officeart/2005/8/layout/default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6C03F5-BB94-4377-9D46-4EAEC2744A95}" type="doc">
      <dgm:prSet loTypeId="urn:microsoft.com/office/officeart/2005/8/layout/hProcess4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FE74F4D-5E7A-42ED-870D-A06A54971ADF}">
      <dgm:prSet phldrT="[Text]" custT="1"/>
      <dgm:spPr/>
      <dgm:t>
        <a:bodyPr/>
        <a:lstStyle/>
        <a:p>
          <a:r>
            <a:rPr lang="en-US" sz="3600" dirty="0" smtClean="0">
              <a:latin typeface="Tempus Sans ITC" pitchFamily="82" charset="0"/>
            </a:rPr>
            <a:t>I FAZA</a:t>
          </a:r>
          <a:endParaRPr lang="en-US" sz="3600" dirty="0">
            <a:latin typeface="Tempus Sans ITC" pitchFamily="82" charset="0"/>
          </a:endParaRPr>
        </a:p>
      </dgm:t>
    </dgm:pt>
    <dgm:pt modelId="{C1139B92-3A44-4D9B-A889-E70936582226}" type="parTrans" cxnId="{D716F57D-05EE-49B4-9EE9-F49272CC02E9}">
      <dgm:prSet/>
      <dgm:spPr/>
      <dgm:t>
        <a:bodyPr/>
        <a:lstStyle/>
        <a:p>
          <a:endParaRPr lang="en-US"/>
        </a:p>
      </dgm:t>
    </dgm:pt>
    <dgm:pt modelId="{1C53E95F-7C93-4C51-8273-C93436CB03BD}" type="sibTrans" cxnId="{D716F57D-05EE-49B4-9EE9-F49272CC02E9}">
      <dgm:prSet/>
      <dgm:spPr/>
      <dgm:t>
        <a:bodyPr/>
        <a:lstStyle/>
        <a:p>
          <a:endParaRPr lang="en-US"/>
        </a:p>
      </dgm:t>
    </dgm:pt>
    <dgm:pt modelId="{4F94E9D5-98D7-4088-9233-969141F1C243}">
      <dgm:prSet phldrT="[Text]" custT="1"/>
      <dgm:spPr/>
      <dgm:t>
        <a:bodyPr/>
        <a:lstStyle/>
        <a:p>
          <a:r>
            <a:rPr lang="sr-Latn-RS" sz="1600" dirty="0" smtClean="0">
              <a:latin typeface="Tempus Sans ITC" pitchFamily="82" charset="0"/>
            </a:rPr>
            <a:t>UOČAVANJE PROBLEMA</a:t>
          </a:r>
          <a:endParaRPr lang="en-US" sz="1600" dirty="0">
            <a:latin typeface="Tempus Sans ITC" pitchFamily="82" charset="0"/>
          </a:endParaRPr>
        </a:p>
      </dgm:t>
    </dgm:pt>
    <dgm:pt modelId="{3AA085F1-0E26-412F-83AE-0B9956E28D22}" type="parTrans" cxnId="{9C3D05A0-D2FE-4156-B5B8-5C6318649FAD}">
      <dgm:prSet/>
      <dgm:spPr/>
      <dgm:t>
        <a:bodyPr/>
        <a:lstStyle/>
        <a:p>
          <a:endParaRPr lang="en-US"/>
        </a:p>
      </dgm:t>
    </dgm:pt>
    <dgm:pt modelId="{4032C5B0-D86B-48F7-B371-C2DE35D075A6}" type="sibTrans" cxnId="{9C3D05A0-D2FE-4156-B5B8-5C6318649FAD}">
      <dgm:prSet/>
      <dgm:spPr/>
      <dgm:t>
        <a:bodyPr/>
        <a:lstStyle/>
        <a:p>
          <a:endParaRPr lang="en-US"/>
        </a:p>
      </dgm:t>
    </dgm:pt>
    <dgm:pt modelId="{44FA7B2A-C702-4CB4-95BF-20E365C1BF88}">
      <dgm:prSet phldrT="[Text]" custT="1"/>
      <dgm:spPr/>
      <dgm:t>
        <a:bodyPr/>
        <a:lstStyle/>
        <a:p>
          <a:r>
            <a:rPr lang="sr-Latn-RS" sz="1600" dirty="0" smtClean="0">
              <a:latin typeface="Tempus Sans ITC" pitchFamily="82" charset="0"/>
            </a:rPr>
            <a:t>DEFINISANJE PROBLEMA</a:t>
          </a:r>
          <a:endParaRPr lang="en-US" sz="1600" dirty="0">
            <a:latin typeface="Tempus Sans ITC" pitchFamily="82" charset="0"/>
          </a:endParaRPr>
        </a:p>
      </dgm:t>
    </dgm:pt>
    <dgm:pt modelId="{BC0D589D-2D22-4C47-9583-A403D486F320}" type="parTrans" cxnId="{15E11248-55E6-4E04-B329-D586459C1B8E}">
      <dgm:prSet/>
      <dgm:spPr/>
      <dgm:t>
        <a:bodyPr/>
        <a:lstStyle/>
        <a:p>
          <a:endParaRPr lang="en-US"/>
        </a:p>
      </dgm:t>
    </dgm:pt>
    <dgm:pt modelId="{A4C41909-08A0-4599-88AE-7122E9D36FE5}" type="sibTrans" cxnId="{15E11248-55E6-4E04-B329-D586459C1B8E}">
      <dgm:prSet/>
      <dgm:spPr/>
      <dgm:t>
        <a:bodyPr/>
        <a:lstStyle/>
        <a:p>
          <a:endParaRPr lang="en-US"/>
        </a:p>
      </dgm:t>
    </dgm:pt>
    <dgm:pt modelId="{D448CF42-EC22-4DCB-8405-B617DF84E235}">
      <dgm:prSet phldrT="[Text]" custT="1"/>
      <dgm:spPr/>
      <dgm:t>
        <a:bodyPr/>
        <a:lstStyle/>
        <a:p>
          <a:r>
            <a:rPr lang="en-US" sz="3600" dirty="0" smtClean="0">
              <a:latin typeface="Tempus Sans ITC" pitchFamily="82" charset="0"/>
            </a:rPr>
            <a:t>II FAZA</a:t>
          </a:r>
          <a:endParaRPr lang="en-US" sz="3600" dirty="0">
            <a:latin typeface="Tempus Sans ITC" pitchFamily="82" charset="0"/>
          </a:endParaRPr>
        </a:p>
      </dgm:t>
    </dgm:pt>
    <dgm:pt modelId="{1308998C-448A-4FA6-886F-2E176F698797}" type="parTrans" cxnId="{A613EE58-0B7D-421C-BAB3-F6C37A52B328}">
      <dgm:prSet/>
      <dgm:spPr/>
      <dgm:t>
        <a:bodyPr/>
        <a:lstStyle/>
        <a:p>
          <a:endParaRPr lang="en-US"/>
        </a:p>
      </dgm:t>
    </dgm:pt>
    <dgm:pt modelId="{B19400BA-8166-448B-AB24-61D6EA7D3EA0}" type="sibTrans" cxnId="{A613EE58-0B7D-421C-BAB3-F6C37A52B328}">
      <dgm:prSet/>
      <dgm:spPr/>
      <dgm:t>
        <a:bodyPr/>
        <a:lstStyle/>
        <a:p>
          <a:endParaRPr lang="en-US"/>
        </a:p>
      </dgm:t>
    </dgm:pt>
    <dgm:pt modelId="{24BF343E-32F5-45B4-A049-32DB497A0601}">
      <dgm:prSet phldrT="[Text]" custT="1"/>
      <dgm:spPr/>
      <dgm:t>
        <a:bodyPr/>
        <a:lstStyle/>
        <a:p>
          <a:r>
            <a:rPr lang="sr-Latn-RS" sz="1600" dirty="0" smtClean="0">
              <a:latin typeface="Tempus Sans ITC" pitchFamily="82" charset="0"/>
            </a:rPr>
            <a:t>OSMIŠLJAVANJE NAČINA DA SE PROBLEM ISPITA</a:t>
          </a:r>
          <a:endParaRPr lang="en-US" sz="1600" dirty="0">
            <a:latin typeface="Tempus Sans ITC" pitchFamily="82" charset="0"/>
          </a:endParaRPr>
        </a:p>
      </dgm:t>
    </dgm:pt>
    <dgm:pt modelId="{FDF61A24-0837-49B5-BC12-9F0CF6DFCAC0}" type="parTrans" cxnId="{C26DAE42-BD14-4A6B-B63C-7D118359918F}">
      <dgm:prSet/>
      <dgm:spPr/>
      <dgm:t>
        <a:bodyPr/>
        <a:lstStyle/>
        <a:p>
          <a:endParaRPr lang="en-US"/>
        </a:p>
      </dgm:t>
    </dgm:pt>
    <dgm:pt modelId="{3A612C65-BC42-4F1E-B7AA-3E189EE42BE7}" type="sibTrans" cxnId="{C26DAE42-BD14-4A6B-B63C-7D118359918F}">
      <dgm:prSet/>
      <dgm:spPr/>
      <dgm:t>
        <a:bodyPr/>
        <a:lstStyle/>
        <a:p>
          <a:endParaRPr lang="en-US"/>
        </a:p>
      </dgm:t>
    </dgm:pt>
    <dgm:pt modelId="{AFC8E06C-4771-4843-B043-E3351CCCE5B2}">
      <dgm:prSet phldrT="[Text]" custT="1"/>
      <dgm:spPr/>
      <dgm:t>
        <a:bodyPr/>
        <a:lstStyle/>
        <a:p>
          <a:r>
            <a:rPr lang="sr-Latn-RS" sz="1600" dirty="0" smtClean="0">
              <a:latin typeface="Tempus Sans ITC" pitchFamily="82" charset="0"/>
            </a:rPr>
            <a:t>REALIZACIJA ISTRAŽIVANJA</a:t>
          </a:r>
          <a:endParaRPr lang="en-US" sz="1600" dirty="0">
            <a:latin typeface="Tempus Sans ITC" pitchFamily="82" charset="0"/>
          </a:endParaRPr>
        </a:p>
      </dgm:t>
    </dgm:pt>
    <dgm:pt modelId="{DEDEAAC8-7B4B-4810-8376-D68296F33A7D}" type="parTrans" cxnId="{BC85888D-C0FC-4973-A53D-C68620153450}">
      <dgm:prSet/>
      <dgm:spPr/>
      <dgm:t>
        <a:bodyPr/>
        <a:lstStyle/>
        <a:p>
          <a:endParaRPr lang="en-US"/>
        </a:p>
      </dgm:t>
    </dgm:pt>
    <dgm:pt modelId="{E5CA8BD9-FED7-40C0-AF16-1C90F8E772E3}" type="sibTrans" cxnId="{BC85888D-C0FC-4973-A53D-C68620153450}">
      <dgm:prSet/>
      <dgm:spPr/>
      <dgm:t>
        <a:bodyPr/>
        <a:lstStyle/>
        <a:p>
          <a:endParaRPr lang="en-US"/>
        </a:p>
      </dgm:t>
    </dgm:pt>
    <dgm:pt modelId="{719518B6-6DD4-4A78-AB51-0AD835263611}">
      <dgm:prSet phldrT="[Text]" custT="1"/>
      <dgm:spPr/>
      <dgm:t>
        <a:bodyPr/>
        <a:lstStyle/>
        <a:p>
          <a:r>
            <a:rPr lang="en-US" sz="3600" dirty="0" smtClean="0">
              <a:latin typeface="Tempus Sans ITC" pitchFamily="82" charset="0"/>
            </a:rPr>
            <a:t>III FAZA</a:t>
          </a:r>
          <a:endParaRPr lang="en-US" sz="3600" dirty="0">
            <a:latin typeface="Tempus Sans ITC" pitchFamily="82" charset="0"/>
          </a:endParaRPr>
        </a:p>
      </dgm:t>
    </dgm:pt>
    <dgm:pt modelId="{9F4F1F30-4A02-4FCE-8630-D4FA22132D8F}" type="parTrans" cxnId="{D9DFBD6C-3845-472A-A4BF-49517415CE47}">
      <dgm:prSet/>
      <dgm:spPr/>
      <dgm:t>
        <a:bodyPr/>
        <a:lstStyle/>
        <a:p>
          <a:endParaRPr lang="en-US"/>
        </a:p>
      </dgm:t>
    </dgm:pt>
    <dgm:pt modelId="{F7CECDC7-FEFD-4A8F-BFE7-836034C734F5}" type="sibTrans" cxnId="{D9DFBD6C-3845-472A-A4BF-49517415CE47}">
      <dgm:prSet/>
      <dgm:spPr/>
      <dgm:t>
        <a:bodyPr/>
        <a:lstStyle/>
        <a:p>
          <a:endParaRPr lang="en-US"/>
        </a:p>
      </dgm:t>
    </dgm:pt>
    <dgm:pt modelId="{956516FC-144F-45C5-A5F8-FA222F83898F}">
      <dgm:prSet phldrT="[Text]" custT="1"/>
      <dgm:spPr/>
      <dgm:t>
        <a:bodyPr/>
        <a:lstStyle/>
        <a:p>
          <a:r>
            <a:rPr lang="en-US" sz="1600" dirty="0" smtClean="0">
              <a:latin typeface="Tempus Sans ITC" pitchFamily="82" charset="0"/>
            </a:rPr>
            <a:t>OBRADA I ANALIZA PODATAKA</a:t>
          </a:r>
          <a:endParaRPr lang="en-US" sz="1600" dirty="0">
            <a:latin typeface="Tempus Sans ITC" pitchFamily="82" charset="0"/>
          </a:endParaRPr>
        </a:p>
      </dgm:t>
    </dgm:pt>
    <dgm:pt modelId="{2EA86322-485E-4C0E-9E7A-BEE9011E2634}" type="parTrans" cxnId="{447C6104-2FB9-40D0-AA4E-7D43673D4E78}">
      <dgm:prSet/>
      <dgm:spPr/>
      <dgm:t>
        <a:bodyPr/>
        <a:lstStyle/>
        <a:p>
          <a:endParaRPr lang="en-US"/>
        </a:p>
      </dgm:t>
    </dgm:pt>
    <dgm:pt modelId="{FCE4F098-CC17-491F-A535-C05BCA3739A8}" type="sibTrans" cxnId="{447C6104-2FB9-40D0-AA4E-7D43673D4E78}">
      <dgm:prSet/>
      <dgm:spPr/>
      <dgm:t>
        <a:bodyPr/>
        <a:lstStyle/>
        <a:p>
          <a:endParaRPr lang="en-US"/>
        </a:p>
      </dgm:t>
    </dgm:pt>
    <dgm:pt modelId="{AC453225-3BA0-4FF0-A427-87D22AC4F4D2}">
      <dgm:prSet phldrT="[Text]" custT="1"/>
      <dgm:spPr/>
      <dgm:t>
        <a:bodyPr/>
        <a:lstStyle/>
        <a:p>
          <a:r>
            <a:rPr lang="en-US" sz="1600" dirty="0" smtClean="0">
              <a:latin typeface="Tempus Sans ITC" pitchFamily="82" charset="0"/>
            </a:rPr>
            <a:t>PISANJE IZVE</a:t>
          </a:r>
          <a:r>
            <a:rPr lang="sr-Latn-RS" sz="1600" dirty="0" smtClean="0">
              <a:latin typeface="Tempus Sans ITC" pitchFamily="82" charset="0"/>
            </a:rPr>
            <a:t>ŠTAJA</a:t>
          </a:r>
          <a:endParaRPr lang="en-US" sz="1600" dirty="0">
            <a:latin typeface="Tempus Sans ITC" pitchFamily="82" charset="0"/>
          </a:endParaRPr>
        </a:p>
      </dgm:t>
    </dgm:pt>
    <dgm:pt modelId="{9C0BE284-9A78-480D-8E5A-CAFDC0C1C999}" type="parTrans" cxnId="{127B7E61-0194-4302-A5D5-1EF20D527BC5}">
      <dgm:prSet/>
      <dgm:spPr/>
      <dgm:t>
        <a:bodyPr/>
        <a:lstStyle/>
        <a:p>
          <a:endParaRPr lang="en-US"/>
        </a:p>
      </dgm:t>
    </dgm:pt>
    <dgm:pt modelId="{51363668-0829-49CC-801A-C30FEB92C6C9}" type="sibTrans" cxnId="{127B7E61-0194-4302-A5D5-1EF20D527BC5}">
      <dgm:prSet/>
      <dgm:spPr/>
      <dgm:t>
        <a:bodyPr/>
        <a:lstStyle/>
        <a:p>
          <a:endParaRPr lang="en-US"/>
        </a:p>
      </dgm:t>
    </dgm:pt>
    <dgm:pt modelId="{0DDF9230-987F-4A4C-8CDF-E6CB7DB98CFA}" type="pres">
      <dgm:prSet presAssocID="{AF6C03F5-BB94-4377-9D46-4EAEC2744A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42EF20-6FDA-4866-A40A-414A1BB1C2F8}" type="pres">
      <dgm:prSet presAssocID="{AF6C03F5-BB94-4377-9D46-4EAEC2744A95}" presName="tSp" presStyleCnt="0"/>
      <dgm:spPr/>
    </dgm:pt>
    <dgm:pt modelId="{0DEDB88E-F892-4B36-8410-F071F2CEEB36}" type="pres">
      <dgm:prSet presAssocID="{AF6C03F5-BB94-4377-9D46-4EAEC2744A95}" presName="bSp" presStyleCnt="0"/>
      <dgm:spPr/>
    </dgm:pt>
    <dgm:pt modelId="{00CF1070-1739-48F5-BD30-944C67103D5F}" type="pres">
      <dgm:prSet presAssocID="{AF6C03F5-BB94-4377-9D46-4EAEC2744A95}" presName="process" presStyleCnt="0"/>
      <dgm:spPr/>
    </dgm:pt>
    <dgm:pt modelId="{0EB836CD-D663-431D-BCF3-B72D19CD5FCD}" type="pres">
      <dgm:prSet presAssocID="{AFE74F4D-5E7A-42ED-870D-A06A54971ADF}" presName="composite1" presStyleCnt="0"/>
      <dgm:spPr/>
    </dgm:pt>
    <dgm:pt modelId="{6271E1BF-151B-4968-9AF7-8D86E1D48B4E}" type="pres">
      <dgm:prSet presAssocID="{AFE74F4D-5E7A-42ED-870D-A06A54971ADF}" presName="dummyNode1" presStyleLbl="node1" presStyleIdx="0" presStyleCnt="3"/>
      <dgm:spPr/>
    </dgm:pt>
    <dgm:pt modelId="{1B132030-A17D-4692-813D-695F8EE56A87}" type="pres">
      <dgm:prSet presAssocID="{AFE74F4D-5E7A-42ED-870D-A06A54971ADF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DF3164-AD66-41F3-8457-8E88007CC164}" type="pres">
      <dgm:prSet presAssocID="{AFE74F4D-5E7A-42ED-870D-A06A54971ADF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96E1B9-1831-4572-BD30-C7396069C6B3}" type="pres">
      <dgm:prSet presAssocID="{AFE74F4D-5E7A-42ED-870D-A06A54971ADF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0227E7-A976-4D61-A5AB-12A25DEF00DC}" type="pres">
      <dgm:prSet presAssocID="{AFE74F4D-5E7A-42ED-870D-A06A54971ADF}" presName="connSite1" presStyleCnt="0"/>
      <dgm:spPr/>
    </dgm:pt>
    <dgm:pt modelId="{1432C67C-7DC1-4279-BCC4-E5B181C41BF5}" type="pres">
      <dgm:prSet presAssocID="{1C53E95F-7C93-4C51-8273-C93436CB03BD}" presName="Name9" presStyleLbl="sibTrans2D1" presStyleIdx="0" presStyleCnt="2"/>
      <dgm:spPr/>
      <dgm:t>
        <a:bodyPr/>
        <a:lstStyle/>
        <a:p>
          <a:endParaRPr lang="en-US"/>
        </a:p>
      </dgm:t>
    </dgm:pt>
    <dgm:pt modelId="{83536195-195A-4CEE-ABA7-3FBEBBC27EE0}" type="pres">
      <dgm:prSet presAssocID="{D448CF42-EC22-4DCB-8405-B617DF84E235}" presName="composite2" presStyleCnt="0"/>
      <dgm:spPr/>
    </dgm:pt>
    <dgm:pt modelId="{0ED8CAA7-44B7-48A8-AC24-5874EFA7E0DD}" type="pres">
      <dgm:prSet presAssocID="{D448CF42-EC22-4DCB-8405-B617DF84E235}" presName="dummyNode2" presStyleLbl="node1" presStyleIdx="0" presStyleCnt="3"/>
      <dgm:spPr/>
    </dgm:pt>
    <dgm:pt modelId="{ABFB6371-23A4-4FF0-8A3C-92FEA10D7135}" type="pres">
      <dgm:prSet presAssocID="{D448CF42-EC22-4DCB-8405-B617DF84E235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F95A18-A35B-4A0A-BDAA-275261FFFED8}" type="pres">
      <dgm:prSet presAssocID="{D448CF42-EC22-4DCB-8405-B617DF84E235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27263E-433E-4BC0-A700-F8EEFB7348BF}" type="pres">
      <dgm:prSet presAssocID="{D448CF42-EC22-4DCB-8405-B617DF84E235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842009-E251-4F1F-92CA-DBD36590DF44}" type="pres">
      <dgm:prSet presAssocID="{D448CF42-EC22-4DCB-8405-B617DF84E235}" presName="connSite2" presStyleCnt="0"/>
      <dgm:spPr/>
    </dgm:pt>
    <dgm:pt modelId="{91271DC7-7F49-4C62-9013-43C12C5E4E3A}" type="pres">
      <dgm:prSet presAssocID="{B19400BA-8166-448B-AB24-61D6EA7D3EA0}" presName="Name18" presStyleLbl="sibTrans2D1" presStyleIdx="1" presStyleCnt="2"/>
      <dgm:spPr/>
      <dgm:t>
        <a:bodyPr/>
        <a:lstStyle/>
        <a:p>
          <a:endParaRPr lang="en-US"/>
        </a:p>
      </dgm:t>
    </dgm:pt>
    <dgm:pt modelId="{30BEA237-B5AE-46C3-AD99-15785DE4665F}" type="pres">
      <dgm:prSet presAssocID="{719518B6-6DD4-4A78-AB51-0AD835263611}" presName="composite1" presStyleCnt="0"/>
      <dgm:spPr/>
    </dgm:pt>
    <dgm:pt modelId="{185D50EB-660D-4B83-8262-B8FDABA815D5}" type="pres">
      <dgm:prSet presAssocID="{719518B6-6DD4-4A78-AB51-0AD835263611}" presName="dummyNode1" presStyleLbl="node1" presStyleIdx="1" presStyleCnt="3"/>
      <dgm:spPr/>
    </dgm:pt>
    <dgm:pt modelId="{007C8614-2D99-4A43-8125-121D2144A17B}" type="pres">
      <dgm:prSet presAssocID="{719518B6-6DD4-4A78-AB51-0AD835263611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D5D823-8040-4536-BC24-27763D13319A}" type="pres">
      <dgm:prSet presAssocID="{719518B6-6DD4-4A78-AB51-0AD835263611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8A106-266B-4496-BE3B-C1A79FD3F825}" type="pres">
      <dgm:prSet presAssocID="{719518B6-6DD4-4A78-AB51-0AD835263611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905CFF-71A3-4885-AF5C-3A701B56F013}" type="pres">
      <dgm:prSet presAssocID="{719518B6-6DD4-4A78-AB51-0AD835263611}" presName="connSite1" presStyleCnt="0"/>
      <dgm:spPr/>
    </dgm:pt>
  </dgm:ptLst>
  <dgm:cxnLst>
    <dgm:cxn modelId="{6E1A492E-4FF0-4C6C-A1ED-04CAA67AC9D6}" type="presOf" srcId="{4F94E9D5-98D7-4088-9233-969141F1C243}" destId="{51DF3164-AD66-41F3-8457-8E88007CC164}" srcOrd="1" destOrd="0" presId="urn:microsoft.com/office/officeart/2005/8/layout/hProcess4"/>
    <dgm:cxn modelId="{D529E5BA-CA9F-4615-AAC8-7C18E08D11A6}" type="presOf" srcId="{1C53E95F-7C93-4C51-8273-C93436CB03BD}" destId="{1432C67C-7DC1-4279-BCC4-E5B181C41BF5}" srcOrd="0" destOrd="0" presId="urn:microsoft.com/office/officeart/2005/8/layout/hProcess4"/>
    <dgm:cxn modelId="{8A0DD7BE-10BB-405E-89DF-0C0B0DE6FBCC}" type="presOf" srcId="{24BF343E-32F5-45B4-A049-32DB497A0601}" destId="{ABFB6371-23A4-4FF0-8A3C-92FEA10D7135}" srcOrd="0" destOrd="0" presId="urn:microsoft.com/office/officeart/2005/8/layout/hProcess4"/>
    <dgm:cxn modelId="{F0051A40-0BFD-4663-A33E-177BAEDEEEDE}" type="presOf" srcId="{956516FC-144F-45C5-A5F8-FA222F83898F}" destId="{8CD5D823-8040-4536-BC24-27763D13319A}" srcOrd="1" destOrd="0" presId="urn:microsoft.com/office/officeart/2005/8/layout/hProcess4"/>
    <dgm:cxn modelId="{C26DAE42-BD14-4A6B-B63C-7D118359918F}" srcId="{D448CF42-EC22-4DCB-8405-B617DF84E235}" destId="{24BF343E-32F5-45B4-A049-32DB497A0601}" srcOrd="0" destOrd="0" parTransId="{FDF61A24-0837-49B5-BC12-9F0CF6DFCAC0}" sibTransId="{3A612C65-BC42-4F1E-B7AA-3E189EE42BE7}"/>
    <dgm:cxn modelId="{15E11248-55E6-4E04-B329-D586459C1B8E}" srcId="{AFE74F4D-5E7A-42ED-870D-A06A54971ADF}" destId="{44FA7B2A-C702-4CB4-95BF-20E365C1BF88}" srcOrd="1" destOrd="0" parTransId="{BC0D589D-2D22-4C47-9583-A403D486F320}" sibTransId="{A4C41909-08A0-4599-88AE-7122E9D36FE5}"/>
    <dgm:cxn modelId="{2B3E39F2-5A54-453F-BD80-BD3E7A0CEE6F}" type="presOf" srcId="{4F94E9D5-98D7-4088-9233-969141F1C243}" destId="{1B132030-A17D-4692-813D-695F8EE56A87}" srcOrd="0" destOrd="0" presId="urn:microsoft.com/office/officeart/2005/8/layout/hProcess4"/>
    <dgm:cxn modelId="{08F92F1F-D9A8-4587-85A7-A84AFC77D01A}" type="presOf" srcId="{AC453225-3BA0-4FF0-A427-87D22AC4F4D2}" destId="{007C8614-2D99-4A43-8125-121D2144A17B}" srcOrd="0" destOrd="1" presId="urn:microsoft.com/office/officeart/2005/8/layout/hProcess4"/>
    <dgm:cxn modelId="{87373903-4401-4CE0-B76A-9E8EE109E199}" type="presOf" srcId="{AC453225-3BA0-4FF0-A427-87D22AC4F4D2}" destId="{8CD5D823-8040-4536-BC24-27763D13319A}" srcOrd="1" destOrd="1" presId="urn:microsoft.com/office/officeart/2005/8/layout/hProcess4"/>
    <dgm:cxn modelId="{A6FA7D5F-C959-4EAE-AEDD-1A114D5DF24C}" type="presOf" srcId="{44FA7B2A-C702-4CB4-95BF-20E365C1BF88}" destId="{51DF3164-AD66-41F3-8457-8E88007CC164}" srcOrd="1" destOrd="1" presId="urn:microsoft.com/office/officeart/2005/8/layout/hProcess4"/>
    <dgm:cxn modelId="{A613EE58-0B7D-421C-BAB3-F6C37A52B328}" srcId="{AF6C03F5-BB94-4377-9D46-4EAEC2744A95}" destId="{D448CF42-EC22-4DCB-8405-B617DF84E235}" srcOrd="1" destOrd="0" parTransId="{1308998C-448A-4FA6-886F-2E176F698797}" sibTransId="{B19400BA-8166-448B-AB24-61D6EA7D3EA0}"/>
    <dgm:cxn modelId="{D9DFBD6C-3845-472A-A4BF-49517415CE47}" srcId="{AF6C03F5-BB94-4377-9D46-4EAEC2744A95}" destId="{719518B6-6DD4-4A78-AB51-0AD835263611}" srcOrd="2" destOrd="0" parTransId="{9F4F1F30-4A02-4FCE-8630-D4FA22132D8F}" sibTransId="{F7CECDC7-FEFD-4A8F-BFE7-836034C734F5}"/>
    <dgm:cxn modelId="{9C3D05A0-D2FE-4156-B5B8-5C6318649FAD}" srcId="{AFE74F4D-5E7A-42ED-870D-A06A54971ADF}" destId="{4F94E9D5-98D7-4088-9233-969141F1C243}" srcOrd="0" destOrd="0" parTransId="{3AA085F1-0E26-412F-83AE-0B9956E28D22}" sibTransId="{4032C5B0-D86B-48F7-B371-C2DE35D075A6}"/>
    <dgm:cxn modelId="{264349F0-ED3E-4A95-852F-7178BA96C7BB}" type="presOf" srcId="{956516FC-144F-45C5-A5F8-FA222F83898F}" destId="{007C8614-2D99-4A43-8125-121D2144A17B}" srcOrd="0" destOrd="0" presId="urn:microsoft.com/office/officeart/2005/8/layout/hProcess4"/>
    <dgm:cxn modelId="{DBAC0235-ECA7-4D08-A508-088D8FFC3FF8}" type="presOf" srcId="{AF6C03F5-BB94-4377-9D46-4EAEC2744A95}" destId="{0DDF9230-987F-4A4C-8CDF-E6CB7DB98CFA}" srcOrd="0" destOrd="0" presId="urn:microsoft.com/office/officeart/2005/8/layout/hProcess4"/>
    <dgm:cxn modelId="{BA33B209-1F44-4504-A07D-64C97664A67E}" type="presOf" srcId="{AFC8E06C-4771-4843-B043-E3351CCCE5B2}" destId="{08F95A18-A35B-4A0A-BDAA-275261FFFED8}" srcOrd="1" destOrd="1" presId="urn:microsoft.com/office/officeart/2005/8/layout/hProcess4"/>
    <dgm:cxn modelId="{F097CC8E-EBBF-4AC4-AD68-A72FB10BEA4A}" type="presOf" srcId="{44FA7B2A-C702-4CB4-95BF-20E365C1BF88}" destId="{1B132030-A17D-4692-813D-695F8EE56A87}" srcOrd="0" destOrd="1" presId="urn:microsoft.com/office/officeart/2005/8/layout/hProcess4"/>
    <dgm:cxn modelId="{BC85888D-C0FC-4973-A53D-C68620153450}" srcId="{D448CF42-EC22-4DCB-8405-B617DF84E235}" destId="{AFC8E06C-4771-4843-B043-E3351CCCE5B2}" srcOrd="1" destOrd="0" parTransId="{DEDEAAC8-7B4B-4810-8376-D68296F33A7D}" sibTransId="{E5CA8BD9-FED7-40C0-AF16-1C90F8E772E3}"/>
    <dgm:cxn modelId="{923BBD7E-77E3-4CFA-B2F4-83CB005ABABD}" type="presOf" srcId="{24BF343E-32F5-45B4-A049-32DB497A0601}" destId="{08F95A18-A35B-4A0A-BDAA-275261FFFED8}" srcOrd="1" destOrd="0" presId="urn:microsoft.com/office/officeart/2005/8/layout/hProcess4"/>
    <dgm:cxn modelId="{7AA97C61-ECF4-4BDF-A8E0-9F38CCBCF499}" type="presOf" srcId="{AFC8E06C-4771-4843-B043-E3351CCCE5B2}" destId="{ABFB6371-23A4-4FF0-8A3C-92FEA10D7135}" srcOrd="0" destOrd="1" presId="urn:microsoft.com/office/officeart/2005/8/layout/hProcess4"/>
    <dgm:cxn modelId="{483095F8-5D33-4263-BE8F-E30A2C650F6C}" type="presOf" srcId="{AFE74F4D-5E7A-42ED-870D-A06A54971ADF}" destId="{CD96E1B9-1831-4572-BD30-C7396069C6B3}" srcOrd="0" destOrd="0" presId="urn:microsoft.com/office/officeart/2005/8/layout/hProcess4"/>
    <dgm:cxn modelId="{F4E1044F-7468-4623-B3CA-DB91765C2231}" type="presOf" srcId="{B19400BA-8166-448B-AB24-61D6EA7D3EA0}" destId="{91271DC7-7F49-4C62-9013-43C12C5E4E3A}" srcOrd="0" destOrd="0" presId="urn:microsoft.com/office/officeart/2005/8/layout/hProcess4"/>
    <dgm:cxn modelId="{D716F57D-05EE-49B4-9EE9-F49272CC02E9}" srcId="{AF6C03F5-BB94-4377-9D46-4EAEC2744A95}" destId="{AFE74F4D-5E7A-42ED-870D-A06A54971ADF}" srcOrd="0" destOrd="0" parTransId="{C1139B92-3A44-4D9B-A889-E70936582226}" sibTransId="{1C53E95F-7C93-4C51-8273-C93436CB03BD}"/>
    <dgm:cxn modelId="{9C6B5967-CA3D-48B1-AB5B-D368C00B5AEA}" type="presOf" srcId="{D448CF42-EC22-4DCB-8405-B617DF84E235}" destId="{6E27263E-433E-4BC0-A700-F8EEFB7348BF}" srcOrd="0" destOrd="0" presId="urn:microsoft.com/office/officeart/2005/8/layout/hProcess4"/>
    <dgm:cxn modelId="{127B7E61-0194-4302-A5D5-1EF20D527BC5}" srcId="{719518B6-6DD4-4A78-AB51-0AD835263611}" destId="{AC453225-3BA0-4FF0-A427-87D22AC4F4D2}" srcOrd="1" destOrd="0" parTransId="{9C0BE284-9A78-480D-8E5A-CAFDC0C1C999}" sibTransId="{51363668-0829-49CC-801A-C30FEB92C6C9}"/>
    <dgm:cxn modelId="{B3D1ECE2-BE66-4628-A6A5-ADCA2FF6657E}" type="presOf" srcId="{719518B6-6DD4-4A78-AB51-0AD835263611}" destId="{2898A106-266B-4496-BE3B-C1A79FD3F825}" srcOrd="0" destOrd="0" presId="urn:microsoft.com/office/officeart/2005/8/layout/hProcess4"/>
    <dgm:cxn modelId="{447C6104-2FB9-40D0-AA4E-7D43673D4E78}" srcId="{719518B6-6DD4-4A78-AB51-0AD835263611}" destId="{956516FC-144F-45C5-A5F8-FA222F83898F}" srcOrd="0" destOrd="0" parTransId="{2EA86322-485E-4C0E-9E7A-BEE9011E2634}" sibTransId="{FCE4F098-CC17-491F-A535-C05BCA3739A8}"/>
    <dgm:cxn modelId="{F2424E58-92BD-4EE1-9CC8-2CB516D1A4F9}" type="presParOf" srcId="{0DDF9230-987F-4A4C-8CDF-E6CB7DB98CFA}" destId="{1542EF20-6FDA-4866-A40A-414A1BB1C2F8}" srcOrd="0" destOrd="0" presId="urn:microsoft.com/office/officeart/2005/8/layout/hProcess4"/>
    <dgm:cxn modelId="{E707FC7E-913D-4119-8F5B-C1CD89926516}" type="presParOf" srcId="{0DDF9230-987F-4A4C-8CDF-E6CB7DB98CFA}" destId="{0DEDB88E-F892-4B36-8410-F071F2CEEB36}" srcOrd="1" destOrd="0" presId="urn:microsoft.com/office/officeart/2005/8/layout/hProcess4"/>
    <dgm:cxn modelId="{86F82159-EB48-4CB0-8C01-81A4E6D2DF10}" type="presParOf" srcId="{0DDF9230-987F-4A4C-8CDF-E6CB7DB98CFA}" destId="{00CF1070-1739-48F5-BD30-944C67103D5F}" srcOrd="2" destOrd="0" presId="urn:microsoft.com/office/officeart/2005/8/layout/hProcess4"/>
    <dgm:cxn modelId="{067C5A4A-29D7-4D70-8873-C054246FA129}" type="presParOf" srcId="{00CF1070-1739-48F5-BD30-944C67103D5F}" destId="{0EB836CD-D663-431D-BCF3-B72D19CD5FCD}" srcOrd="0" destOrd="0" presId="urn:microsoft.com/office/officeart/2005/8/layout/hProcess4"/>
    <dgm:cxn modelId="{76ED768C-CB92-4471-8638-2814B18D9266}" type="presParOf" srcId="{0EB836CD-D663-431D-BCF3-B72D19CD5FCD}" destId="{6271E1BF-151B-4968-9AF7-8D86E1D48B4E}" srcOrd="0" destOrd="0" presId="urn:microsoft.com/office/officeart/2005/8/layout/hProcess4"/>
    <dgm:cxn modelId="{B6EFAF42-4573-42DC-8FA5-06CE484B8DAB}" type="presParOf" srcId="{0EB836CD-D663-431D-BCF3-B72D19CD5FCD}" destId="{1B132030-A17D-4692-813D-695F8EE56A87}" srcOrd="1" destOrd="0" presId="urn:microsoft.com/office/officeart/2005/8/layout/hProcess4"/>
    <dgm:cxn modelId="{B4D53DC7-667A-4680-9E88-EFF8C73F71A5}" type="presParOf" srcId="{0EB836CD-D663-431D-BCF3-B72D19CD5FCD}" destId="{51DF3164-AD66-41F3-8457-8E88007CC164}" srcOrd="2" destOrd="0" presId="urn:microsoft.com/office/officeart/2005/8/layout/hProcess4"/>
    <dgm:cxn modelId="{67B38BE7-C0AB-4CE7-BE7F-217F19483A34}" type="presParOf" srcId="{0EB836CD-D663-431D-BCF3-B72D19CD5FCD}" destId="{CD96E1B9-1831-4572-BD30-C7396069C6B3}" srcOrd="3" destOrd="0" presId="urn:microsoft.com/office/officeart/2005/8/layout/hProcess4"/>
    <dgm:cxn modelId="{55D67BAB-A509-4861-9942-7D82B9E8DB70}" type="presParOf" srcId="{0EB836CD-D663-431D-BCF3-B72D19CD5FCD}" destId="{0B0227E7-A976-4D61-A5AB-12A25DEF00DC}" srcOrd="4" destOrd="0" presId="urn:microsoft.com/office/officeart/2005/8/layout/hProcess4"/>
    <dgm:cxn modelId="{BAF37266-C921-42B3-8C1F-1757EB8B15D9}" type="presParOf" srcId="{00CF1070-1739-48F5-BD30-944C67103D5F}" destId="{1432C67C-7DC1-4279-BCC4-E5B181C41BF5}" srcOrd="1" destOrd="0" presId="urn:microsoft.com/office/officeart/2005/8/layout/hProcess4"/>
    <dgm:cxn modelId="{ABFAEE21-8861-444F-B346-95D2201558C1}" type="presParOf" srcId="{00CF1070-1739-48F5-BD30-944C67103D5F}" destId="{83536195-195A-4CEE-ABA7-3FBEBBC27EE0}" srcOrd="2" destOrd="0" presId="urn:microsoft.com/office/officeart/2005/8/layout/hProcess4"/>
    <dgm:cxn modelId="{CD3AA99B-0DD8-47AC-894F-2A817536DA35}" type="presParOf" srcId="{83536195-195A-4CEE-ABA7-3FBEBBC27EE0}" destId="{0ED8CAA7-44B7-48A8-AC24-5874EFA7E0DD}" srcOrd="0" destOrd="0" presId="urn:microsoft.com/office/officeart/2005/8/layout/hProcess4"/>
    <dgm:cxn modelId="{5DDE4FB4-5701-4039-ADF5-16265517DB52}" type="presParOf" srcId="{83536195-195A-4CEE-ABA7-3FBEBBC27EE0}" destId="{ABFB6371-23A4-4FF0-8A3C-92FEA10D7135}" srcOrd="1" destOrd="0" presId="urn:microsoft.com/office/officeart/2005/8/layout/hProcess4"/>
    <dgm:cxn modelId="{37A239AC-AB92-449F-9A1D-C6A5C9770E47}" type="presParOf" srcId="{83536195-195A-4CEE-ABA7-3FBEBBC27EE0}" destId="{08F95A18-A35B-4A0A-BDAA-275261FFFED8}" srcOrd="2" destOrd="0" presId="urn:microsoft.com/office/officeart/2005/8/layout/hProcess4"/>
    <dgm:cxn modelId="{A83F721A-101B-4C63-87A2-6530C006E98D}" type="presParOf" srcId="{83536195-195A-4CEE-ABA7-3FBEBBC27EE0}" destId="{6E27263E-433E-4BC0-A700-F8EEFB7348BF}" srcOrd="3" destOrd="0" presId="urn:microsoft.com/office/officeart/2005/8/layout/hProcess4"/>
    <dgm:cxn modelId="{CEEFEEF9-5A0A-476B-94D8-3E2F15E28470}" type="presParOf" srcId="{83536195-195A-4CEE-ABA7-3FBEBBC27EE0}" destId="{DC842009-E251-4F1F-92CA-DBD36590DF44}" srcOrd="4" destOrd="0" presId="urn:microsoft.com/office/officeart/2005/8/layout/hProcess4"/>
    <dgm:cxn modelId="{679DE6B4-957B-4D33-A1E3-DB058289F74B}" type="presParOf" srcId="{00CF1070-1739-48F5-BD30-944C67103D5F}" destId="{91271DC7-7F49-4C62-9013-43C12C5E4E3A}" srcOrd="3" destOrd="0" presId="urn:microsoft.com/office/officeart/2005/8/layout/hProcess4"/>
    <dgm:cxn modelId="{B787AC83-A48A-412D-9EF2-4AF5ED73A5D9}" type="presParOf" srcId="{00CF1070-1739-48F5-BD30-944C67103D5F}" destId="{30BEA237-B5AE-46C3-AD99-15785DE4665F}" srcOrd="4" destOrd="0" presId="urn:microsoft.com/office/officeart/2005/8/layout/hProcess4"/>
    <dgm:cxn modelId="{F6FA0B89-5C21-4F15-B6CA-725B42911FCE}" type="presParOf" srcId="{30BEA237-B5AE-46C3-AD99-15785DE4665F}" destId="{185D50EB-660D-4B83-8262-B8FDABA815D5}" srcOrd="0" destOrd="0" presId="urn:microsoft.com/office/officeart/2005/8/layout/hProcess4"/>
    <dgm:cxn modelId="{642E6CD7-C622-4D29-8494-AEB2BDB05EDE}" type="presParOf" srcId="{30BEA237-B5AE-46C3-AD99-15785DE4665F}" destId="{007C8614-2D99-4A43-8125-121D2144A17B}" srcOrd="1" destOrd="0" presId="urn:microsoft.com/office/officeart/2005/8/layout/hProcess4"/>
    <dgm:cxn modelId="{A273A272-278A-4F45-8327-E2EBA8F642E0}" type="presParOf" srcId="{30BEA237-B5AE-46C3-AD99-15785DE4665F}" destId="{8CD5D823-8040-4536-BC24-27763D13319A}" srcOrd="2" destOrd="0" presId="urn:microsoft.com/office/officeart/2005/8/layout/hProcess4"/>
    <dgm:cxn modelId="{C5BF8866-3BE5-401E-AD03-1C07408BEFE8}" type="presParOf" srcId="{30BEA237-B5AE-46C3-AD99-15785DE4665F}" destId="{2898A106-266B-4496-BE3B-C1A79FD3F825}" srcOrd="3" destOrd="0" presId="urn:microsoft.com/office/officeart/2005/8/layout/hProcess4"/>
    <dgm:cxn modelId="{F40FD1CF-5655-43C7-B8CD-9E8E85154AAC}" type="presParOf" srcId="{30BEA237-B5AE-46C3-AD99-15785DE4665F}" destId="{DE905CFF-71A3-4885-AF5C-3A701B56F013}" srcOrd="4" destOrd="0" presId="urn:microsoft.com/office/officeart/2005/8/layout/hProcess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7FDEA2-B89A-4D45-BAD1-32AF72C30B5F}" type="doc">
      <dgm:prSet loTypeId="urn:microsoft.com/office/officeart/2005/8/layout/matrix3" loCatId="matrix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C0D5DAC-FF5E-47CA-AD61-D0D69769C2B7}">
      <dgm:prSet phldrT="[Text]" custT="1"/>
      <dgm:spPr/>
      <dgm:t>
        <a:bodyPr/>
        <a:lstStyle/>
        <a:p>
          <a:r>
            <a:rPr lang="sr-Latn-RS" sz="1400" dirty="0" smtClean="0">
              <a:latin typeface="Tempus Sans ITC" pitchFamily="82" charset="0"/>
            </a:rPr>
            <a:t>Što je moguće potpunija klasifikacija svih saznanja. Zgrada ljudskog saznanja predstavlja jedno celovito zdanje, u kome ništa ne nedostaje i u kome svaki kamen stoji na svom mestu.</a:t>
          </a:r>
          <a:endParaRPr lang="en-US" sz="1400" dirty="0">
            <a:latin typeface="Tempus Sans ITC" pitchFamily="82" charset="0"/>
          </a:endParaRPr>
        </a:p>
      </dgm:t>
    </dgm:pt>
    <dgm:pt modelId="{96D8C98F-807C-432E-94DF-CC9312108881}" type="parTrans" cxnId="{2D1CBDA6-8C96-417E-939E-9AF1693CE847}">
      <dgm:prSet/>
      <dgm:spPr/>
      <dgm:t>
        <a:bodyPr/>
        <a:lstStyle/>
        <a:p>
          <a:endParaRPr lang="en-US"/>
        </a:p>
      </dgm:t>
    </dgm:pt>
    <dgm:pt modelId="{AA119E43-BE5B-490A-B3A5-4B2FA5F6746D}" type="sibTrans" cxnId="{2D1CBDA6-8C96-417E-939E-9AF1693CE847}">
      <dgm:prSet/>
      <dgm:spPr/>
      <dgm:t>
        <a:bodyPr/>
        <a:lstStyle/>
        <a:p>
          <a:endParaRPr lang="en-US"/>
        </a:p>
      </dgm:t>
    </dgm:pt>
    <dgm:pt modelId="{F82E26B8-80AA-4F98-951C-2827F0A2A419}">
      <dgm:prSet phldrT="[Text]" custT="1"/>
      <dgm:spPr/>
      <dgm:t>
        <a:bodyPr/>
        <a:lstStyle/>
        <a:p>
          <a:r>
            <a:rPr lang="sr-Latn-RS" sz="1400" dirty="0" smtClean="0">
              <a:latin typeface="Tempus Sans ITC" pitchFamily="82" charset="0"/>
            </a:rPr>
            <a:t>U saznanju bi trebalo da stvorimo takav red u kome se polazi od najjednostavnijih, a stiže do najsloženijih stavova (dedukcija=izgradnja nauke na osnovu malog broja principa, iz kojih se logički izvodi mnoštvo pojedinačnih zakona </a:t>
          </a:r>
          <a:endParaRPr lang="en-US" sz="1400" dirty="0">
            <a:latin typeface="Tempus Sans ITC" pitchFamily="82" charset="0"/>
          </a:endParaRPr>
        </a:p>
      </dgm:t>
    </dgm:pt>
    <dgm:pt modelId="{DD567F01-6273-4E56-AD6E-5EFB0BDB08D9}" type="parTrans" cxnId="{F586D387-0FD9-4CE2-B334-B3C52DF4DBB0}">
      <dgm:prSet/>
      <dgm:spPr/>
      <dgm:t>
        <a:bodyPr/>
        <a:lstStyle/>
        <a:p>
          <a:endParaRPr lang="en-US"/>
        </a:p>
      </dgm:t>
    </dgm:pt>
    <dgm:pt modelId="{F5FB909D-B47D-4210-B71E-9A46E75B451E}" type="sibTrans" cxnId="{F586D387-0FD9-4CE2-B334-B3C52DF4DBB0}">
      <dgm:prSet/>
      <dgm:spPr/>
      <dgm:t>
        <a:bodyPr/>
        <a:lstStyle/>
        <a:p>
          <a:endParaRPr lang="en-US"/>
        </a:p>
      </dgm:t>
    </dgm:pt>
    <dgm:pt modelId="{4D9B316F-6571-43E8-9350-D2661C654761}">
      <dgm:prSet phldrT="[Text]" custT="1"/>
      <dgm:spPr/>
      <dgm:t>
        <a:bodyPr/>
        <a:lstStyle/>
        <a:p>
          <a:r>
            <a:rPr lang="sr-Latn-RS" sz="1400" dirty="0" smtClean="0">
              <a:latin typeface="Tempus Sans ITC" pitchFamily="82" charset="0"/>
            </a:rPr>
            <a:t>Svaki problem bi trebalo raščlaniti na onoliko  delova koliko je potrebno da bi se došlo do rešenja. To je princip ANALIZE.</a:t>
          </a:r>
          <a:endParaRPr lang="en-US" sz="1400" dirty="0">
            <a:latin typeface="Tempus Sans ITC" pitchFamily="82" charset="0"/>
          </a:endParaRPr>
        </a:p>
      </dgm:t>
    </dgm:pt>
    <dgm:pt modelId="{4DFDA155-FACE-4828-873C-0B5909666676}" type="parTrans" cxnId="{3C0A8D86-7880-47B6-9DDA-73FB5E6FA466}">
      <dgm:prSet/>
      <dgm:spPr/>
      <dgm:t>
        <a:bodyPr/>
        <a:lstStyle/>
        <a:p>
          <a:endParaRPr lang="en-US"/>
        </a:p>
      </dgm:t>
    </dgm:pt>
    <dgm:pt modelId="{97BFA10F-7021-4CAD-B30C-7BE9477EB3A6}" type="sibTrans" cxnId="{3C0A8D86-7880-47B6-9DDA-73FB5E6FA466}">
      <dgm:prSet/>
      <dgm:spPr/>
      <dgm:t>
        <a:bodyPr/>
        <a:lstStyle/>
        <a:p>
          <a:endParaRPr lang="en-US"/>
        </a:p>
      </dgm:t>
    </dgm:pt>
    <dgm:pt modelId="{5997538E-BCB5-45DB-A2BE-3AF526C88D7E}">
      <dgm:prSet phldrT="[Text]" phldr="1"/>
      <dgm:spPr/>
      <dgm:t>
        <a:bodyPr/>
        <a:lstStyle/>
        <a:p>
          <a:endParaRPr lang="en-US"/>
        </a:p>
      </dgm:t>
    </dgm:pt>
    <dgm:pt modelId="{2487A5BB-6A17-4830-B120-19641697822F}" type="parTrans" cxnId="{91808230-982E-49DB-94BF-E57C181EB8C1}">
      <dgm:prSet/>
      <dgm:spPr/>
      <dgm:t>
        <a:bodyPr/>
        <a:lstStyle/>
        <a:p>
          <a:endParaRPr lang="en-US"/>
        </a:p>
      </dgm:t>
    </dgm:pt>
    <dgm:pt modelId="{368D8199-5217-481C-9657-73886E56D51B}" type="sibTrans" cxnId="{91808230-982E-49DB-94BF-E57C181EB8C1}">
      <dgm:prSet/>
      <dgm:spPr/>
      <dgm:t>
        <a:bodyPr/>
        <a:lstStyle/>
        <a:p>
          <a:endParaRPr lang="en-US"/>
        </a:p>
      </dgm:t>
    </dgm:pt>
    <dgm:pt modelId="{5AAEF8E8-B918-4D58-A33E-2D8564D6277B}">
      <dgm:prSet custT="1"/>
      <dgm:spPr/>
      <dgm:t>
        <a:bodyPr/>
        <a:lstStyle/>
        <a:p>
          <a:r>
            <a:rPr lang="sr-Latn-RS" sz="1400" dirty="0" smtClean="0">
              <a:latin typeface="Tempus Sans ITC" pitchFamily="82" charset="0"/>
            </a:rPr>
            <a:t>Ništa se ne može prihvatiti kao istinito ukoliko kao takvo nije saznato, i ono pripada samo umu, mišljenju. Čulno opažanje je uvek podložno obmani, pa nikako nije u stanju da dovede do sigurnih, nesumnjivih stavova</a:t>
          </a:r>
          <a:r>
            <a:rPr lang="sr-Latn-RS" sz="1000" dirty="0" smtClean="0">
              <a:latin typeface="Tempus Sans ITC" pitchFamily="82" charset="0"/>
            </a:rPr>
            <a:t>.</a:t>
          </a:r>
          <a:endParaRPr lang="en-US" sz="1000" dirty="0">
            <a:latin typeface="Tempus Sans ITC" pitchFamily="82" charset="0"/>
          </a:endParaRPr>
        </a:p>
      </dgm:t>
    </dgm:pt>
    <dgm:pt modelId="{E9DA2B83-20F7-4714-A2E9-E8A702B5095B}" type="parTrans" cxnId="{9A53A999-1B0B-4FBB-9D26-06B7533175CB}">
      <dgm:prSet/>
      <dgm:spPr/>
      <dgm:t>
        <a:bodyPr/>
        <a:lstStyle/>
        <a:p>
          <a:endParaRPr lang="en-US"/>
        </a:p>
      </dgm:t>
    </dgm:pt>
    <dgm:pt modelId="{AF1A8BBF-5F7E-45BB-A8BB-598274C7C853}" type="sibTrans" cxnId="{9A53A999-1B0B-4FBB-9D26-06B7533175CB}">
      <dgm:prSet/>
      <dgm:spPr/>
      <dgm:t>
        <a:bodyPr/>
        <a:lstStyle/>
        <a:p>
          <a:endParaRPr lang="en-US"/>
        </a:p>
      </dgm:t>
    </dgm:pt>
    <dgm:pt modelId="{6AA637F7-071F-441B-B6BA-42772F0AFAC1}">
      <dgm:prSet/>
      <dgm:spPr/>
      <dgm:t>
        <a:bodyPr/>
        <a:lstStyle/>
        <a:p>
          <a:endParaRPr lang="en-US"/>
        </a:p>
      </dgm:t>
    </dgm:pt>
    <dgm:pt modelId="{702ED6C4-C964-42F6-9508-06CE8C516E17}" type="parTrans" cxnId="{77A590C8-267F-4831-8C93-CABA0BFBB6D9}">
      <dgm:prSet/>
      <dgm:spPr/>
      <dgm:t>
        <a:bodyPr/>
        <a:lstStyle/>
        <a:p>
          <a:endParaRPr lang="en-US"/>
        </a:p>
      </dgm:t>
    </dgm:pt>
    <dgm:pt modelId="{10DA14A3-281D-4A1B-9CC3-14897D449CBF}" type="sibTrans" cxnId="{77A590C8-267F-4831-8C93-CABA0BFBB6D9}">
      <dgm:prSet/>
      <dgm:spPr/>
      <dgm:t>
        <a:bodyPr/>
        <a:lstStyle/>
        <a:p>
          <a:endParaRPr lang="en-US"/>
        </a:p>
      </dgm:t>
    </dgm:pt>
    <dgm:pt modelId="{1386D6AE-E203-4DEC-9BDE-0433439E1387}">
      <dgm:prSet/>
      <dgm:spPr/>
      <dgm:t>
        <a:bodyPr/>
        <a:lstStyle/>
        <a:p>
          <a:endParaRPr lang="en-US"/>
        </a:p>
      </dgm:t>
    </dgm:pt>
    <dgm:pt modelId="{1E6FAC37-17B1-45B8-9D90-41D10DA804B7}" type="parTrans" cxnId="{D196477B-058F-45A2-B9B0-2C4EE76803D0}">
      <dgm:prSet/>
      <dgm:spPr/>
      <dgm:t>
        <a:bodyPr/>
        <a:lstStyle/>
        <a:p>
          <a:endParaRPr lang="en-US"/>
        </a:p>
      </dgm:t>
    </dgm:pt>
    <dgm:pt modelId="{FB7210E3-5547-4834-9F9C-E574C3D4DD7B}" type="sibTrans" cxnId="{D196477B-058F-45A2-B9B0-2C4EE76803D0}">
      <dgm:prSet/>
      <dgm:spPr/>
      <dgm:t>
        <a:bodyPr/>
        <a:lstStyle/>
        <a:p>
          <a:endParaRPr lang="en-US"/>
        </a:p>
      </dgm:t>
    </dgm:pt>
    <dgm:pt modelId="{FEDD9066-0C3C-4001-BE06-7DA14FD397E8}">
      <dgm:prSet/>
      <dgm:spPr/>
      <dgm:t>
        <a:bodyPr/>
        <a:lstStyle/>
        <a:p>
          <a:endParaRPr lang="en-US"/>
        </a:p>
      </dgm:t>
    </dgm:pt>
    <dgm:pt modelId="{1B739BCF-BC46-4D0E-95E6-793DD2CD55D9}" type="parTrans" cxnId="{37EE1B85-F1B9-4294-8CBC-9B5630694A8A}">
      <dgm:prSet/>
      <dgm:spPr/>
      <dgm:t>
        <a:bodyPr/>
        <a:lstStyle/>
        <a:p>
          <a:endParaRPr lang="en-US"/>
        </a:p>
      </dgm:t>
    </dgm:pt>
    <dgm:pt modelId="{13F094CD-B1E8-4986-B498-0B34A19F1DC0}" type="sibTrans" cxnId="{37EE1B85-F1B9-4294-8CBC-9B5630694A8A}">
      <dgm:prSet/>
      <dgm:spPr/>
      <dgm:t>
        <a:bodyPr/>
        <a:lstStyle/>
        <a:p>
          <a:endParaRPr lang="en-US"/>
        </a:p>
      </dgm:t>
    </dgm:pt>
    <dgm:pt modelId="{04E1B9E9-0A14-4CB4-9226-9D456C5E1E6D}" type="pres">
      <dgm:prSet presAssocID="{857FDEA2-B89A-4D45-BAD1-32AF72C30B5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191CA1-79FF-4E08-9C81-07A529486480}" type="pres">
      <dgm:prSet presAssocID="{857FDEA2-B89A-4D45-BAD1-32AF72C30B5F}" presName="diamond" presStyleLbl="bgShp" presStyleIdx="0" presStyleCnt="1"/>
      <dgm:spPr/>
    </dgm:pt>
    <dgm:pt modelId="{28EE1CDC-86F4-49BC-AC82-4B4D93C65506}" type="pres">
      <dgm:prSet presAssocID="{857FDEA2-B89A-4D45-BAD1-32AF72C30B5F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C1010C-3689-4CB0-99E0-4F4E09C3DDCC}" type="pres">
      <dgm:prSet presAssocID="{857FDEA2-B89A-4D45-BAD1-32AF72C30B5F}" presName="quad2" presStyleLbl="node1" presStyleIdx="1" presStyleCnt="4" custScaleX="994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37AC54-7569-4850-88D6-1AC2A0717DDB}" type="pres">
      <dgm:prSet presAssocID="{857FDEA2-B89A-4D45-BAD1-32AF72C30B5F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87A453-1608-44BB-B79D-6AB47C43024F}" type="pres">
      <dgm:prSet presAssocID="{857FDEA2-B89A-4D45-BAD1-32AF72C30B5F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EE1B85-F1B9-4294-8CBC-9B5630694A8A}" srcId="{857FDEA2-B89A-4D45-BAD1-32AF72C30B5F}" destId="{FEDD9066-0C3C-4001-BE06-7DA14FD397E8}" srcOrd="7" destOrd="0" parTransId="{1B739BCF-BC46-4D0E-95E6-793DD2CD55D9}" sibTransId="{13F094CD-B1E8-4986-B498-0B34A19F1DC0}"/>
    <dgm:cxn modelId="{8EA56E25-4ACF-4B40-8E26-B41376AAF756}" type="presOf" srcId="{5C0D5DAC-FF5E-47CA-AD61-D0D69769C2B7}" destId="{28EE1CDC-86F4-49BC-AC82-4B4D93C65506}" srcOrd="0" destOrd="0" presId="urn:microsoft.com/office/officeart/2005/8/layout/matrix3"/>
    <dgm:cxn modelId="{91808230-982E-49DB-94BF-E57C181EB8C1}" srcId="{857FDEA2-B89A-4D45-BAD1-32AF72C30B5F}" destId="{5997538E-BCB5-45DB-A2BE-3AF526C88D7E}" srcOrd="6" destOrd="0" parTransId="{2487A5BB-6A17-4830-B120-19641697822F}" sibTransId="{368D8199-5217-481C-9657-73886E56D51B}"/>
    <dgm:cxn modelId="{F586D387-0FD9-4CE2-B334-B3C52DF4DBB0}" srcId="{857FDEA2-B89A-4D45-BAD1-32AF72C30B5F}" destId="{F82E26B8-80AA-4F98-951C-2827F0A2A419}" srcOrd="2" destOrd="0" parTransId="{DD567F01-6273-4E56-AD6E-5EFB0BDB08D9}" sibTransId="{F5FB909D-B47D-4210-B71E-9A46E75B451E}"/>
    <dgm:cxn modelId="{14F1CB4A-4F09-42F3-B743-17CBF13EBA3A}" type="presOf" srcId="{5AAEF8E8-B918-4D58-A33E-2D8564D6277B}" destId="{54C1010C-3689-4CB0-99E0-4F4E09C3DDCC}" srcOrd="0" destOrd="0" presId="urn:microsoft.com/office/officeart/2005/8/layout/matrix3"/>
    <dgm:cxn modelId="{3C0A8D86-7880-47B6-9DDA-73FB5E6FA466}" srcId="{857FDEA2-B89A-4D45-BAD1-32AF72C30B5F}" destId="{4D9B316F-6571-43E8-9350-D2661C654761}" srcOrd="3" destOrd="0" parTransId="{4DFDA155-FACE-4828-873C-0B5909666676}" sibTransId="{97BFA10F-7021-4CAD-B30C-7BE9477EB3A6}"/>
    <dgm:cxn modelId="{F9F95459-5065-4088-81C2-F1CC32314228}" type="presOf" srcId="{F82E26B8-80AA-4F98-951C-2827F0A2A419}" destId="{0C37AC54-7569-4850-88D6-1AC2A0717DDB}" srcOrd="0" destOrd="0" presId="urn:microsoft.com/office/officeart/2005/8/layout/matrix3"/>
    <dgm:cxn modelId="{2D1CBDA6-8C96-417E-939E-9AF1693CE847}" srcId="{857FDEA2-B89A-4D45-BAD1-32AF72C30B5F}" destId="{5C0D5DAC-FF5E-47CA-AD61-D0D69769C2B7}" srcOrd="0" destOrd="0" parTransId="{96D8C98F-807C-432E-94DF-CC9312108881}" sibTransId="{AA119E43-BE5B-490A-B3A5-4B2FA5F6746D}"/>
    <dgm:cxn modelId="{D196477B-058F-45A2-B9B0-2C4EE76803D0}" srcId="{857FDEA2-B89A-4D45-BAD1-32AF72C30B5F}" destId="{1386D6AE-E203-4DEC-9BDE-0433439E1387}" srcOrd="4" destOrd="0" parTransId="{1E6FAC37-17B1-45B8-9D90-41D10DA804B7}" sibTransId="{FB7210E3-5547-4834-9F9C-E574C3D4DD7B}"/>
    <dgm:cxn modelId="{4BE5410E-3D1E-4397-8ECB-96C4D17783FE}" type="presOf" srcId="{857FDEA2-B89A-4D45-BAD1-32AF72C30B5F}" destId="{04E1B9E9-0A14-4CB4-9226-9D456C5E1E6D}" srcOrd="0" destOrd="0" presId="urn:microsoft.com/office/officeart/2005/8/layout/matrix3"/>
    <dgm:cxn modelId="{77A590C8-267F-4831-8C93-CABA0BFBB6D9}" srcId="{857FDEA2-B89A-4D45-BAD1-32AF72C30B5F}" destId="{6AA637F7-071F-441B-B6BA-42772F0AFAC1}" srcOrd="5" destOrd="0" parTransId="{702ED6C4-C964-42F6-9508-06CE8C516E17}" sibTransId="{10DA14A3-281D-4A1B-9CC3-14897D449CBF}"/>
    <dgm:cxn modelId="{35B85C97-D95F-4B56-9926-B9707B217424}" type="presOf" srcId="{4D9B316F-6571-43E8-9350-D2661C654761}" destId="{1487A453-1608-44BB-B79D-6AB47C43024F}" srcOrd="0" destOrd="0" presId="urn:microsoft.com/office/officeart/2005/8/layout/matrix3"/>
    <dgm:cxn modelId="{9A53A999-1B0B-4FBB-9D26-06B7533175CB}" srcId="{857FDEA2-B89A-4D45-BAD1-32AF72C30B5F}" destId="{5AAEF8E8-B918-4D58-A33E-2D8564D6277B}" srcOrd="1" destOrd="0" parTransId="{E9DA2B83-20F7-4714-A2E9-E8A702B5095B}" sibTransId="{AF1A8BBF-5F7E-45BB-A8BB-598274C7C853}"/>
    <dgm:cxn modelId="{A5755676-5070-4224-B29C-C2300A4F0447}" type="presParOf" srcId="{04E1B9E9-0A14-4CB4-9226-9D456C5E1E6D}" destId="{03191CA1-79FF-4E08-9C81-07A529486480}" srcOrd="0" destOrd="0" presId="urn:microsoft.com/office/officeart/2005/8/layout/matrix3"/>
    <dgm:cxn modelId="{DEA5F127-F7F3-4E1E-8CD2-A7E6D84AAEB8}" type="presParOf" srcId="{04E1B9E9-0A14-4CB4-9226-9D456C5E1E6D}" destId="{28EE1CDC-86F4-49BC-AC82-4B4D93C65506}" srcOrd="1" destOrd="0" presId="urn:microsoft.com/office/officeart/2005/8/layout/matrix3"/>
    <dgm:cxn modelId="{FC9FA826-4B10-4B3B-B781-468D5F901785}" type="presParOf" srcId="{04E1B9E9-0A14-4CB4-9226-9D456C5E1E6D}" destId="{54C1010C-3689-4CB0-99E0-4F4E09C3DDCC}" srcOrd="2" destOrd="0" presId="urn:microsoft.com/office/officeart/2005/8/layout/matrix3"/>
    <dgm:cxn modelId="{7410CC67-B7EF-4E82-B7F7-C3974DD51BA1}" type="presParOf" srcId="{04E1B9E9-0A14-4CB4-9226-9D456C5E1E6D}" destId="{0C37AC54-7569-4850-88D6-1AC2A0717DDB}" srcOrd="3" destOrd="0" presId="urn:microsoft.com/office/officeart/2005/8/layout/matrix3"/>
    <dgm:cxn modelId="{84626E08-D85A-4C27-BB2A-7261C9549FD6}" type="presParOf" srcId="{04E1B9E9-0A14-4CB4-9226-9D456C5E1E6D}" destId="{1487A453-1608-44BB-B79D-6AB47C43024F}" srcOrd="4" destOrd="0" presId="urn:microsoft.com/office/officeart/2005/8/layout/matrix3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EDF806-45E5-439D-995B-C93E03012B45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89EEA33-98B8-424D-83FF-0C56172D1152}">
      <dgm:prSet phldrT="[Text]" custT="1"/>
      <dgm:spPr/>
      <dgm:t>
        <a:bodyPr/>
        <a:lstStyle/>
        <a:p>
          <a:r>
            <a:rPr lang="en-US" sz="2400" dirty="0" smtClean="0">
              <a:latin typeface="Tempus Sans ITC" pitchFamily="82" charset="0"/>
            </a:rPr>
            <a:t>1.</a:t>
          </a:r>
          <a:r>
            <a:rPr lang="sr-Latn-RS" sz="2400" dirty="0" smtClean="0">
              <a:latin typeface="Tempus Sans ITC" pitchFamily="82" charset="0"/>
            </a:rPr>
            <a:t>TEORIJSKI</a:t>
          </a:r>
          <a:endParaRPr lang="en-US" sz="2400" dirty="0">
            <a:latin typeface="Tempus Sans ITC" pitchFamily="82" charset="0"/>
          </a:endParaRPr>
        </a:p>
      </dgm:t>
    </dgm:pt>
    <dgm:pt modelId="{3217415B-64EB-4E13-B068-1F197265F756}" type="parTrans" cxnId="{04BB4C8E-8E33-466F-A3A7-DA63E82588FF}">
      <dgm:prSet/>
      <dgm:spPr/>
      <dgm:t>
        <a:bodyPr/>
        <a:lstStyle/>
        <a:p>
          <a:endParaRPr lang="en-US"/>
        </a:p>
      </dgm:t>
    </dgm:pt>
    <dgm:pt modelId="{CB88B11E-C492-43BD-B657-0A627B006E12}" type="sibTrans" cxnId="{04BB4C8E-8E33-466F-A3A7-DA63E82588FF}">
      <dgm:prSet/>
      <dgm:spPr/>
      <dgm:t>
        <a:bodyPr/>
        <a:lstStyle/>
        <a:p>
          <a:endParaRPr lang="en-US"/>
        </a:p>
      </dgm:t>
    </dgm:pt>
    <dgm:pt modelId="{FA8F1212-0580-4010-962B-6C83B86B0B5A}">
      <dgm:prSet phldrT="[Text]" custT="1"/>
      <dgm:spPr/>
      <dgm:t>
        <a:bodyPr/>
        <a:lstStyle/>
        <a:p>
          <a:r>
            <a:rPr lang="en-US" sz="2400" dirty="0" smtClean="0">
              <a:latin typeface="Tempus Sans ITC" pitchFamily="82" charset="0"/>
            </a:rPr>
            <a:t>2.</a:t>
          </a:r>
          <a:r>
            <a:rPr lang="sr-Latn-RS" sz="2400" dirty="0" smtClean="0">
              <a:latin typeface="Tempus Sans ITC" pitchFamily="82" charset="0"/>
            </a:rPr>
            <a:t>EMPIRIJSKI</a:t>
          </a:r>
          <a:endParaRPr lang="en-US" sz="2400" dirty="0">
            <a:latin typeface="Tempus Sans ITC" pitchFamily="82" charset="0"/>
          </a:endParaRPr>
        </a:p>
      </dgm:t>
    </dgm:pt>
    <dgm:pt modelId="{61D747EA-EB2E-4D4F-869D-BED12D4ECCC6}" type="parTrans" cxnId="{EA470A7F-FB67-4778-B859-88FE7C5947EB}">
      <dgm:prSet/>
      <dgm:spPr/>
      <dgm:t>
        <a:bodyPr/>
        <a:lstStyle/>
        <a:p>
          <a:endParaRPr lang="en-US"/>
        </a:p>
      </dgm:t>
    </dgm:pt>
    <dgm:pt modelId="{0FEE77A9-0507-4920-8D0A-0AE879B4DA7B}" type="sibTrans" cxnId="{EA470A7F-FB67-4778-B859-88FE7C5947EB}">
      <dgm:prSet/>
      <dgm:spPr/>
      <dgm:t>
        <a:bodyPr/>
        <a:lstStyle/>
        <a:p>
          <a:endParaRPr lang="en-US"/>
        </a:p>
      </dgm:t>
    </dgm:pt>
    <dgm:pt modelId="{158A7799-891C-41A3-9950-208ECA79DB2D}">
      <dgm:prSet phldrT="[Text]" custT="1"/>
      <dgm:spPr/>
      <dgm:t>
        <a:bodyPr/>
        <a:lstStyle/>
        <a:p>
          <a:r>
            <a:rPr lang="en-US" sz="2400" dirty="0" smtClean="0">
              <a:latin typeface="Tempus Sans ITC" pitchFamily="82" charset="0"/>
            </a:rPr>
            <a:t>3.</a:t>
          </a:r>
          <a:r>
            <a:rPr lang="sr-Latn-RS" sz="2400" dirty="0" smtClean="0">
              <a:latin typeface="Tempus Sans ITC" pitchFamily="82" charset="0"/>
            </a:rPr>
            <a:t>NOMOTETSKI</a:t>
          </a:r>
          <a:endParaRPr lang="en-US" sz="2400" dirty="0">
            <a:latin typeface="Tempus Sans ITC" pitchFamily="82" charset="0"/>
          </a:endParaRPr>
        </a:p>
      </dgm:t>
    </dgm:pt>
    <dgm:pt modelId="{381F7168-87D6-4F6E-81A2-DD662A6CCAAE}" type="parTrans" cxnId="{B3E41730-BE2C-4C51-AFA1-3C2F6AD127BA}">
      <dgm:prSet/>
      <dgm:spPr/>
      <dgm:t>
        <a:bodyPr/>
        <a:lstStyle/>
        <a:p>
          <a:endParaRPr lang="en-US"/>
        </a:p>
      </dgm:t>
    </dgm:pt>
    <dgm:pt modelId="{7550E3EA-3C3A-4954-B5FE-905C42D26017}" type="sibTrans" cxnId="{B3E41730-BE2C-4C51-AFA1-3C2F6AD127BA}">
      <dgm:prSet/>
      <dgm:spPr/>
      <dgm:t>
        <a:bodyPr/>
        <a:lstStyle/>
        <a:p>
          <a:endParaRPr lang="en-US"/>
        </a:p>
      </dgm:t>
    </dgm:pt>
    <dgm:pt modelId="{FCD27882-16F1-40E2-891F-99347514B61A}">
      <dgm:prSet phldrT="[Text]" custT="1"/>
      <dgm:spPr/>
      <dgm:t>
        <a:bodyPr/>
        <a:lstStyle/>
        <a:p>
          <a:r>
            <a:rPr lang="en-US" sz="2400" dirty="0" smtClean="0">
              <a:latin typeface="Tempus Sans ITC" pitchFamily="82" charset="0"/>
            </a:rPr>
            <a:t>4.</a:t>
          </a:r>
          <a:r>
            <a:rPr lang="sr-Latn-RS" sz="2400" dirty="0" smtClean="0">
              <a:latin typeface="Tempus Sans ITC" pitchFamily="82" charset="0"/>
            </a:rPr>
            <a:t>VEROVATNO</a:t>
          </a:r>
          <a:endParaRPr lang="en-US" sz="2400" dirty="0">
            <a:latin typeface="Tempus Sans ITC" pitchFamily="82" charset="0"/>
          </a:endParaRPr>
        </a:p>
      </dgm:t>
    </dgm:pt>
    <dgm:pt modelId="{4385192F-EC61-4738-87FB-3772A833F109}" type="parTrans" cxnId="{10758111-61D3-41D3-A541-5B53EEE466BE}">
      <dgm:prSet/>
      <dgm:spPr/>
      <dgm:t>
        <a:bodyPr/>
        <a:lstStyle/>
        <a:p>
          <a:endParaRPr lang="en-US"/>
        </a:p>
      </dgm:t>
    </dgm:pt>
    <dgm:pt modelId="{06A9ECD9-3E99-4DEF-822D-5271105C616E}" type="sibTrans" cxnId="{10758111-61D3-41D3-A541-5B53EEE466BE}">
      <dgm:prSet/>
      <dgm:spPr/>
      <dgm:t>
        <a:bodyPr/>
        <a:lstStyle/>
        <a:p>
          <a:endParaRPr lang="en-US"/>
        </a:p>
      </dgm:t>
    </dgm:pt>
    <dgm:pt modelId="{667526EE-89CA-42FF-BEC8-05C7DAB1DDD8}">
      <dgm:prSet phldrT="[Text]" custT="1"/>
      <dgm:spPr/>
      <dgm:t>
        <a:bodyPr/>
        <a:lstStyle/>
        <a:p>
          <a:r>
            <a:rPr lang="en-US" sz="2400" dirty="0" smtClean="0">
              <a:latin typeface="Tempus Sans ITC" pitchFamily="82" charset="0"/>
            </a:rPr>
            <a:t>5.</a:t>
          </a:r>
          <a:r>
            <a:rPr lang="sr-Latn-RS" sz="2400" dirty="0" smtClean="0">
              <a:latin typeface="Tempus Sans ITC" pitchFamily="82" charset="0"/>
            </a:rPr>
            <a:t>UZROČNO</a:t>
          </a:r>
          <a:endParaRPr lang="en-US" sz="2400" dirty="0">
            <a:latin typeface="Tempus Sans ITC" pitchFamily="82" charset="0"/>
          </a:endParaRPr>
        </a:p>
      </dgm:t>
    </dgm:pt>
    <dgm:pt modelId="{9D51E8F4-766A-4A38-88EC-92219A33E812}" type="parTrans" cxnId="{BB756E92-D411-4B15-B682-8EB4EDA21756}">
      <dgm:prSet/>
      <dgm:spPr/>
      <dgm:t>
        <a:bodyPr/>
        <a:lstStyle/>
        <a:p>
          <a:endParaRPr lang="en-US"/>
        </a:p>
      </dgm:t>
    </dgm:pt>
    <dgm:pt modelId="{857516AA-E6BF-4003-8E0A-4AEA6AB706C2}" type="sibTrans" cxnId="{BB756E92-D411-4B15-B682-8EB4EDA21756}">
      <dgm:prSet/>
      <dgm:spPr/>
      <dgm:t>
        <a:bodyPr/>
        <a:lstStyle/>
        <a:p>
          <a:endParaRPr lang="en-US"/>
        </a:p>
      </dgm:t>
    </dgm:pt>
    <dgm:pt modelId="{1D5B0ABE-ECFF-4B4D-B48A-30D0A35910C4}" type="pres">
      <dgm:prSet presAssocID="{F0EDF806-45E5-439D-995B-C93E03012B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0498C4-5ED6-4404-B910-7AFD0D12E4DF}" type="pres">
      <dgm:prSet presAssocID="{089EEA33-98B8-424D-83FF-0C56172D115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BEB665-DA20-4DDC-B514-DA79F4F2ED72}" type="pres">
      <dgm:prSet presAssocID="{CB88B11E-C492-43BD-B657-0A627B006E12}" presName="sibTrans" presStyleCnt="0"/>
      <dgm:spPr/>
    </dgm:pt>
    <dgm:pt modelId="{9B3D6FD4-FE5B-455A-9A5A-E793E646569E}" type="pres">
      <dgm:prSet presAssocID="{FA8F1212-0580-4010-962B-6C83B86B0B5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0D108F-F712-4637-99F7-93A36FF6C5AC}" type="pres">
      <dgm:prSet presAssocID="{0FEE77A9-0507-4920-8D0A-0AE879B4DA7B}" presName="sibTrans" presStyleCnt="0"/>
      <dgm:spPr/>
    </dgm:pt>
    <dgm:pt modelId="{03F212B5-C7CE-4E81-8B11-F6AF9C099E6F}" type="pres">
      <dgm:prSet presAssocID="{158A7799-891C-41A3-9950-208ECA79DB2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39C13C-B3BB-4DA0-AC6A-58C26DCB48A0}" type="pres">
      <dgm:prSet presAssocID="{7550E3EA-3C3A-4954-B5FE-905C42D26017}" presName="sibTrans" presStyleCnt="0"/>
      <dgm:spPr/>
    </dgm:pt>
    <dgm:pt modelId="{DF937D72-755E-48DC-828A-52E88EEC4ABC}" type="pres">
      <dgm:prSet presAssocID="{FCD27882-16F1-40E2-891F-99347514B61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529561-51F8-4E61-8B51-91B875B0D7FE}" type="pres">
      <dgm:prSet presAssocID="{06A9ECD9-3E99-4DEF-822D-5271105C616E}" presName="sibTrans" presStyleCnt="0"/>
      <dgm:spPr/>
    </dgm:pt>
    <dgm:pt modelId="{D8162F06-1C22-4E2E-AC1E-116D4CBA9ADD}" type="pres">
      <dgm:prSet presAssocID="{667526EE-89CA-42FF-BEC8-05C7DAB1DDD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756E92-D411-4B15-B682-8EB4EDA21756}" srcId="{F0EDF806-45E5-439D-995B-C93E03012B45}" destId="{667526EE-89CA-42FF-BEC8-05C7DAB1DDD8}" srcOrd="4" destOrd="0" parTransId="{9D51E8F4-766A-4A38-88EC-92219A33E812}" sibTransId="{857516AA-E6BF-4003-8E0A-4AEA6AB706C2}"/>
    <dgm:cxn modelId="{2F243279-4F49-4586-938F-A5962ECEFB28}" type="presOf" srcId="{089EEA33-98B8-424D-83FF-0C56172D1152}" destId="{EF0498C4-5ED6-4404-B910-7AFD0D12E4DF}" srcOrd="0" destOrd="0" presId="urn:microsoft.com/office/officeart/2005/8/layout/default"/>
    <dgm:cxn modelId="{10758111-61D3-41D3-A541-5B53EEE466BE}" srcId="{F0EDF806-45E5-439D-995B-C93E03012B45}" destId="{FCD27882-16F1-40E2-891F-99347514B61A}" srcOrd="3" destOrd="0" parTransId="{4385192F-EC61-4738-87FB-3772A833F109}" sibTransId="{06A9ECD9-3E99-4DEF-822D-5271105C616E}"/>
    <dgm:cxn modelId="{AD9191DB-E4F0-427B-93FF-40A1F61E8E70}" type="presOf" srcId="{158A7799-891C-41A3-9950-208ECA79DB2D}" destId="{03F212B5-C7CE-4E81-8B11-F6AF9C099E6F}" srcOrd="0" destOrd="0" presId="urn:microsoft.com/office/officeart/2005/8/layout/default"/>
    <dgm:cxn modelId="{DAD9A42F-2E67-41E6-938B-94FE2803B11A}" type="presOf" srcId="{FA8F1212-0580-4010-962B-6C83B86B0B5A}" destId="{9B3D6FD4-FE5B-455A-9A5A-E793E646569E}" srcOrd="0" destOrd="0" presId="urn:microsoft.com/office/officeart/2005/8/layout/default"/>
    <dgm:cxn modelId="{EA470A7F-FB67-4778-B859-88FE7C5947EB}" srcId="{F0EDF806-45E5-439D-995B-C93E03012B45}" destId="{FA8F1212-0580-4010-962B-6C83B86B0B5A}" srcOrd="1" destOrd="0" parTransId="{61D747EA-EB2E-4D4F-869D-BED12D4ECCC6}" sibTransId="{0FEE77A9-0507-4920-8D0A-0AE879B4DA7B}"/>
    <dgm:cxn modelId="{3F4919C6-303E-437B-82E2-B4ABB2B34384}" type="presOf" srcId="{667526EE-89CA-42FF-BEC8-05C7DAB1DDD8}" destId="{D8162F06-1C22-4E2E-AC1E-116D4CBA9ADD}" srcOrd="0" destOrd="0" presId="urn:microsoft.com/office/officeart/2005/8/layout/default"/>
    <dgm:cxn modelId="{B3E41730-BE2C-4C51-AFA1-3C2F6AD127BA}" srcId="{F0EDF806-45E5-439D-995B-C93E03012B45}" destId="{158A7799-891C-41A3-9950-208ECA79DB2D}" srcOrd="2" destOrd="0" parTransId="{381F7168-87D6-4F6E-81A2-DD662A6CCAAE}" sibTransId="{7550E3EA-3C3A-4954-B5FE-905C42D26017}"/>
    <dgm:cxn modelId="{AF280838-7100-49E7-B210-2B766EF21D6B}" type="presOf" srcId="{F0EDF806-45E5-439D-995B-C93E03012B45}" destId="{1D5B0ABE-ECFF-4B4D-B48A-30D0A35910C4}" srcOrd="0" destOrd="0" presId="urn:microsoft.com/office/officeart/2005/8/layout/default"/>
    <dgm:cxn modelId="{B1624174-77EB-4918-92B7-2929FE807E6D}" type="presOf" srcId="{FCD27882-16F1-40E2-891F-99347514B61A}" destId="{DF937D72-755E-48DC-828A-52E88EEC4ABC}" srcOrd="0" destOrd="0" presId="urn:microsoft.com/office/officeart/2005/8/layout/default"/>
    <dgm:cxn modelId="{04BB4C8E-8E33-466F-A3A7-DA63E82588FF}" srcId="{F0EDF806-45E5-439D-995B-C93E03012B45}" destId="{089EEA33-98B8-424D-83FF-0C56172D1152}" srcOrd="0" destOrd="0" parTransId="{3217415B-64EB-4E13-B068-1F197265F756}" sibTransId="{CB88B11E-C492-43BD-B657-0A627B006E12}"/>
    <dgm:cxn modelId="{1F8AB494-1E17-4361-A5F2-901EFC37B101}" type="presParOf" srcId="{1D5B0ABE-ECFF-4B4D-B48A-30D0A35910C4}" destId="{EF0498C4-5ED6-4404-B910-7AFD0D12E4DF}" srcOrd="0" destOrd="0" presId="urn:microsoft.com/office/officeart/2005/8/layout/default"/>
    <dgm:cxn modelId="{E929C2AD-D00A-4A19-A4E3-C5485DC0D7B7}" type="presParOf" srcId="{1D5B0ABE-ECFF-4B4D-B48A-30D0A35910C4}" destId="{B4BEB665-DA20-4DDC-B514-DA79F4F2ED72}" srcOrd="1" destOrd="0" presId="urn:microsoft.com/office/officeart/2005/8/layout/default"/>
    <dgm:cxn modelId="{DD2E13A6-9643-4133-AF2B-C5289CDBD3C4}" type="presParOf" srcId="{1D5B0ABE-ECFF-4B4D-B48A-30D0A35910C4}" destId="{9B3D6FD4-FE5B-455A-9A5A-E793E646569E}" srcOrd="2" destOrd="0" presId="urn:microsoft.com/office/officeart/2005/8/layout/default"/>
    <dgm:cxn modelId="{AEE8D6F5-F086-42FB-B4F8-2E592F4D06BF}" type="presParOf" srcId="{1D5B0ABE-ECFF-4B4D-B48A-30D0A35910C4}" destId="{C90D108F-F712-4637-99F7-93A36FF6C5AC}" srcOrd="3" destOrd="0" presId="urn:microsoft.com/office/officeart/2005/8/layout/default"/>
    <dgm:cxn modelId="{70BE9162-DA2F-4F8E-AD51-2AB033F02742}" type="presParOf" srcId="{1D5B0ABE-ECFF-4B4D-B48A-30D0A35910C4}" destId="{03F212B5-C7CE-4E81-8B11-F6AF9C099E6F}" srcOrd="4" destOrd="0" presId="urn:microsoft.com/office/officeart/2005/8/layout/default"/>
    <dgm:cxn modelId="{B0E7283E-6C17-4018-9CFE-42187BE1F1D1}" type="presParOf" srcId="{1D5B0ABE-ECFF-4B4D-B48A-30D0A35910C4}" destId="{A639C13C-B3BB-4DA0-AC6A-58C26DCB48A0}" srcOrd="5" destOrd="0" presId="urn:microsoft.com/office/officeart/2005/8/layout/default"/>
    <dgm:cxn modelId="{9F207A7F-CFD4-4C2B-BD82-FB67384E894C}" type="presParOf" srcId="{1D5B0ABE-ECFF-4B4D-B48A-30D0A35910C4}" destId="{DF937D72-755E-48DC-828A-52E88EEC4ABC}" srcOrd="6" destOrd="0" presId="urn:microsoft.com/office/officeart/2005/8/layout/default"/>
    <dgm:cxn modelId="{C443FAB0-772B-468C-AA0E-A839D7F23F73}" type="presParOf" srcId="{1D5B0ABE-ECFF-4B4D-B48A-30D0A35910C4}" destId="{FB529561-51F8-4E61-8B51-91B875B0D7FE}" srcOrd="7" destOrd="0" presId="urn:microsoft.com/office/officeart/2005/8/layout/default"/>
    <dgm:cxn modelId="{C31BD545-6F2E-4FE5-A53C-2B623FC2FB93}" type="presParOf" srcId="{1D5B0ABE-ECFF-4B4D-B48A-30D0A35910C4}" destId="{D8162F06-1C22-4E2E-AC1E-116D4CBA9ADD}" srcOrd="8" destOrd="0" presId="urn:microsoft.com/office/officeart/2005/8/layout/default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7D230F-782F-4734-B6B2-3FE337996CFF}" type="doc">
      <dgm:prSet loTypeId="urn:microsoft.com/office/officeart/2005/8/layout/cycle5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A809CFB-8DF9-4D7F-9572-8A7ADB4B0323}">
      <dgm:prSet phldrT="[Text]" custT="1"/>
      <dgm:spPr/>
      <dgm:t>
        <a:bodyPr/>
        <a:lstStyle/>
        <a:p>
          <a:r>
            <a:rPr lang="sr-Latn-RS" sz="1400" b="1" dirty="0" smtClean="0">
              <a:latin typeface="Tempus Sans ITC" pitchFamily="82" charset="0"/>
            </a:rPr>
            <a:t>POSMATRANJE</a:t>
          </a:r>
          <a:endParaRPr lang="en-US" sz="1400" b="1" dirty="0">
            <a:latin typeface="Tempus Sans ITC" pitchFamily="82" charset="0"/>
          </a:endParaRPr>
        </a:p>
      </dgm:t>
    </dgm:pt>
    <dgm:pt modelId="{6D638272-D892-4747-A3BC-341C181B3908}" type="parTrans" cxnId="{CBA108E5-E98A-41CC-A25D-836FC362C57F}">
      <dgm:prSet/>
      <dgm:spPr/>
      <dgm:t>
        <a:bodyPr/>
        <a:lstStyle/>
        <a:p>
          <a:endParaRPr lang="en-US"/>
        </a:p>
      </dgm:t>
    </dgm:pt>
    <dgm:pt modelId="{139CB87E-AD20-4F6A-A216-5294ED7BDD85}" type="sibTrans" cxnId="{CBA108E5-E98A-41CC-A25D-836FC362C57F}">
      <dgm:prSet/>
      <dgm:spPr/>
      <dgm:t>
        <a:bodyPr/>
        <a:lstStyle/>
        <a:p>
          <a:endParaRPr lang="en-US"/>
        </a:p>
      </dgm:t>
    </dgm:pt>
    <dgm:pt modelId="{F7E3BC7D-660C-415B-BA15-EDC9B2C0BD9D}">
      <dgm:prSet phldrT="[Text]" custT="1"/>
      <dgm:spPr/>
      <dgm:t>
        <a:bodyPr/>
        <a:lstStyle/>
        <a:p>
          <a:r>
            <a:rPr lang="sr-Latn-RS" sz="1300" b="1" dirty="0" smtClean="0">
              <a:latin typeface="Tempus Sans ITC" pitchFamily="82" charset="0"/>
            </a:rPr>
            <a:t>INDUKCIJA</a:t>
          </a:r>
          <a:endParaRPr lang="en-US" sz="1300" b="1" dirty="0">
            <a:latin typeface="Tempus Sans ITC" pitchFamily="82" charset="0"/>
          </a:endParaRPr>
        </a:p>
      </dgm:t>
    </dgm:pt>
    <dgm:pt modelId="{07D9CDD4-57B6-4126-B176-E5D66368CE39}" type="parTrans" cxnId="{65C43C35-8383-4BB4-BEBA-66B2B53B8294}">
      <dgm:prSet/>
      <dgm:spPr/>
      <dgm:t>
        <a:bodyPr/>
        <a:lstStyle/>
        <a:p>
          <a:endParaRPr lang="en-US"/>
        </a:p>
      </dgm:t>
    </dgm:pt>
    <dgm:pt modelId="{D8B231E8-3825-40C7-A6C6-1DF12B184E77}" type="sibTrans" cxnId="{65C43C35-8383-4BB4-BEBA-66B2B53B8294}">
      <dgm:prSet/>
      <dgm:spPr/>
      <dgm:t>
        <a:bodyPr/>
        <a:lstStyle/>
        <a:p>
          <a:endParaRPr lang="en-US"/>
        </a:p>
      </dgm:t>
    </dgm:pt>
    <dgm:pt modelId="{D7CB5902-2D35-476B-B5F3-9A14F5EDB8D7}">
      <dgm:prSet phldrT="[Text]" custT="1"/>
      <dgm:spPr/>
      <dgm:t>
        <a:bodyPr/>
        <a:lstStyle/>
        <a:p>
          <a:r>
            <a:rPr lang="sr-Latn-RS" sz="1600" b="1" dirty="0" smtClean="0">
              <a:latin typeface="Tempus Sans ITC" pitchFamily="82" charset="0"/>
            </a:rPr>
            <a:t>DEDUKCIJA</a:t>
          </a:r>
          <a:endParaRPr lang="en-US" sz="1600" b="1" dirty="0">
            <a:latin typeface="Tempus Sans ITC" pitchFamily="82" charset="0"/>
          </a:endParaRPr>
        </a:p>
      </dgm:t>
    </dgm:pt>
    <dgm:pt modelId="{EAE9A9BD-C13E-4FE6-B723-56092EFC7339}" type="parTrans" cxnId="{8D8D27A1-D01B-49AB-8E34-C83CDC185D1F}">
      <dgm:prSet/>
      <dgm:spPr/>
      <dgm:t>
        <a:bodyPr/>
        <a:lstStyle/>
        <a:p>
          <a:endParaRPr lang="en-US"/>
        </a:p>
      </dgm:t>
    </dgm:pt>
    <dgm:pt modelId="{B3F77F87-4223-416C-9FA3-2F23610DA867}" type="sibTrans" cxnId="{8D8D27A1-D01B-49AB-8E34-C83CDC185D1F}">
      <dgm:prSet/>
      <dgm:spPr/>
      <dgm:t>
        <a:bodyPr/>
        <a:lstStyle/>
        <a:p>
          <a:endParaRPr lang="en-US"/>
        </a:p>
      </dgm:t>
    </dgm:pt>
    <dgm:pt modelId="{113DEBEF-3948-4E9B-8C19-9B99742958C3}">
      <dgm:prSet phldrT="[Text]" custT="1"/>
      <dgm:spPr/>
      <dgm:t>
        <a:bodyPr/>
        <a:lstStyle/>
        <a:p>
          <a:r>
            <a:rPr lang="sr-Latn-RS" sz="1600" b="1" dirty="0" smtClean="0">
              <a:latin typeface="Tempus Sans ITC" pitchFamily="82" charset="0"/>
            </a:rPr>
            <a:t>TESTIRANJE</a:t>
          </a:r>
          <a:endParaRPr lang="en-US" sz="1600" b="1" dirty="0">
            <a:latin typeface="Tempus Sans ITC" pitchFamily="82" charset="0"/>
          </a:endParaRPr>
        </a:p>
      </dgm:t>
    </dgm:pt>
    <dgm:pt modelId="{08055B7D-D528-40A8-8C6E-C2AAAD8943C8}" type="parTrans" cxnId="{876678F0-CEB5-4461-9EAF-CB694DAF3F54}">
      <dgm:prSet/>
      <dgm:spPr/>
      <dgm:t>
        <a:bodyPr/>
        <a:lstStyle/>
        <a:p>
          <a:endParaRPr lang="en-US"/>
        </a:p>
      </dgm:t>
    </dgm:pt>
    <dgm:pt modelId="{04B60F53-F570-46AB-AFD6-F1EA3A83866A}" type="sibTrans" cxnId="{876678F0-CEB5-4461-9EAF-CB694DAF3F54}">
      <dgm:prSet/>
      <dgm:spPr/>
      <dgm:t>
        <a:bodyPr/>
        <a:lstStyle/>
        <a:p>
          <a:endParaRPr lang="en-US"/>
        </a:p>
      </dgm:t>
    </dgm:pt>
    <dgm:pt modelId="{473281DE-3F43-4AC1-BF4D-5051AB2A509B}">
      <dgm:prSet phldrT="[Text]" custT="1"/>
      <dgm:spPr/>
      <dgm:t>
        <a:bodyPr/>
        <a:lstStyle/>
        <a:p>
          <a:r>
            <a:rPr lang="sr-Latn-RS" sz="1600" b="1" smtClean="0">
              <a:latin typeface="Tempus Sans ITC" pitchFamily="82" charset="0"/>
            </a:rPr>
            <a:t>EVALUACIJA</a:t>
          </a:r>
          <a:endParaRPr lang="en-US" sz="1600" b="1" dirty="0">
            <a:latin typeface="Tempus Sans ITC" pitchFamily="82" charset="0"/>
          </a:endParaRPr>
        </a:p>
      </dgm:t>
    </dgm:pt>
    <dgm:pt modelId="{B8A2228E-C8A5-43A9-B13A-E7E933696F99}" type="parTrans" cxnId="{5F0809BC-DF5B-4256-9954-C575EE2BEBE0}">
      <dgm:prSet/>
      <dgm:spPr/>
      <dgm:t>
        <a:bodyPr/>
        <a:lstStyle/>
        <a:p>
          <a:endParaRPr lang="en-US"/>
        </a:p>
      </dgm:t>
    </dgm:pt>
    <dgm:pt modelId="{D3D0C9FC-EDF4-4C3F-8E91-7B7BA3C2A73B}" type="sibTrans" cxnId="{5F0809BC-DF5B-4256-9954-C575EE2BEBE0}">
      <dgm:prSet/>
      <dgm:spPr/>
      <dgm:t>
        <a:bodyPr/>
        <a:lstStyle/>
        <a:p>
          <a:endParaRPr lang="en-US"/>
        </a:p>
      </dgm:t>
    </dgm:pt>
    <dgm:pt modelId="{B664B20A-C700-4182-9CE9-31B9F584C98F}" type="pres">
      <dgm:prSet presAssocID="{8E7D230F-782F-4734-B6B2-3FE337996CF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336196-77BA-41DD-A8AA-E19FABA6A226}" type="pres">
      <dgm:prSet presAssocID="{9A809CFB-8DF9-4D7F-9572-8A7ADB4B032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855AD7-F765-4861-96D8-6D584E845D27}" type="pres">
      <dgm:prSet presAssocID="{9A809CFB-8DF9-4D7F-9572-8A7ADB4B0323}" presName="spNode" presStyleCnt="0"/>
      <dgm:spPr/>
    </dgm:pt>
    <dgm:pt modelId="{3934DB06-B5DC-4903-926D-EEA3311F151E}" type="pres">
      <dgm:prSet presAssocID="{139CB87E-AD20-4F6A-A216-5294ED7BDD85}" presName="sibTrans" presStyleLbl="sibTrans1D1" presStyleIdx="0" presStyleCnt="5"/>
      <dgm:spPr/>
      <dgm:t>
        <a:bodyPr/>
        <a:lstStyle/>
        <a:p>
          <a:endParaRPr lang="en-US"/>
        </a:p>
      </dgm:t>
    </dgm:pt>
    <dgm:pt modelId="{9207E4A8-3C61-47A4-AE42-B045DAB41FFD}" type="pres">
      <dgm:prSet presAssocID="{F7E3BC7D-660C-415B-BA15-EDC9B2C0BD9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FFB4AE-0678-4430-AE66-29B4F255DB68}" type="pres">
      <dgm:prSet presAssocID="{F7E3BC7D-660C-415B-BA15-EDC9B2C0BD9D}" presName="spNode" presStyleCnt="0"/>
      <dgm:spPr/>
    </dgm:pt>
    <dgm:pt modelId="{294FA49D-BDC1-4BC9-99E5-1E48F736AD7C}" type="pres">
      <dgm:prSet presAssocID="{D8B231E8-3825-40C7-A6C6-1DF12B184E77}" presName="sibTrans" presStyleLbl="sibTrans1D1" presStyleIdx="1" presStyleCnt="5"/>
      <dgm:spPr/>
      <dgm:t>
        <a:bodyPr/>
        <a:lstStyle/>
        <a:p>
          <a:endParaRPr lang="en-US"/>
        </a:p>
      </dgm:t>
    </dgm:pt>
    <dgm:pt modelId="{7AAA4F44-DDB7-451D-A588-5B4CCD14EF84}" type="pres">
      <dgm:prSet presAssocID="{D7CB5902-2D35-476B-B5F3-9A14F5EDB8D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859B27-5D82-4BDD-98B6-78D76725A84F}" type="pres">
      <dgm:prSet presAssocID="{D7CB5902-2D35-476B-B5F3-9A14F5EDB8D7}" presName="spNode" presStyleCnt="0"/>
      <dgm:spPr/>
    </dgm:pt>
    <dgm:pt modelId="{A20EFA21-00BE-4884-A242-73C417CDB09E}" type="pres">
      <dgm:prSet presAssocID="{B3F77F87-4223-416C-9FA3-2F23610DA867}" presName="sibTrans" presStyleLbl="sibTrans1D1" presStyleIdx="2" presStyleCnt="5"/>
      <dgm:spPr/>
      <dgm:t>
        <a:bodyPr/>
        <a:lstStyle/>
        <a:p>
          <a:endParaRPr lang="en-US"/>
        </a:p>
      </dgm:t>
    </dgm:pt>
    <dgm:pt modelId="{C9F0F247-F1AA-4BC8-87C0-323695299723}" type="pres">
      <dgm:prSet presAssocID="{113DEBEF-3948-4E9B-8C19-9B99742958C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2D06A7-B316-4C15-AA52-B055424C050E}" type="pres">
      <dgm:prSet presAssocID="{113DEBEF-3948-4E9B-8C19-9B99742958C3}" presName="spNode" presStyleCnt="0"/>
      <dgm:spPr/>
    </dgm:pt>
    <dgm:pt modelId="{85CA4F6F-6E6C-4FB1-88AD-589AC0DADF08}" type="pres">
      <dgm:prSet presAssocID="{04B60F53-F570-46AB-AFD6-F1EA3A83866A}" presName="sibTrans" presStyleLbl="sibTrans1D1" presStyleIdx="3" presStyleCnt="5"/>
      <dgm:spPr/>
      <dgm:t>
        <a:bodyPr/>
        <a:lstStyle/>
        <a:p>
          <a:endParaRPr lang="en-US"/>
        </a:p>
      </dgm:t>
    </dgm:pt>
    <dgm:pt modelId="{35E498C0-70DB-4784-9D5E-D40ADBCB8069}" type="pres">
      <dgm:prSet presAssocID="{473281DE-3F43-4AC1-BF4D-5051AB2A509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0C551D-F206-4FB1-8326-2636A0463C1C}" type="pres">
      <dgm:prSet presAssocID="{473281DE-3F43-4AC1-BF4D-5051AB2A509B}" presName="spNode" presStyleCnt="0"/>
      <dgm:spPr/>
    </dgm:pt>
    <dgm:pt modelId="{6CFBA65D-6A1D-493C-9857-9F295011C91C}" type="pres">
      <dgm:prSet presAssocID="{D3D0C9FC-EDF4-4C3F-8E91-7B7BA3C2A73B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5B0AD7EA-F12C-436B-B052-9EB5D42865B5}" type="presOf" srcId="{D3D0C9FC-EDF4-4C3F-8E91-7B7BA3C2A73B}" destId="{6CFBA65D-6A1D-493C-9857-9F295011C91C}" srcOrd="0" destOrd="0" presId="urn:microsoft.com/office/officeart/2005/8/layout/cycle5"/>
    <dgm:cxn modelId="{3A098C8B-9D8C-4BFA-B3C3-A39D134999CA}" type="presOf" srcId="{9A809CFB-8DF9-4D7F-9572-8A7ADB4B0323}" destId="{CD336196-77BA-41DD-A8AA-E19FABA6A226}" srcOrd="0" destOrd="0" presId="urn:microsoft.com/office/officeart/2005/8/layout/cycle5"/>
    <dgm:cxn modelId="{437F1461-E32B-49D6-8AFD-96C236F1A4B6}" type="presOf" srcId="{139CB87E-AD20-4F6A-A216-5294ED7BDD85}" destId="{3934DB06-B5DC-4903-926D-EEA3311F151E}" srcOrd="0" destOrd="0" presId="urn:microsoft.com/office/officeart/2005/8/layout/cycle5"/>
    <dgm:cxn modelId="{BC8FF560-1482-4A68-8DBB-050F03664A8E}" type="presOf" srcId="{B3F77F87-4223-416C-9FA3-2F23610DA867}" destId="{A20EFA21-00BE-4884-A242-73C417CDB09E}" srcOrd="0" destOrd="0" presId="urn:microsoft.com/office/officeart/2005/8/layout/cycle5"/>
    <dgm:cxn modelId="{5F0809BC-DF5B-4256-9954-C575EE2BEBE0}" srcId="{8E7D230F-782F-4734-B6B2-3FE337996CFF}" destId="{473281DE-3F43-4AC1-BF4D-5051AB2A509B}" srcOrd="4" destOrd="0" parTransId="{B8A2228E-C8A5-43A9-B13A-E7E933696F99}" sibTransId="{D3D0C9FC-EDF4-4C3F-8E91-7B7BA3C2A73B}"/>
    <dgm:cxn modelId="{8D8D27A1-D01B-49AB-8E34-C83CDC185D1F}" srcId="{8E7D230F-782F-4734-B6B2-3FE337996CFF}" destId="{D7CB5902-2D35-476B-B5F3-9A14F5EDB8D7}" srcOrd="2" destOrd="0" parTransId="{EAE9A9BD-C13E-4FE6-B723-56092EFC7339}" sibTransId="{B3F77F87-4223-416C-9FA3-2F23610DA867}"/>
    <dgm:cxn modelId="{C377DC8A-0DE0-455D-A1AB-2CEBD6074254}" type="presOf" srcId="{8E7D230F-782F-4734-B6B2-3FE337996CFF}" destId="{B664B20A-C700-4182-9CE9-31B9F584C98F}" srcOrd="0" destOrd="0" presId="urn:microsoft.com/office/officeart/2005/8/layout/cycle5"/>
    <dgm:cxn modelId="{65C43C35-8383-4BB4-BEBA-66B2B53B8294}" srcId="{8E7D230F-782F-4734-B6B2-3FE337996CFF}" destId="{F7E3BC7D-660C-415B-BA15-EDC9B2C0BD9D}" srcOrd="1" destOrd="0" parTransId="{07D9CDD4-57B6-4126-B176-E5D66368CE39}" sibTransId="{D8B231E8-3825-40C7-A6C6-1DF12B184E77}"/>
    <dgm:cxn modelId="{CBA108E5-E98A-41CC-A25D-836FC362C57F}" srcId="{8E7D230F-782F-4734-B6B2-3FE337996CFF}" destId="{9A809CFB-8DF9-4D7F-9572-8A7ADB4B0323}" srcOrd="0" destOrd="0" parTransId="{6D638272-D892-4747-A3BC-341C181B3908}" sibTransId="{139CB87E-AD20-4F6A-A216-5294ED7BDD85}"/>
    <dgm:cxn modelId="{C491C3C3-0721-415B-8768-C916EDEDF5F7}" type="presOf" srcId="{473281DE-3F43-4AC1-BF4D-5051AB2A509B}" destId="{35E498C0-70DB-4784-9D5E-D40ADBCB8069}" srcOrd="0" destOrd="0" presId="urn:microsoft.com/office/officeart/2005/8/layout/cycle5"/>
    <dgm:cxn modelId="{298F83C5-0F4A-43D3-9D29-22E45E188257}" type="presOf" srcId="{04B60F53-F570-46AB-AFD6-F1EA3A83866A}" destId="{85CA4F6F-6E6C-4FB1-88AD-589AC0DADF08}" srcOrd="0" destOrd="0" presId="urn:microsoft.com/office/officeart/2005/8/layout/cycle5"/>
    <dgm:cxn modelId="{CA5C8882-EF8D-4B1B-B1BF-D8D85F8C9C39}" type="presOf" srcId="{D7CB5902-2D35-476B-B5F3-9A14F5EDB8D7}" destId="{7AAA4F44-DDB7-451D-A588-5B4CCD14EF84}" srcOrd="0" destOrd="0" presId="urn:microsoft.com/office/officeart/2005/8/layout/cycle5"/>
    <dgm:cxn modelId="{876678F0-CEB5-4461-9EAF-CB694DAF3F54}" srcId="{8E7D230F-782F-4734-B6B2-3FE337996CFF}" destId="{113DEBEF-3948-4E9B-8C19-9B99742958C3}" srcOrd="3" destOrd="0" parTransId="{08055B7D-D528-40A8-8C6E-C2AAAD8943C8}" sibTransId="{04B60F53-F570-46AB-AFD6-F1EA3A83866A}"/>
    <dgm:cxn modelId="{19048E91-BDF6-4F6C-807B-150F1725A2A0}" type="presOf" srcId="{D8B231E8-3825-40C7-A6C6-1DF12B184E77}" destId="{294FA49D-BDC1-4BC9-99E5-1E48F736AD7C}" srcOrd="0" destOrd="0" presId="urn:microsoft.com/office/officeart/2005/8/layout/cycle5"/>
    <dgm:cxn modelId="{0308904F-C7A3-4A45-9ACF-F650AB09E25E}" type="presOf" srcId="{F7E3BC7D-660C-415B-BA15-EDC9B2C0BD9D}" destId="{9207E4A8-3C61-47A4-AE42-B045DAB41FFD}" srcOrd="0" destOrd="0" presId="urn:microsoft.com/office/officeart/2005/8/layout/cycle5"/>
    <dgm:cxn modelId="{56EC6A71-A999-4144-B82D-11AEECEDF388}" type="presOf" srcId="{113DEBEF-3948-4E9B-8C19-9B99742958C3}" destId="{C9F0F247-F1AA-4BC8-87C0-323695299723}" srcOrd="0" destOrd="0" presId="urn:microsoft.com/office/officeart/2005/8/layout/cycle5"/>
    <dgm:cxn modelId="{F30C1911-0995-498D-A853-A88C8AF58250}" type="presParOf" srcId="{B664B20A-C700-4182-9CE9-31B9F584C98F}" destId="{CD336196-77BA-41DD-A8AA-E19FABA6A226}" srcOrd="0" destOrd="0" presId="urn:microsoft.com/office/officeart/2005/8/layout/cycle5"/>
    <dgm:cxn modelId="{B8B7AA3E-F380-462B-9CF2-03E522AE258A}" type="presParOf" srcId="{B664B20A-C700-4182-9CE9-31B9F584C98F}" destId="{E7855AD7-F765-4861-96D8-6D584E845D27}" srcOrd="1" destOrd="0" presId="urn:microsoft.com/office/officeart/2005/8/layout/cycle5"/>
    <dgm:cxn modelId="{A8F33A52-6A7A-4823-99C7-805D2B921E2B}" type="presParOf" srcId="{B664B20A-C700-4182-9CE9-31B9F584C98F}" destId="{3934DB06-B5DC-4903-926D-EEA3311F151E}" srcOrd="2" destOrd="0" presId="urn:microsoft.com/office/officeart/2005/8/layout/cycle5"/>
    <dgm:cxn modelId="{AA8C5370-6126-4289-96F2-FD1F5F87F0A7}" type="presParOf" srcId="{B664B20A-C700-4182-9CE9-31B9F584C98F}" destId="{9207E4A8-3C61-47A4-AE42-B045DAB41FFD}" srcOrd="3" destOrd="0" presId="urn:microsoft.com/office/officeart/2005/8/layout/cycle5"/>
    <dgm:cxn modelId="{7556CF8F-0088-40B8-A69E-C9CE2787AF7B}" type="presParOf" srcId="{B664B20A-C700-4182-9CE9-31B9F584C98F}" destId="{D1FFB4AE-0678-4430-AE66-29B4F255DB68}" srcOrd="4" destOrd="0" presId="urn:microsoft.com/office/officeart/2005/8/layout/cycle5"/>
    <dgm:cxn modelId="{A79302F9-FF9D-4A6D-928B-3D6A7628252E}" type="presParOf" srcId="{B664B20A-C700-4182-9CE9-31B9F584C98F}" destId="{294FA49D-BDC1-4BC9-99E5-1E48F736AD7C}" srcOrd="5" destOrd="0" presId="urn:microsoft.com/office/officeart/2005/8/layout/cycle5"/>
    <dgm:cxn modelId="{56413592-7B6F-46A7-9335-9AE663AF0322}" type="presParOf" srcId="{B664B20A-C700-4182-9CE9-31B9F584C98F}" destId="{7AAA4F44-DDB7-451D-A588-5B4CCD14EF84}" srcOrd="6" destOrd="0" presId="urn:microsoft.com/office/officeart/2005/8/layout/cycle5"/>
    <dgm:cxn modelId="{57652F2F-C46D-4D9B-AF7D-841FE888F55F}" type="presParOf" srcId="{B664B20A-C700-4182-9CE9-31B9F584C98F}" destId="{52859B27-5D82-4BDD-98B6-78D76725A84F}" srcOrd="7" destOrd="0" presId="urn:microsoft.com/office/officeart/2005/8/layout/cycle5"/>
    <dgm:cxn modelId="{32453258-6A19-4500-A811-B6882DD7ADF8}" type="presParOf" srcId="{B664B20A-C700-4182-9CE9-31B9F584C98F}" destId="{A20EFA21-00BE-4884-A242-73C417CDB09E}" srcOrd="8" destOrd="0" presId="urn:microsoft.com/office/officeart/2005/8/layout/cycle5"/>
    <dgm:cxn modelId="{79915AB7-67BD-42A8-A731-89EDC90A9A81}" type="presParOf" srcId="{B664B20A-C700-4182-9CE9-31B9F584C98F}" destId="{C9F0F247-F1AA-4BC8-87C0-323695299723}" srcOrd="9" destOrd="0" presId="urn:microsoft.com/office/officeart/2005/8/layout/cycle5"/>
    <dgm:cxn modelId="{FD2FCA90-B5D3-4DE5-848E-422014E09362}" type="presParOf" srcId="{B664B20A-C700-4182-9CE9-31B9F584C98F}" destId="{8A2D06A7-B316-4C15-AA52-B055424C050E}" srcOrd="10" destOrd="0" presId="urn:microsoft.com/office/officeart/2005/8/layout/cycle5"/>
    <dgm:cxn modelId="{C9DCC786-7BF7-4C2F-A54C-864E1798BEC8}" type="presParOf" srcId="{B664B20A-C700-4182-9CE9-31B9F584C98F}" destId="{85CA4F6F-6E6C-4FB1-88AD-589AC0DADF08}" srcOrd="11" destOrd="0" presId="urn:microsoft.com/office/officeart/2005/8/layout/cycle5"/>
    <dgm:cxn modelId="{530269DC-B683-4E90-A052-6C0C39A26A70}" type="presParOf" srcId="{B664B20A-C700-4182-9CE9-31B9F584C98F}" destId="{35E498C0-70DB-4784-9D5E-D40ADBCB8069}" srcOrd="12" destOrd="0" presId="urn:microsoft.com/office/officeart/2005/8/layout/cycle5"/>
    <dgm:cxn modelId="{D2704BA4-165F-4321-8A9B-E4EB46A480E8}" type="presParOf" srcId="{B664B20A-C700-4182-9CE9-31B9F584C98F}" destId="{980C551D-F206-4FB1-8326-2636A0463C1C}" srcOrd="13" destOrd="0" presId="urn:microsoft.com/office/officeart/2005/8/layout/cycle5"/>
    <dgm:cxn modelId="{03412875-751C-4F5E-8475-9350121E3CB6}" type="presParOf" srcId="{B664B20A-C700-4182-9CE9-31B9F584C98F}" destId="{6CFBA65D-6A1D-493C-9857-9F295011C91C}" srcOrd="14" destOrd="0" presId="urn:microsoft.com/office/officeart/2005/8/layout/cycle5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9C795E-8592-4B50-BA4C-46F95FABAC98}" type="doc">
      <dgm:prSet loTypeId="urn:microsoft.com/office/officeart/2005/8/layout/cycle1" loCatId="cycle" qsTypeId="urn:microsoft.com/office/officeart/2005/8/quickstyle/3d5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02B56C0B-BFAC-4837-BD29-D50896833835}">
      <dgm:prSet phldrT="[Text]" custT="1"/>
      <dgm:spPr/>
      <dgm:t>
        <a:bodyPr/>
        <a:lstStyle/>
        <a:p>
          <a:r>
            <a:rPr lang="sr-Latn-RS" sz="1200" b="1" dirty="0" smtClean="0">
              <a:latin typeface="Tempus Sans ITC" pitchFamily="82" charset="0"/>
            </a:rPr>
            <a:t>POSMATRANJE</a:t>
          </a:r>
          <a:endParaRPr lang="en-US" sz="1200" b="1" dirty="0">
            <a:latin typeface="Tempus Sans ITC" pitchFamily="82" charset="0"/>
          </a:endParaRPr>
        </a:p>
      </dgm:t>
    </dgm:pt>
    <dgm:pt modelId="{D9566A28-08E2-4090-9C13-BE61A8BE8236}" type="parTrans" cxnId="{F7D6A99B-8A67-4771-BC83-B5A8CAE57EA8}">
      <dgm:prSet/>
      <dgm:spPr/>
      <dgm:t>
        <a:bodyPr/>
        <a:lstStyle/>
        <a:p>
          <a:endParaRPr lang="en-US"/>
        </a:p>
      </dgm:t>
    </dgm:pt>
    <dgm:pt modelId="{85238BFC-7655-4EBE-A7A4-E3490181A23E}" type="sibTrans" cxnId="{F7D6A99B-8A67-4771-BC83-B5A8CAE57EA8}">
      <dgm:prSet/>
      <dgm:spPr/>
      <dgm:t>
        <a:bodyPr/>
        <a:lstStyle/>
        <a:p>
          <a:endParaRPr lang="en-US"/>
        </a:p>
      </dgm:t>
    </dgm:pt>
    <dgm:pt modelId="{594CDC87-7E22-44BD-9353-5165F3276563}">
      <dgm:prSet phldrT="[Text]" custT="1"/>
      <dgm:spPr/>
      <dgm:t>
        <a:bodyPr/>
        <a:lstStyle/>
        <a:p>
          <a:r>
            <a:rPr lang="sr-Latn-RS" sz="1200" b="1" dirty="0" smtClean="0">
              <a:latin typeface="Tempus Sans ITC" pitchFamily="82" charset="0"/>
            </a:rPr>
            <a:t>INDUKCIJA</a:t>
          </a:r>
          <a:endParaRPr lang="en-US" sz="1200" b="1" dirty="0">
            <a:latin typeface="Tempus Sans ITC" pitchFamily="82" charset="0"/>
          </a:endParaRPr>
        </a:p>
      </dgm:t>
    </dgm:pt>
    <dgm:pt modelId="{5DCA3AD3-D6DB-4716-9A5D-A4B636C746F4}" type="parTrans" cxnId="{7F67203E-6D34-48C8-A424-3971AFFD3B21}">
      <dgm:prSet/>
      <dgm:spPr/>
      <dgm:t>
        <a:bodyPr/>
        <a:lstStyle/>
        <a:p>
          <a:endParaRPr lang="en-US"/>
        </a:p>
      </dgm:t>
    </dgm:pt>
    <dgm:pt modelId="{18190D40-807A-42A3-BD78-EF21C2327BF9}" type="sibTrans" cxnId="{7F67203E-6D34-48C8-A424-3971AFFD3B21}">
      <dgm:prSet/>
      <dgm:spPr/>
      <dgm:t>
        <a:bodyPr/>
        <a:lstStyle/>
        <a:p>
          <a:endParaRPr lang="en-US"/>
        </a:p>
      </dgm:t>
    </dgm:pt>
    <dgm:pt modelId="{BC605178-ED35-469E-8754-FB41D3B879FD}">
      <dgm:prSet phldrT="[Text]" custT="1"/>
      <dgm:spPr/>
      <dgm:t>
        <a:bodyPr/>
        <a:lstStyle/>
        <a:p>
          <a:r>
            <a:rPr lang="sr-Latn-RS" sz="1400" b="1" dirty="0" smtClean="0">
              <a:latin typeface="Tempus Sans ITC" pitchFamily="82" charset="0"/>
            </a:rPr>
            <a:t>DEDUKCIJA</a:t>
          </a:r>
          <a:endParaRPr lang="en-US" sz="1400" b="1" dirty="0">
            <a:latin typeface="Tempus Sans ITC" pitchFamily="82" charset="0"/>
          </a:endParaRPr>
        </a:p>
      </dgm:t>
    </dgm:pt>
    <dgm:pt modelId="{A69FBDDC-596A-4D02-BD94-0C813AFF6E6C}" type="parTrans" cxnId="{B9408E9D-1873-4B17-AB49-606343CAC364}">
      <dgm:prSet/>
      <dgm:spPr/>
      <dgm:t>
        <a:bodyPr/>
        <a:lstStyle/>
        <a:p>
          <a:endParaRPr lang="en-US"/>
        </a:p>
      </dgm:t>
    </dgm:pt>
    <dgm:pt modelId="{0D671F1C-CE83-488F-9B7B-5E69071386BE}" type="sibTrans" cxnId="{B9408E9D-1873-4B17-AB49-606343CAC364}">
      <dgm:prSet/>
      <dgm:spPr/>
      <dgm:t>
        <a:bodyPr/>
        <a:lstStyle/>
        <a:p>
          <a:endParaRPr lang="en-US"/>
        </a:p>
      </dgm:t>
    </dgm:pt>
    <dgm:pt modelId="{09C119E4-956A-4B7D-9290-B88E4D6F3222}">
      <dgm:prSet phldrT="[Text]" custT="1"/>
      <dgm:spPr/>
      <dgm:t>
        <a:bodyPr/>
        <a:lstStyle/>
        <a:p>
          <a:r>
            <a:rPr lang="sr-Latn-RS" sz="1400" b="1" dirty="0" smtClean="0">
              <a:latin typeface="Tempus Sans ITC" pitchFamily="82" charset="0"/>
            </a:rPr>
            <a:t>TESTIRANJE</a:t>
          </a:r>
          <a:endParaRPr lang="en-US" sz="1400" b="1" dirty="0">
            <a:latin typeface="Tempus Sans ITC" pitchFamily="82" charset="0"/>
          </a:endParaRPr>
        </a:p>
      </dgm:t>
    </dgm:pt>
    <dgm:pt modelId="{CF6D8417-CA7C-4570-AEC3-1D396A66EE12}" type="parTrans" cxnId="{F64EDA0A-6944-41CF-87E3-37DE56ECF12F}">
      <dgm:prSet/>
      <dgm:spPr/>
      <dgm:t>
        <a:bodyPr/>
        <a:lstStyle/>
        <a:p>
          <a:endParaRPr lang="en-US"/>
        </a:p>
      </dgm:t>
    </dgm:pt>
    <dgm:pt modelId="{D5762F1F-DD7E-43AF-A1D8-C908D6E374D0}" type="sibTrans" cxnId="{F64EDA0A-6944-41CF-87E3-37DE56ECF12F}">
      <dgm:prSet/>
      <dgm:spPr/>
      <dgm:t>
        <a:bodyPr/>
        <a:lstStyle/>
        <a:p>
          <a:endParaRPr lang="en-US"/>
        </a:p>
      </dgm:t>
    </dgm:pt>
    <dgm:pt modelId="{685CBF96-F80F-43D6-AA7C-518E3F470AED}">
      <dgm:prSet phldrT="[Text]" custT="1"/>
      <dgm:spPr/>
      <dgm:t>
        <a:bodyPr/>
        <a:lstStyle/>
        <a:p>
          <a:r>
            <a:rPr lang="sr-Latn-RS" sz="1400" b="1" dirty="0" smtClean="0">
              <a:latin typeface="Tempus Sans ITC" pitchFamily="82" charset="0"/>
            </a:rPr>
            <a:t>EVALUACIJA</a:t>
          </a:r>
          <a:endParaRPr lang="en-US" sz="1400" b="1" dirty="0">
            <a:latin typeface="Tempus Sans ITC" pitchFamily="82" charset="0"/>
          </a:endParaRPr>
        </a:p>
      </dgm:t>
    </dgm:pt>
    <dgm:pt modelId="{96C3962C-C46D-4AA0-AF6B-6A4305B5DA96}" type="parTrans" cxnId="{C409791E-EAE6-4A57-9253-F95771B2C744}">
      <dgm:prSet/>
      <dgm:spPr/>
      <dgm:t>
        <a:bodyPr/>
        <a:lstStyle/>
        <a:p>
          <a:endParaRPr lang="en-US"/>
        </a:p>
      </dgm:t>
    </dgm:pt>
    <dgm:pt modelId="{816C2A9D-A0C9-46BB-9D37-F08A5043AD64}" type="sibTrans" cxnId="{C409791E-EAE6-4A57-9253-F95771B2C744}">
      <dgm:prSet/>
      <dgm:spPr/>
      <dgm:t>
        <a:bodyPr/>
        <a:lstStyle/>
        <a:p>
          <a:endParaRPr lang="en-US"/>
        </a:p>
      </dgm:t>
    </dgm:pt>
    <dgm:pt modelId="{200D9FB9-0EB2-4E2C-950E-B31893033454}" type="pres">
      <dgm:prSet presAssocID="{3A9C795E-8592-4B50-BA4C-46F95FABAC9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3644E9-65FE-401F-A87B-768FAD936B9A}" type="pres">
      <dgm:prSet presAssocID="{02B56C0B-BFAC-4837-BD29-D50896833835}" presName="dummy" presStyleCnt="0"/>
      <dgm:spPr/>
    </dgm:pt>
    <dgm:pt modelId="{E1851D68-58AD-48A3-BFE4-FDF5740443A4}" type="pres">
      <dgm:prSet presAssocID="{02B56C0B-BFAC-4837-BD29-D50896833835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F3A773-E509-4B86-BC38-0F40C6957E23}" type="pres">
      <dgm:prSet presAssocID="{85238BFC-7655-4EBE-A7A4-E3490181A23E}" presName="sibTrans" presStyleLbl="node1" presStyleIdx="0" presStyleCnt="5"/>
      <dgm:spPr/>
      <dgm:t>
        <a:bodyPr/>
        <a:lstStyle/>
        <a:p>
          <a:endParaRPr lang="en-US"/>
        </a:p>
      </dgm:t>
    </dgm:pt>
    <dgm:pt modelId="{437E7A24-585A-4EE8-B94C-B5980568AF42}" type="pres">
      <dgm:prSet presAssocID="{594CDC87-7E22-44BD-9353-5165F3276563}" presName="dummy" presStyleCnt="0"/>
      <dgm:spPr/>
    </dgm:pt>
    <dgm:pt modelId="{E1785783-4235-4617-92C1-3A6195B0AABC}" type="pres">
      <dgm:prSet presAssocID="{594CDC87-7E22-44BD-9353-5165F3276563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C4A1B-8FB0-4934-A550-45BD0F317E33}" type="pres">
      <dgm:prSet presAssocID="{18190D40-807A-42A3-BD78-EF21C2327BF9}" presName="sibTrans" presStyleLbl="node1" presStyleIdx="1" presStyleCnt="5"/>
      <dgm:spPr/>
      <dgm:t>
        <a:bodyPr/>
        <a:lstStyle/>
        <a:p>
          <a:endParaRPr lang="en-US"/>
        </a:p>
      </dgm:t>
    </dgm:pt>
    <dgm:pt modelId="{E5B6386D-E1C2-47A7-8D67-EF27FF1AAF75}" type="pres">
      <dgm:prSet presAssocID="{BC605178-ED35-469E-8754-FB41D3B879FD}" presName="dummy" presStyleCnt="0"/>
      <dgm:spPr/>
    </dgm:pt>
    <dgm:pt modelId="{CB72FE8C-5329-49FE-B395-6D3DD3BA1E60}" type="pres">
      <dgm:prSet presAssocID="{BC605178-ED35-469E-8754-FB41D3B879FD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2AF95C-53F6-4363-A678-DD842F645FF3}" type="pres">
      <dgm:prSet presAssocID="{0D671F1C-CE83-488F-9B7B-5E69071386BE}" presName="sibTrans" presStyleLbl="node1" presStyleIdx="2" presStyleCnt="5"/>
      <dgm:spPr/>
      <dgm:t>
        <a:bodyPr/>
        <a:lstStyle/>
        <a:p>
          <a:endParaRPr lang="en-US"/>
        </a:p>
      </dgm:t>
    </dgm:pt>
    <dgm:pt modelId="{8ABEA145-12BC-4D40-8462-334CFF88DBA7}" type="pres">
      <dgm:prSet presAssocID="{09C119E4-956A-4B7D-9290-B88E4D6F3222}" presName="dummy" presStyleCnt="0"/>
      <dgm:spPr/>
    </dgm:pt>
    <dgm:pt modelId="{C1DFD959-5B2B-4E05-A5ED-2A82990EFE5F}" type="pres">
      <dgm:prSet presAssocID="{09C119E4-956A-4B7D-9290-B88E4D6F3222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7105FE-6F03-4857-9879-D565D67C8DFF}" type="pres">
      <dgm:prSet presAssocID="{D5762F1F-DD7E-43AF-A1D8-C908D6E374D0}" presName="sibTrans" presStyleLbl="node1" presStyleIdx="3" presStyleCnt="5"/>
      <dgm:spPr/>
      <dgm:t>
        <a:bodyPr/>
        <a:lstStyle/>
        <a:p>
          <a:endParaRPr lang="en-US"/>
        </a:p>
      </dgm:t>
    </dgm:pt>
    <dgm:pt modelId="{645314D6-209A-49E0-98AA-C34171AC24EB}" type="pres">
      <dgm:prSet presAssocID="{685CBF96-F80F-43D6-AA7C-518E3F470AED}" presName="dummy" presStyleCnt="0"/>
      <dgm:spPr/>
    </dgm:pt>
    <dgm:pt modelId="{3C422C6B-76E3-4032-93A5-FCD097AB6FA6}" type="pres">
      <dgm:prSet presAssocID="{685CBF96-F80F-43D6-AA7C-518E3F470AED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C67E9E-CD19-4A04-A62E-73E31F7E4ECE}" type="pres">
      <dgm:prSet presAssocID="{816C2A9D-A0C9-46BB-9D37-F08A5043AD64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53166204-116F-4EB0-87F7-20A32BE155DC}" type="presOf" srcId="{594CDC87-7E22-44BD-9353-5165F3276563}" destId="{E1785783-4235-4617-92C1-3A6195B0AABC}" srcOrd="0" destOrd="0" presId="urn:microsoft.com/office/officeart/2005/8/layout/cycle1"/>
    <dgm:cxn modelId="{16D1263B-B9F7-43BE-8CA0-452D4FB316CB}" type="presOf" srcId="{02B56C0B-BFAC-4837-BD29-D50896833835}" destId="{E1851D68-58AD-48A3-BFE4-FDF5740443A4}" srcOrd="0" destOrd="0" presId="urn:microsoft.com/office/officeart/2005/8/layout/cycle1"/>
    <dgm:cxn modelId="{C0BF6076-B7D3-4BFD-AFA2-65EE9A619FF0}" type="presOf" srcId="{685CBF96-F80F-43D6-AA7C-518E3F470AED}" destId="{3C422C6B-76E3-4032-93A5-FCD097AB6FA6}" srcOrd="0" destOrd="0" presId="urn:microsoft.com/office/officeart/2005/8/layout/cycle1"/>
    <dgm:cxn modelId="{6489B75D-3CDF-4BD5-B48D-B34A77EFE007}" type="presOf" srcId="{18190D40-807A-42A3-BD78-EF21C2327BF9}" destId="{E2BC4A1B-8FB0-4934-A550-45BD0F317E33}" srcOrd="0" destOrd="0" presId="urn:microsoft.com/office/officeart/2005/8/layout/cycle1"/>
    <dgm:cxn modelId="{7F67203E-6D34-48C8-A424-3971AFFD3B21}" srcId="{3A9C795E-8592-4B50-BA4C-46F95FABAC98}" destId="{594CDC87-7E22-44BD-9353-5165F3276563}" srcOrd="1" destOrd="0" parTransId="{5DCA3AD3-D6DB-4716-9A5D-A4B636C746F4}" sibTransId="{18190D40-807A-42A3-BD78-EF21C2327BF9}"/>
    <dgm:cxn modelId="{AF51BD38-AB24-4B4E-B45C-9CED5456AA98}" type="presOf" srcId="{D5762F1F-DD7E-43AF-A1D8-C908D6E374D0}" destId="{A47105FE-6F03-4857-9879-D565D67C8DFF}" srcOrd="0" destOrd="0" presId="urn:microsoft.com/office/officeart/2005/8/layout/cycle1"/>
    <dgm:cxn modelId="{F7D6A99B-8A67-4771-BC83-B5A8CAE57EA8}" srcId="{3A9C795E-8592-4B50-BA4C-46F95FABAC98}" destId="{02B56C0B-BFAC-4837-BD29-D50896833835}" srcOrd="0" destOrd="0" parTransId="{D9566A28-08E2-4090-9C13-BE61A8BE8236}" sibTransId="{85238BFC-7655-4EBE-A7A4-E3490181A23E}"/>
    <dgm:cxn modelId="{1B483257-F888-4D3F-AB70-18551B74E55B}" type="presOf" srcId="{0D671F1C-CE83-488F-9B7B-5E69071386BE}" destId="{A92AF95C-53F6-4363-A678-DD842F645FF3}" srcOrd="0" destOrd="0" presId="urn:microsoft.com/office/officeart/2005/8/layout/cycle1"/>
    <dgm:cxn modelId="{E2F06E58-C3EB-455C-AE90-371B2FADC3B2}" type="presOf" srcId="{BC605178-ED35-469E-8754-FB41D3B879FD}" destId="{CB72FE8C-5329-49FE-B395-6D3DD3BA1E60}" srcOrd="0" destOrd="0" presId="urn:microsoft.com/office/officeart/2005/8/layout/cycle1"/>
    <dgm:cxn modelId="{A7232CB0-34D8-48CD-B979-183E0C2A44C8}" type="presOf" srcId="{816C2A9D-A0C9-46BB-9D37-F08A5043AD64}" destId="{CAC67E9E-CD19-4A04-A62E-73E31F7E4ECE}" srcOrd="0" destOrd="0" presId="urn:microsoft.com/office/officeart/2005/8/layout/cycle1"/>
    <dgm:cxn modelId="{F64EDA0A-6944-41CF-87E3-37DE56ECF12F}" srcId="{3A9C795E-8592-4B50-BA4C-46F95FABAC98}" destId="{09C119E4-956A-4B7D-9290-B88E4D6F3222}" srcOrd="3" destOrd="0" parTransId="{CF6D8417-CA7C-4570-AEC3-1D396A66EE12}" sibTransId="{D5762F1F-DD7E-43AF-A1D8-C908D6E374D0}"/>
    <dgm:cxn modelId="{305117ED-7F90-406F-9470-C11EA1C4CA2A}" type="presOf" srcId="{3A9C795E-8592-4B50-BA4C-46F95FABAC98}" destId="{200D9FB9-0EB2-4E2C-950E-B31893033454}" srcOrd="0" destOrd="0" presId="urn:microsoft.com/office/officeart/2005/8/layout/cycle1"/>
    <dgm:cxn modelId="{C409791E-EAE6-4A57-9253-F95771B2C744}" srcId="{3A9C795E-8592-4B50-BA4C-46F95FABAC98}" destId="{685CBF96-F80F-43D6-AA7C-518E3F470AED}" srcOrd="4" destOrd="0" parTransId="{96C3962C-C46D-4AA0-AF6B-6A4305B5DA96}" sibTransId="{816C2A9D-A0C9-46BB-9D37-F08A5043AD64}"/>
    <dgm:cxn modelId="{B9408E9D-1873-4B17-AB49-606343CAC364}" srcId="{3A9C795E-8592-4B50-BA4C-46F95FABAC98}" destId="{BC605178-ED35-469E-8754-FB41D3B879FD}" srcOrd="2" destOrd="0" parTransId="{A69FBDDC-596A-4D02-BD94-0C813AFF6E6C}" sibTransId="{0D671F1C-CE83-488F-9B7B-5E69071386BE}"/>
    <dgm:cxn modelId="{441F5CFE-1BFB-4575-A456-F060A45A30CD}" type="presOf" srcId="{85238BFC-7655-4EBE-A7A4-E3490181A23E}" destId="{17F3A773-E509-4B86-BC38-0F40C6957E23}" srcOrd="0" destOrd="0" presId="urn:microsoft.com/office/officeart/2005/8/layout/cycle1"/>
    <dgm:cxn modelId="{22367A81-E477-495C-B681-BFA66F6BE359}" type="presOf" srcId="{09C119E4-956A-4B7D-9290-B88E4D6F3222}" destId="{C1DFD959-5B2B-4E05-A5ED-2A82990EFE5F}" srcOrd="0" destOrd="0" presId="urn:microsoft.com/office/officeart/2005/8/layout/cycle1"/>
    <dgm:cxn modelId="{E154DAA3-E42A-4D9E-8B31-9D1FC724D740}" type="presParOf" srcId="{200D9FB9-0EB2-4E2C-950E-B31893033454}" destId="{CA3644E9-65FE-401F-A87B-768FAD936B9A}" srcOrd="0" destOrd="0" presId="urn:microsoft.com/office/officeart/2005/8/layout/cycle1"/>
    <dgm:cxn modelId="{BD2D2440-1A14-4085-A3BD-C83DEA638811}" type="presParOf" srcId="{200D9FB9-0EB2-4E2C-950E-B31893033454}" destId="{E1851D68-58AD-48A3-BFE4-FDF5740443A4}" srcOrd="1" destOrd="0" presId="urn:microsoft.com/office/officeart/2005/8/layout/cycle1"/>
    <dgm:cxn modelId="{20F19D19-8856-45F4-825B-5B3DAD9A1EE9}" type="presParOf" srcId="{200D9FB9-0EB2-4E2C-950E-B31893033454}" destId="{17F3A773-E509-4B86-BC38-0F40C6957E23}" srcOrd="2" destOrd="0" presId="urn:microsoft.com/office/officeart/2005/8/layout/cycle1"/>
    <dgm:cxn modelId="{7267302D-924A-4FD1-8A6C-274E783828BD}" type="presParOf" srcId="{200D9FB9-0EB2-4E2C-950E-B31893033454}" destId="{437E7A24-585A-4EE8-B94C-B5980568AF42}" srcOrd="3" destOrd="0" presId="urn:microsoft.com/office/officeart/2005/8/layout/cycle1"/>
    <dgm:cxn modelId="{3F5D814E-5680-43B8-9571-C2E99D8FFDF1}" type="presParOf" srcId="{200D9FB9-0EB2-4E2C-950E-B31893033454}" destId="{E1785783-4235-4617-92C1-3A6195B0AABC}" srcOrd="4" destOrd="0" presId="urn:microsoft.com/office/officeart/2005/8/layout/cycle1"/>
    <dgm:cxn modelId="{8D20EDD1-210B-4386-957A-3BDDD21F0018}" type="presParOf" srcId="{200D9FB9-0EB2-4E2C-950E-B31893033454}" destId="{E2BC4A1B-8FB0-4934-A550-45BD0F317E33}" srcOrd="5" destOrd="0" presId="urn:microsoft.com/office/officeart/2005/8/layout/cycle1"/>
    <dgm:cxn modelId="{04BC3546-B3B7-4007-ABBE-046FC9E2005D}" type="presParOf" srcId="{200D9FB9-0EB2-4E2C-950E-B31893033454}" destId="{E5B6386D-E1C2-47A7-8D67-EF27FF1AAF75}" srcOrd="6" destOrd="0" presId="urn:microsoft.com/office/officeart/2005/8/layout/cycle1"/>
    <dgm:cxn modelId="{4442F42F-F70C-4641-BF60-756A8F6B0781}" type="presParOf" srcId="{200D9FB9-0EB2-4E2C-950E-B31893033454}" destId="{CB72FE8C-5329-49FE-B395-6D3DD3BA1E60}" srcOrd="7" destOrd="0" presId="urn:microsoft.com/office/officeart/2005/8/layout/cycle1"/>
    <dgm:cxn modelId="{C0DA095D-CE4F-487A-890E-7F6E080A7A74}" type="presParOf" srcId="{200D9FB9-0EB2-4E2C-950E-B31893033454}" destId="{A92AF95C-53F6-4363-A678-DD842F645FF3}" srcOrd="8" destOrd="0" presId="urn:microsoft.com/office/officeart/2005/8/layout/cycle1"/>
    <dgm:cxn modelId="{1C2EEC9D-E1FB-4A7E-9489-3DA7DD4C0F38}" type="presParOf" srcId="{200D9FB9-0EB2-4E2C-950E-B31893033454}" destId="{8ABEA145-12BC-4D40-8462-334CFF88DBA7}" srcOrd="9" destOrd="0" presId="urn:microsoft.com/office/officeart/2005/8/layout/cycle1"/>
    <dgm:cxn modelId="{13F4BE01-E18C-47D9-B0FB-A7CAFCE26F9F}" type="presParOf" srcId="{200D9FB9-0EB2-4E2C-950E-B31893033454}" destId="{C1DFD959-5B2B-4E05-A5ED-2A82990EFE5F}" srcOrd="10" destOrd="0" presId="urn:microsoft.com/office/officeart/2005/8/layout/cycle1"/>
    <dgm:cxn modelId="{092F91BD-D095-407A-8692-24CEF78BF504}" type="presParOf" srcId="{200D9FB9-0EB2-4E2C-950E-B31893033454}" destId="{A47105FE-6F03-4857-9879-D565D67C8DFF}" srcOrd="11" destOrd="0" presId="urn:microsoft.com/office/officeart/2005/8/layout/cycle1"/>
    <dgm:cxn modelId="{D5602803-B3C9-44E1-B7E8-5D312087E38D}" type="presParOf" srcId="{200D9FB9-0EB2-4E2C-950E-B31893033454}" destId="{645314D6-209A-49E0-98AA-C34171AC24EB}" srcOrd="12" destOrd="0" presId="urn:microsoft.com/office/officeart/2005/8/layout/cycle1"/>
    <dgm:cxn modelId="{002FA14C-D065-4DF8-96F4-0EE14C7C0F49}" type="presParOf" srcId="{200D9FB9-0EB2-4E2C-950E-B31893033454}" destId="{3C422C6B-76E3-4032-93A5-FCD097AB6FA6}" srcOrd="13" destOrd="0" presId="urn:microsoft.com/office/officeart/2005/8/layout/cycle1"/>
    <dgm:cxn modelId="{066B5475-1B85-4711-9A38-6D788B2B5A70}" type="presParOf" srcId="{200D9FB9-0EB2-4E2C-950E-B31893033454}" destId="{CAC67E9E-CD19-4A04-A62E-73E31F7E4ECE}" srcOrd="14" destOrd="0" presId="urn:microsoft.com/office/officeart/2005/8/layout/cycle1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CD5C35-3C1F-4B03-B34F-80611A12A5F3}" type="doc">
      <dgm:prSet loTypeId="urn:microsoft.com/office/officeart/2005/8/layout/chevron2" loCatId="list" qsTypeId="urn:microsoft.com/office/officeart/2005/8/quickstyle/3d6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B1F977E-B034-4175-9FF1-3817E0E22117}">
      <dgm:prSet phldrT="[Text]" phldr="1"/>
      <dgm:spPr/>
      <dgm:t>
        <a:bodyPr/>
        <a:lstStyle/>
        <a:p>
          <a:endParaRPr lang="en-US" dirty="0"/>
        </a:p>
      </dgm:t>
    </dgm:pt>
    <dgm:pt modelId="{BC5033B7-E73F-4766-ABC8-3688D8A1B867}" type="parTrans" cxnId="{0742A95A-7BFE-494F-9BF7-743B8E8CDBA5}">
      <dgm:prSet/>
      <dgm:spPr/>
      <dgm:t>
        <a:bodyPr/>
        <a:lstStyle/>
        <a:p>
          <a:endParaRPr lang="en-US"/>
        </a:p>
      </dgm:t>
    </dgm:pt>
    <dgm:pt modelId="{28D4E886-19CA-4A40-A80F-D81D911AAC4F}" type="sibTrans" cxnId="{0742A95A-7BFE-494F-9BF7-743B8E8CDBA5}">
      <dgm:prSet/>
      <dgm:spPr/>
      <dgm:t>
        <a:bodyPr/>
        <a:lstStyle/>
        <a:p>
          <a:endParaRPr lang="en-US"/>
        </a:p>
      </dgm:t>
    </dgm:pt>
    <dgm:pt modelId="{BC873F4D-E7B7-4FB9-887E-DEB663C0795D}">
      <dgm:prSet phldrT="[Text]" custT="1"/>
      <dgm:spPr/>
      <dgm:t>
        <a:bodyPr/>
        <a:lstStyle/>
        <a:p>
          <a:r>
            <a:rPr lang="sr-Latn-RS" sz="2000" dirty="0" smtClean="0">
              <a:solidFill>
                <a:schemeClr val="bg2">
                  <a:lumMod val="10000"/>
                </a:schemeClr>
              </a:solidFill>
              <a:latin typeface="Tempus Sans ITC" pitchFamily="82" charset="0"/>
            </a:rPr>
            <a:t>PROBLEM</a:t>
          </a:r>
          <a:endParaRPr lang="en-US" sz="2000" dirty="0">
            <a:solidFill>
              <a:schemeClr val="bg2">
                <a:lumMod val="10000"/>
              </a:schemeClr>
            </a:solidFill>
            <a:latin typeface="Tempus Sans ITC" pitchFamily="82" charset="0"/>
          </a:endParaRPr>
        </a:p>
      </dgm:t>
    </dgm:pt>
    <dgm:pt modelId="{6B31F4D0-A729-46EB-8383-9B4F5D1F9F4D}" type="parTrans" cxnId="{5E5ED8F0-A217-451A-BE0F-65E0FC84AE87}">
      <dgm:prSet/>
      <dgm:spPr/>
      <dgm:t>
        <a:bodyPr/>
        <a:lstStyle/>
        <a:p>
          <a:endParaRPr lang="en-US"/>
        </a:p>
      </dgm:t>
    </dgm:pt>
    <dgm:pt modelId="{D3D6BB27-64C7-4F53-9F5C-30BD8CDD920B}" type="sibTrans" cxnId="{5E5ED8F0-A217-451A-BE0F-65E0FC84AE87}">
      <dgm:prSet/>
      <dgm:spPr/>
      <dgm:t>
        <a:bodyPr/>
        <a:lstStyle/>
        <a:p>
          <a:endParaRPr lang="en-US"/>
        </a:p>
      </dgm:t>
    </dgm:pt>
    <dgm:pt modelId="{625D7816-6FF7-486E-A3F4-B610EB8BDA7C}">
      <dgm:prSet phldrT="[Text]" custT="1"/>
      <dgm:spPr/>
      <dgm:t>
        <a:bodyPr/>
        <a:lstStyle/>
        <a:p>
          <a:r>
            <a:rPr lang="sr-Latn-RS" sz="2000" dirty="0" smtClean="0">
              <a:solidFill>
                <a:schemeClr val="bg2">
                  <a:lumMod val="10000"/>
                </a:schemeClr>
              </a:solidFill>
              <a:latin typeface="Tempus Sans ITC" pitchFamily="82" charset="0"/>
            </a:rPr>
            <a:t>CILJ / ZADACI / HIPOTEZE</a:t>
          </a:r>
          <a:endParaRPr lang="en-US" sz="2000" dirty="0">
            <a:solidFill>
              <a:schemeClr val="bg2">
                <a:lumMod val="10000"/>
              </a:schemeClr>
            </a:solidFill>
            <a:latin typeface="Tempus Sans ITC" pitchFamily="82" charset="0"/>
          </a:endParaRPr>
        </a:p>
      </dgm:t>
    </dgm:pt>
    <dgm:pt modelId="{1B07AB78-89B1-4ED3-9069-15F5EB462D32}" type="parTrans" cxnId="{42F66ACC-5CBE-4A34-9D2F-89253889B2E7}">
      <dgm:prSet/>
      <dgm:spPr/>
      <dgm:t>
        <a:bodyPr/>
        <a:lstStyle/>
        <a:p>
          <a:endParaRPr lang="en-US"/>
        </a:p>
      </dgm:t>
    </dgm:pt>
    <dgm:pt modelId="{7EB272A2-AED1-41EE-9996-41D267DBB59D}" type="sibTrans" cxnId="{42F66ACC-5CBE-4A34-9D2F-89253889B2E7}">
      <dgm:prSet/>
      <dgm:spPr/>
      <dgm:t>
        <a:bodyPr/>
        <a:lstStyle/>
        <a:p>
          <a:endParaRPr lang="en-US"/>
        </a:p>
      </dgm:t>
    </dgm:pt>
    <dgm:pt modelId="{CE7B2283-99E3-4CEE-A411-A97E6081E3C7}">
      <dgm:prSet phldrT="[Text]" phldr="1"/>
      <dgm:spPr/>
      <dgm:t>
        <a:bodyPr/>
        <a:lstStyle/>
        <a:p>
          <a:endParaRPr lang="en-US"/>
        </a:p>
      </dgm:t>
    </dgm:pt>
    <dgm:pt modelId="{B2E92216-5A8F-4EF1-8D40-EAC2677BE937}" type="parTrans" cxnId="{A57884DD-1288-4236-B29D-19231509B8C1}">
      <dgm:prSet/>
      <dgm:spPr/>
      <dgm:t>
        <a:bodyPr/>
        <a:lstStyle/>
        <a:p>
          <a:endParaRPr lang="en-US"/>
        </a:p>
      </dgm:t>
    </dgm:pt>
    <dgm:pt modelId="{55CE786D-EA11-460D-ABD2-18C70EF9211B}" type="sibTrans" cxnId="{A57884DD-1288-4236-B29D-19231509B8C1}">
      <dgm:prSet/>
      <dgm:spPr/>
      <dgm:t>
        <a:bodyPr/>
        <a:lstStyle/>
        <a:p>
          <a:endParaRPr lang="en-US"/>
        </a:p>
      </dgm:t>
    </dgm:pt>
    <dgm:pt modelId="{30D4A836-77B1-4C62-8343-D89B727C50B6}">
      <dgm:prSet phldrT="[Text]" custT="1"/>
      <dgm:spPr/>
      <dgm:t>
        <a:bodyPr/>
        <a:lstStyle/>
        <a:p>
          <a:r>
            <a:rPr lang="sr-Latn-RS" sz="2000" dirty="0" smtClean="0">
              <a:latin typeface="Tempus Sans ITC" pitchFamily="82" charset="0"/>
            </a:rPr>
            <a:t>NEZAVISNE VARIJABLE / ZAVISNE VARIJABLE</a:t>
          </a:r>
          <a:endParaRPr lang="en-US" sz="2000" dirty="0">
            <a:latin typeface="Tempus Sans ITC" pitchFamily="82" charset="0"/>
          </a:endParaRPr>
        </a:p>
      </dgm:t>
    </dgm:pt>
    <dgm:pt modelId="{F1BD4F65-D68F-4DE7-98B5-5B53B506D123}" type="parTrans" cxnId="{BEFF7874-1A98-4E93-9E18-960203ADC0A6}">
      <dgm:prSet/>
      <dgm:spPr/>
      <dgm:t>
        <a:bodyPr/>
        <a:lstStyle/>
        <a:p>
          <a:endParaRPr lang="en-US"/>
        </a:p>
      </dgm:t>
    </dgm:pt>
    <dgm:pt modelId="{79DDCF3E-36B8-44D2-A262-53E1AB43F8FD}" type="sibTrans" cxnId="{BEFF7874-1A98-4E93-9E18-960203ADC0A6}">
      <dgm:prSet/>
      <dgm:spPr/>
      <dgm:t>
        <a:bodyPr/>
        <a:lstStyle/>
        <a:p>
          <a:endParaRPr lang="en-US"/>
        </a:p>
      </dgm:t>
    </dgm:pt>
    <dgm:pt modelId="{EEDB0E91-4249-4FB0-8B71-38A545A1B3F7}">
      <dgm:prSet phldrT="[Text]" custT="1"/>
      <dgm:spPr/>
      <dgm:t>
        <a:bodyPr/>
        <a:lstStyle/>
        <a:p>
          <a:r>
            <a:rPr lang="sr-Latn-RS" sz="2000" dirty="0" smtClean="0">
              <a:latin typeface="Tempus Sans ITC" pitchFamily="82" charset="0"/>
            </a:rPr>
            <a:t>KONTROLNE VARIJABLE + KONTROLNA GRUPA</a:t>
          </a:r>
          <a:endParaRPr lang="en-US" sz="2000" dirty="0">
            <a:latin typeface="Tempus Sans ITC" pitchFamily="82" charset="0"/>
          </a:endParaRPr>
        </a:p>
      </dgm:t>
    </dgm:pt>
    <dgm:pt modelId="{75A152EC-8A90-4FF4-AC56-63AF78B3D561}" type="parTrans" cxnId="{C0E843D2-C8B9-4AAA-B68A-7DF3C1CB23E6}">
      <dgm:prSet/>
      <dgm:spPr/>
      <dgm:t>
        <a:bodyPr/>
        <a:lstStyle/>
        <a:p>
          <a:endParaRPr lang="en-US"/>
        </a:p>
      </dgm:t>
    </dgm:pt>
    <dgm:pt modelId="{393BE883-2C61-4C57-82EE-158F47CA95B1}" type="sibTrans" cxnId="{C0E843D2-C8B9-4AAA-B68A-7DF3C1CB23E6}">
      <dgm:prSet/>
      <dgm:spPr/>
      <dgm:t>
        <a:bodyPr/>
        <a:lstStyle/>
        <a:p>
          <a:endParaRPr lang="en-US"/>
        </a:p>
      </dgm:t>
    </dgm:pt>
    <dgm:pt modelId="{778782A0-253F-42D7-A1B3-78FF85AEC352}">
      <dgm:prSet phldrT="[Text]" phldr="1"/>
      <dgm:spPr/>
      <dgm:t>
        <a:bodyPr/>
        <a:lstStyle/>
        <a:p>
          <a:endParaRPr lang="en-US"/>
        </a:p>
      </dgm:t>
    </dgm:pt>
    <dgm:pt modelId="{A9696B36-DFBB-4135-95EE-20B73D5E4D43}" type="parTrans" cxnId="{48968B38-5B78-48B4-89F8-DAD0DF298CAA}">
      <dgm:prSet/>
      <dgm:spPr/>
      <dgm:t>
        <a:bodyPr/>
        <a:lstStyle/>
        <a:p>
          <a:endParaRPr lang="en-US"/>
        </a:p>
      </dgm:t>
    </dgm:pt>
    <dgm:pt modelId="{B6466D02-625E-4CCE-9AA2-1C387D7BF63C}" type="sibTrans" cxnId="{48968B38-5B78-48B4-89F8-DAD0DF298CAA}">
      <dgm:prSet/>
      <dgm:spPr/>
      <dgm:t>
        <a:bodyPr/>
        <a:lstStyle/>
        <a:p>
          <a:endParaRPr lang="en-US"/>
        </a:p>
      </dgm:t>
    </dgm:pt>
    <dgm:pt modelId="{1AAA48FD-3C38-43B9-B28B-382A210AD7B0}">
      <dgm:prSet phldrT="[Text]" custT="1"/>
      <dgm:spPr/>
      <dgm:t>
        <a:bodyPr/>
        <a:lstStyle/>
        <a:p>
          <a:r>
            <a:rPr lang="sr-Latn-RS" sz="2000" dirty="0" smtClean="0">
              <a:latin typeface="Tempus Sans ITC" pitchFamily="82" charset="0"/>
            </a:rPr>
            <a:t>REZULTATI ISTRAŽIVANJA</a:t>
          </a:r>
          <a:endParaRPr lang="en-US" sz="2000" dirty="0">
            <a:latin typeface="Tempus Sans ITC" pitchFamily="82" charset="0"/>
          </a:endParaRPr>
        </a:p>
      </dgm:t>
    </dgm:pt>
    <dgm:pt modelId="{26DA6475-B955-4EBB-98B7-65D97CE7E368}" type="parTrans" cxnId="{213FA60F-C7BB-44DD-BD74-815582DB9C2D}">
      <dgm:prSet/>
      <dgm:spPr/>
      <dgm:t>
        <a:bodyPr/>
        <a:lstStyle/>
        <a:p>
          <a:endParaRPr lang="en-US"/>
        </a:p>
      </dgm:t>
    </dgm:pt>
    <dgm:pt modelId="{113FB137-5E98-4312-95BC-436116032702}" type="sibTrans" cxnId="{213FA60F-C7BB-44DD-BD74-815582DB9C2D}">
      <dgm:prSet/>
      <dgm:spPr/>
      <dgm:t>
        <a:bodyPr/>
        <a:lstStyle/>
        <a:p>
          <a:endParaRPr lang="en-US"/>
        </a:p>
      </dgm:t>
    </dgm:pt>
    <dgm:pt modelId="{C5A3B95F-BD9E-46DC-99B0-2A7B4E8E95E3}">
      <dgm:prSet phldrT="[Text]" custT="1"/>
      <dgm:spPr/>
      <dgm:t>
        <a:bodyPr/>
        <a:lstStyle/>
        <a:p>
          <a:r>
            <a:rPr lang="sr-Latn-RS" sz="2000" dirty="0" smtClean="0">
              <a:latin typeface="Tempus Sans ITC" pitchFamily="82" charset="0"/>
            </a:rPr>
            <a:t>PISANJE IZVEŠTAJA + RETEST</a:t>
          </a:r>
          <a:endParaRPr lang="en-US" sz="2000" dirty="0">
            <a:latin typeface="Tempus Sans ITC" pitchFamily="82" charset="0"/>
          </a:endParaRPr>
        </a:p>
      </dgm:t>
    </dgm:pt>
    <dgm:pt modelId="{62F0C875-980D-45FB-914C-15C83A5296DD}" type="parTrans" cxnId="{1DF8BD65-30D8-4E93-BC24-52956458FE83}">
      <dgm:prSet/>
      <dgm:spPr/>
      <dgm:t>
        <a:bodyPr/>
        <a:lstStyle/>
        <a:p>
          <a:endParaRPr lang="en-US"/>
        </a:p>
      </dgm:t>
    </dgm:pt>
    <dgm:pt modelId="{FBE066B5-A26D-4F4E-BFFE-48826ABB21E9}" type="sibTrans" cxnId="{1DF8BD65-30D8-4E93-BC24-52956458FE83}">
      <dgm:prSet/>
      <dgm:spPr/>
      <dgm:t>
        <a:bodyPr/>
        <a:lstStyle/>
        <a:p>
          <a:endParaRPr lang="en-US"/>
        </a:p>
      </dgm:t>
    </dgm:pt>
    <dgm:pt modelId="{6588E15B-2C1D-4237-84DF-CCBE6EFA7058}" type="pres">
      <dgm:prSet presAssocID="{64CD5C35-3C1F-4B03-B34F-80611A12A5F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197253-9096-47BF-9A12-1B769DD25518}" type="pres">
      <dgm:prSet presAssocID="{8B1F977E-B034-4175-9FF1-3817E0E22117}" presName="composite" presStyleCnt="0"/>
      <dgm:spPr/>
    </dgm:pt>
    <dgm:pt modelId="{37D1D505-6E37-4137-8741-6521E0618003}" type="pres">
      <dgm:prSet presAssocID="{8B1F977E-B034-4175-9FF1-3817E0E2211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52A2B7-F18F-456C-9861-286B90849F4B}" type="pres">
      <dgm:prSet presAssocID="{8B1F977E-B034-4175-9FF1-3817E0E2211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04AB91-B77D-40E3-B749-2713F197EF86}" type="pres">
      <dgm:prSet presAssocID="{28D4E886-19CA-4A40-A80F-D81D911AAC4F}" presName="sp" presStyleCnt="0"/>
      <dgm:spPr/>
    </dgm:pt>
    <dgm:pt modelId="{2743ABE8-5CF7-443D-AA9E-BAE20AACD331}" type="pres">
      <dgm:prSet presAssocID="{CE7B2283-99E3-4CEE-A411-A97E6081E3C7}" presName="composite" presStyleCnt="0"/>
      <dgm:spPr/>
    </dgm:pt>
    <dgm:pt modelId="{8978CD8E-E496-43B2-A65C-D2812C8F28BA}" type="pres">
      <dgm:prSet presAssocID="{CE7B2283-99E3-4CEE-A411-A97E6081E3C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1FCC4-B0AA-4E23-88AC-459CC9AB03F5}" type="pres">
      <dgm:prSet presAssocID="{CE7B2283-99E3-4CEE-A411-A97E6081E3C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DECEBD-EBD6-4080-A487-831EF3B33CEE}" type="pres">
      <dgm:prSet presAssocID="{55CE786D-EA11-460D-ABD2-18C70EF9211B}" presName="sp" presStyleCnt="0"/>
      <dgm:spPr/>
    </dgm:pt>
    <dgm:pt modelId="{B2E7CDD1-F7EA-432F-A417-790B615040DD}" type="pres">
      <dgm:prSet presAssocID="{778782A0-253F-42D7-A1B3-78FF85AEC352}" presName="composite" presStyleCnt="0"/>
      <dgm:spPr/>
    </dgm:pt>
    <dgm:pt modelId="{A4E09124-CD21-45C8-A0AD-E5A8D7E6307B}" type="pres">
      <dgm:prSet presAssocID="{778782A0-253F-42D7-A1B3-78FF85AEC35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943891-8484-4018-9F69-A5D8ACE32EBB}" type="pres">
      <dgm:prSet presAssocID="{778782A0-253F-42D7-A1B3-78FF85AEC35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631A46-140A-4998-B0BC-36F19DB916BA}" type="presOf" srcId="{1AAA48FD-3C38-43B9-B28B-382A210AD7B0}" destId="{85943891-8484-4018-9F69-A5D8ACE32EBB}" srcOrd="0" destOrd="0" presId="urn:microsoft.com/office/officeart/2005/8/layout/chevron2"/>
    <dgm:cxn modelId="{2489CE95-EF12-46F6-81C5-2868C203148A}" type="presOf" srcId="{EEDB0E91-4249-4FB0-8B71-38A545A1B3F7}" destId="{DC91FCC4-B0AA-4E23-88AC-459CC9AB03F5}" srcOrd="0" destOrd="1" presId="urn:microsoft.com/office/officeart/2005/8/layout/chevron2"/>
    <dgm:cxn modelId="{0742A95A-7BFE-494F-9BF7-743B8E8CDBA5}" srcId="{64CD5C35-3C1F-4B03-B34F-80611A12A5F3}" destId="{8B1F977E-B034-4175-9FF1-3817E0E22117}" srcOrd="0" destOrd="0" parTransId="{BC5033B7-E73F-4766-ABC8-3688D8A1B867}" sibTransId="{28D4E886-19CA-4A40-A80F-D81D911AAC4F}"/>
    <dgm:cxn modelId="{74C28AF8-AE37-42A1-9ED3-54E6408AD1AE}" type="presOf" srcId="{CE7B2283-99E3-4CEE-A411-A97E6081E3C7}" destId="{8978CD8E-E496-43B2-A65C-D2812C8F28BA}" srcOrd="0" destOrd="0" presId="urn:microsoft.com/office/officeart/2005/8/layout/chevron2"/>
    <dgm:cxn modelId="{1EBF260F-CFBF-44A9-8329-699B6498F109}" type="presOf" srcId="{778782A0-253F-42D7-A1B3-78FF85AEC352}" destId="{A4E09124-CD21-45C8-A0AD-E5A8D7E6307B}" srcOrd="0" destOrd="0" presId="urn:microsoft.com/office/officeart/2005/8/layout/chevron2"/>
    <dgm:cxn modelId="{BEFF7874-1A98-4E93-9E18-960203ADC0A6}" srcId="{CE7B2283-99E3-4CEE-A411-A97E6081E3C7}" destId="{30D4A836-77B1-4C62-8343-D89B727C50B6}" srcOrd="0" destOrd="0" parTransId="{F1BD4F65-D68F-4DE7-98B5-5B53B506D123}" sibTransId="{79DDCF3E-36B8-44D2-A262-53E1AB43F8FD}"/>
    <dgm:cxn modelId="{3C1F7639-B176-4FD8-AB7F-637A2B0A5167}" type="presOf" srcId="{64CD5C35-3C1F-4B03-B34F-80611A12A5F3}" destId="{6588E15B-2C1D-4237-84DF-CCBE6EFA7058}" srcOrd="0" destOrd="0" presId="urn:microsoft.com/office/officeart/2005/8/layout/chevron2"/>
    <dgm:cxn modelId="{48968B38-5B78-48B4-89F8-DAD0DF298CAA}" srcId="{64CD5C35-3C1F-4B03-B34F-80611A12A5F3}" destId="{778782A0-253F-42D7-A1B3-78FF85AEC352}" srcOrd="2" destOrd="0" parTransId="{A9696B36-DFBB-4135-95EE-20B73D5E4D43}" sibTransId="{B6466D02-625E-4CCE-9AA2-1C387D7BF63C}"/>
    <dgm:cxn modelId="{C0E843D2-C8B9-4AAA-B68A-7DF3C1CB23E6}" srcId="{CE7B2283-99E3-4CEE-A411-A97E6081E3C7}" destId="{EEDB0E91-4249-4FB0-8B71-38A545A1B3F7}" srcOrd="1" destOrd="0" parTransId="{75A152EC-8A90-4FF4-AC56-63AF78B3D561}" sibTransId="{393BE883-2C61-4C57-82EE-158F47CA95B1}"/>
    <dgm:cxn modelId="{7715983F-BAA0-451F-9BB8-5BE0E4812757}" type="presOf" srcId="{625D7816-6FF7-486E-A3F4-B610EB8BDA7C}" destId="{2852A2B7-F18F-456C-9861-286B90849F4B}" srcOrd="0" destOrd="1" presId="urn:microsoft.com/office/officeart/2005/8/layout/chevron2"/>
    <dgm:cxn modelId="{8F5E5CC8-135C-42D5-AE53-41AA2C66CA1F}" type="presOf" srcId="{C5A3B95F-BD9E-46DC-99B0-2A7B4E8E95E3}" destId="{85943891-8484-4018-9F69-A5D8ACE32EBB}" srcOrd="0" destOrd="1" presId="urn:microsoft.com/office/officeart/2005/8/layout/chevron2"/>
    <dgm:cxn modelId="{213FA60F-C7BB-44DD-BD74-815582DB9C2D}" srcId="{778782A0-253F-42D7-A1B3-78FF85AEC352}" destId="{1AAA48FD-3C38-43B9-B28B-382A210AD7B0}" srcOrd="0" destOrd="0" parTransId="{26DA6475-B955-4EBB-98B7-65D97CE7E368}" sibTransId="{113FB137-5E98-4312-95BC-436116032702}"/>
    <dgm:cxn modelId="{5E5ED8F0-A217-451A-BE0F-65E0FC84AE87}" srcId="{8B1F977E-B034-4175-9FF1-3817E0E22117}" destId="{BC873F4D-E7B7-4FB9-887E-DEB663C0795D}" srcOrd="0" destOrd="0" parTransId="{6B31F4D0-A729-46EB-8383-9B4F5D1F9F4D}" sibTransId="{D3D6BB27-64C7-4F53-9F5C-30BD8CDD920B}"/>
    <dgm:cxn modelId="{A19B9067-1B5A-4A31-9A81-0D27B9877447}" type="presOf" srcId="{8B1F977E-B034-4175-9FF1-3817E0E22117}" destId="{37D1D505-6E37-4137-8741-6521E0618003}" srcOrd="0" destOrd="0" presId="urn:microsoft.com/office/officeart/2005/8/layout/chevron2"/>
    <dgm:cxn modelId="{6A93F8D3-8267-4181-8FAF-BC87EF4F6E25}" type="presOf" srcId="{30D4A836-77B1-4C62-8343-D89B727C50B6}" destId="{DC91FCC4-B0AA-4E23-88AC-459CC9AB03F5}" srcOrd="0" destOrd="0" presId="urn:microsoft.com/office/officeart/2005/8/layout/chevron2"/>
    <dgm:cxn modelId="{42F66ACC-5CBE-4A34-9D2F-89253889B2E7}" srcId="{8B1F977E-B034-4175-9FF1-3817E0E22117}" destId="{625D7816-6FF7-486E-A3F4-B610EB8BDA7C}" srcOrd="1" destOrd="0" parTransId="{1B07AB78-89B1-4ED3-9069-15F5EB462D32}" sibTransId="{7EB272A2-AED1-41EE-9996-41D267DBB59D}"/>
    <dgm:cxn modelId="{1AA9B57F-BA63-481A-8094-9B7A2E8494ED}" type="presOf" srcId="{BC873F4D-E7B7-4FB9-887E-DEB663C0795D}" destId="{2852A2B7-F18F-456C-9861-286B90849F4B}" srcOrd="0" destOrd="0" presId="urn:microsoft.com/office/officeart/2005/8/layout/chevron2"/>
    <dgm:cxn modelId="{A57884DD-1288-4236-B29D-19231509B8C1}" srcId="{64CD5C35-3C1F-4B03-B34F-80611A12A5F3}" destId="{CE7B2283-99E3-4CEE-A411-A97E6081E3C7}" srcOrd="1" destOrd="0" parTransId="{B2E92216-5A8F-4EF1-8D40-EAC2677BE937}" sibTransId="{55CE786D-EA11-460D-ABD2-18C70EF9211B}"/>
    <dgm:cxn modelId="{1DF8BD65-30D8-4E93-BC24-52956458FE83}" srcId="{778782A0-253F-42D7-A1B3-78FF85AEC352}" destId="{C5A3B95F-BD9E-46DC-99B0-2A7B4E8E95E3}" srcOrd="1" destOrd="0" parTransId="{62F0C875-980D-45FB-914C-15C83A5296DD}" sibTransId="{FBE066B5-A26D-4F4E-BFFE-48826ABB21E9}"/>
    <dgm:cxn modelId="{25FBD6D0-0B9F-4B81-BEFF-7A963A7C2650}" type="presParOf" srcId="{6588E15B-2C1D-4237-84DF-CCBE6EFA7058}" destId="{8F197253-9096-47BF-9A12-1B769DD25518}" srcOrd="0" destOrd="0" presId="urn:microsoft.com/office/officeart/2005/8/layout/chevron2"/>
    <dgm:cxn modelId="{335123A9-AACF-40B4-A42A-92CC73DCEF15}" type="presParOf" srcId="{8F197253-9096-47BF-9A12-1B769DD25518}" destId="{37D1D505-6E37-4137-8741-6521E0618003}" srcOrd="0" destOrd="0" presId="urn:microsoft.com/office/officeart/2005/8/layout/chevron2"/>
    <dgm:cxn modelId="{6AE8087D-26D8-4784-834A-079B18D4066D}" type="presParOf" srcId="{8F197253-9096-47BF-9A12-1B769DD25518}" destId="{2852A2B7-F18F-456C-9861-286B90849F4B}" srcOrd="1" destOrd="0" presId="urn:microsoft.com/office/officeart/2005/8/layout/chevron2"/>
    <dgm:cxn modelId="{87630CBC-62AA-42F3-9AA2-9AD626BFE795}" type="presParOf" srcId="{6588E15B-2C1D-4237-84DF-CCBE6EFA7058}" destId="{9304AB91-B77D-40E3-B749-2713F197EF86}" srcOrd="1" destOrd="0" presId="urn:microsoft.com/office/officeart/2005/8/layout/chevron2"/>
    <dgm:cxn modelId="{E384A841-AEAB-47FF-972F-C6BE0726151B}" type="presParOf" srcId="{6588E15B-2C1D-4237-84DF-CCBE6EFA7058}" destId="{2743ABE8-5CF7-443D-AA9E-BAE20AACD331}" srcOrd="2" destOrd="0" presId="urn:microsoft.com/office/officeart/2005/8/layout/chevron2"/>
    <dgm:cxn modelId="{FDE5F7EF-D25D-4945-BA64-C855BEFE3344}" type="presParOf" srcId="{2743ABE8-5CF7-443D-AA9E-BAE20AACD331}" destId="{8978CD8E-E496-43B2-A65C-D2812C8F28BA}" srcOrd="0" destOrd="0" presId="urn:microsoft.com/office/officeart/2005/8/layout/chevron2"/>
    <dgm:cxn modelId="{C921D04C-0E3D-4E1F-B805-D66FA96C0C76}" type="presParOf" srcId="{2743ABE8-5CF7-443D-AA9E-BAE20AACD331}" destId="{DC91FCC4-B0AA-4E23-88AC-459CC9AB03F5}" srcOrd="1" destOrd="0" presId="urn:microsoft.com/office/officeart/2005/8/layout/chevron2"/>
    <dgm:cxn modelId="{69EFC24A-C0A4-4179-B124-2B55B63F44A2}" type="presParOf" srcId="{6588E15B-2C1D-4237-84DF-CCBE6EFA7058}" destId="{05DECEBD-EBD6-4080-A487-831EF3B33CEE}" srcOrd="3" destOrd="0" presId="urn:microsoft.com/office/officeart/2005/8/layout/chevron2"/>
    <dgm:cxn modelId="{7E12F0E5-C080-4995-8803-B6994AB90CA1}" type="presParOf" srcId="{6588E15B-2C1D-4237-84DF-CCBE6EFA7058}" destId="{B2E7CDD1-F7EA-432F-A417-790B615040DD}" srcOrd="4" destOrd="0" presId="urn:microsoft.com/office/officeart/2005/8/layout/chevron2"/>
    <dgm:cxn modelId="{C22CA3B5-EC60-4B31-953C-B3B339CE2B0E}" type="presParOf" srcId="{B2E7CDD1-F7EA-432F-A417-790B615040DD}" destId="{A4E09124-CD21-45C8-A0AD-E5A8D7E6307B}" srcOrd="0" destOrd="0" presId="urn:microsoft.com/office/officeart/2005/8/layout/chevron2"/>
    <dgm:cxn modelId="{5FB90D14-7617-4F27-A957-7252D465574A}" type="presParOf" srcId="{B2E7CDD1-F7EA-432F-A417-790B615040DD}" destId="{85943891-8484-4018-9F69-A5D8ACE32EBB}" srcOrd="1" destOrd="0" presId="urn:microsoft.com/office/officeart/2005/8/layout/chevron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9272246-7C91-4435-96F1-50161EE2095B}" type="doc">
      <dgm:prSet loTypeId="urn:microsoft.com/office/officeart/2005/8/layout/balance1" loCatId="relationship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B122488-BEA6-4C29-ABB6-C18C6D665C29}">
      <dgm:prSet phldrT="[Text]" custT="1"/>
      <dgm:spPr/>
      <dgm:t>
        <a:bodyPr/>
        <a:lstStyle/>
        <a:p>
          <a:r>
            <a:rPr lang="sr-Latn-RS" sz="20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rPr>
            <a:t>STUDIJE,</a:t>
          </a:r>
        </a:p>
        <a:p>
          <a:r>
            <a:rPr lang="sr-Latn-RS" sz="20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rPr>
            <a:t>OBUKA</a:t>
          </a:r>
        </a:p>
      </dgm:t>
    </dgm:pt>
    <dgm:pt modelId="{218B9542-744A-476B-80AA-65507B7CAE81}" type="parTrans" cxnId="{B134DED8-ECB3-4E6B-9F00-8BAABD29268D}">
      <dgm:prSet/>
      <dgm:spPr/>
      <dgm:t>
        <a:bodyPr/>
        <a:lstStyle/>
        <a:p>
          <a:endParaRPr lang="en-US"/>
        </a:p>
      </dgm:t>
    </dgm:pt>
    <dgm:pt modelId="{04632D12-7C64-4E93-8A78-AFD41B0C1242}" type="sibTrans" cxnId="{B134DED8-ECB3-4E6B-9F00-8BAABD29268D}">
      <dgm:prSet/>
      <dgm:spPr/>
      <dgm:t>
        <a:bodyPr/>
        <a:lstStyle/>
        <a:p>
          <a:endParaRPr lang="en-US"/>
        </a:p>
      </dgm:t>
    </dgm:pt>
    <dgm:pt modelId="{5B6675E8-79CA-4C82-86CE-266996F26355}">
      <dgm:prSet phldrT="[Text]" custT="1"/>
      <dgm:spPr/>
      <dgm:t>
        <a:bodyPr/>
        <a:lstStyle/>
        <a:p>
          <a:r>
            <a:rPr lang="sr-Latn-RS" sz="2400" dirty="0" smtClean="0">
              <a:latin typeface="Tempus Sans ITC" pitchFamily="82" charset="0"/>
            </a:rPr>
            <a:t>MEDIJI</a:t>
          </a:r>
          <a:endParaRPr lang="en-US" sz="2400" dirty="0">
            <a:latin typeface="Tempus Sans ITC" pitchFamily="82" charset="0"/>
          </a:endParaRPr>
        </a:p>
      </dgm:t>
    </dgm:pt>
    <dgm:pt modelId="{116B0AD4-9074-4FE6-8016-FBC2ACF5F1B2}" type="parTrans" cxnId="{48690052-C0CE-4910-A263-493DB58E6E42}">
      <dgm:prSet/>
      <dgm:spPr/>
      <dgm:t>
        <a:bodyPr/>
        <a:lstStyle/>
        <a:p>
          <a:endParaRPr lang="en-US"/>
        </a:p>
      </dgm:t>
    </dgm:pt>
    <dgm:pt modelId="{426CBD12-DD45-47EA-847C-10B984C7C503}" type="sibTrans" cxnId="{48690052-C0CE-4910-A263-493DB58E6E42}">
      <dgm:prSet/>
      <dgm:spPr/>
      <dgm:t>
        <a:bodyPr/>
        <a:lstStyle/>
        <a:p>
          <a:endParaRPr lang="en-US"/>
        </a:p>
      </dgm:t>
    </dgm:pt>
    <dgm:pt modelId="{8492780C-8093-4CEB-88C6-38A3E58E86BB}">
      <dgm:prSet phldrT="[Text]" custT="1"/>
      <dgm:spPr/>
      <dgm:t>
        <a:bodyPr/>
        <a:lstStyle/>
        <a:p>
          <a:r>
            <a:rPr lang="sr-Latn-RS" sz="2400" dirty="0" smtClean="0">
              <a:latin typeface="Tempus Sans ITC" pitchFamily="82" charset="0"/>
            </a:rPr>
            <a:t>KNJIGE</a:t>
          </a:r>
          <a:endParaRPr lang="en-US" sz="2400" dirty="0">
            <a:latin typeface="Tempus Sans ITC" pitchFamily="82" charset="0"/>
          </a:endParaRPr>
        </a:p>
      </dgm:t>
    </dgm:pt>
    <dgm:pt modelId="{CBF7C774-C934-479B-8E7F-E9531A6D7B80}" type="parTrans" cxnId="{E11E4278-7331-4785-836B-13F073402F7A}">
      <dgm:prSet/>
      <dgm:spPr/>
      <dgm:t>
        <a:bodyPr/>
        <a:lstStyle/>
        <a:p>
          <a:endParaRPr lang="en-US"/>
        </a:p>
      </dgm:t>
    </dgm:pt>
    <dgm:pt modelId="{F655A795-16B6-4D5D-9962-B5B8D88F5C07}" type="sibTrans" cxnId="{E11E4278-7331-4785-836B-13F073402F7A}">
      <dgm:prSet/>
      <dgm:spPr/>
      <dgm:t>
        <a:bodyPr/>
        <a:lstStyle/>
        <a:p>
          <a:endParaRPr lang="en-US"/>
        </a:p>
      </dgm:t>
    </dgm:pt>
    <dgm:pt modelId="{1699E367-1292-49ED-AF84-96365192950A}">
      <dgm:prSet phldrT="[Text]" custT="1"/>
      <dgm:spPr/>
      <dgm:t>
        <a:bodyPr/>
        <a:lstStyle/>
        <a:p>
          <a:r>
            <a:rPr lang="sr-Latn-RS" sz="17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rPr>
            <a:t>PREDAVANJA,</a:t>
          </a:r>
        </a:p>
        <a:p>
          <a:r>
            <a:rPr lang="sr-Latn-RS" sz="17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rPr>
            <a:t>SAOPŠTENJA</a:t>
          </a:r>
          <a:endParaRPr lang="en-US" sz="1700" dirty="0">
            <a:solidFill>
              <a:schemeClr val="bg2">
                <a:lumMod val="25000"/>
              </a:schemeClr>
            </a:solidFill>
            <a:latin typeface="Tempus Sans ITC" pitchFamily="82" charset="0"/>
          </a:endParaRPr>
        </a:p>
      </dgm:t>
    </dgm:pt>
    <dgm:pt modelId="{A8B3556D-4CD6-4615-A423-10A1CBFFECF7}" type="parTrans" cxnId="{DCF1EC3C-9D42-4F8C-85B4-4116AEC008FE}">
      <dgm:prSet/>
      <dgm:spPr/>
      <dgm:t>
        <a:bodyPr/>
        <a:lstStyle/>
        <a:p>
          <a:endParaRPr lang="en-US"/>
        </a:p>
      </dgm:t>
    </dgm:pt>
    <dgm:pt modelId="{757F4D0E-93D4-4216-AEDC-300FC20254F1}" type="sibTrans" cxnId="{DCF1EC3C-9D42-4F8C-85B4-4116AEC008FE}">
      <dgm:prSet/>
      <dgm:spPr/>
      <dgm:t>
        <a:bodyPr/>
        <a:lstStyle/>
        <a:p>
          <a:endParaRPr lang="en-US"/>
        </a:p>
      </dgm:t>
    </dgm:pt>
    <dgm:pt modelId="{AAC081C9-B83C-490C-A6E3-F1DC4C6748EF}">
      <dgm:prSet phldrT="[Text]" custT="1"/>
      <dgm:spPr/>
      <dgm:t>
        <a:bodyPr/>
        <a:lstStyle/>
        <a:p>
          <a:r>
            <a:rPr lang="sr-Latn-RS" sz="1400" dirty="0" smtClean="0">
              <a:latin typeface="Tempus Sans ITC" pitchFamily="82" charset="0"/>
            </a:rPr>
            <a:t>INTERNET (KOBSON, RESEARCHGATE..</a:t>
          </a:r>
          <a:endParaRPr lang="en-US" sz="1400" dirty="0">
            <a:latin typeface="Tempus Sans ITC" pitchFamily="82" charset="0"/>
          </a:endParaRPr>
        </a:p>
      </dgm:t>
    </dgm:pt>
    <dgm:pt modelId="{9CDDBF94-8F57-4243-9DED-0D332F53C876}" type="parTrans" cxnId="{F2C34319-7A9E-40EE-8A93-CA3A19EFAA8A}">
      <dgm:prSet/>
      <dgm:spPr/>
      <dgm:t>
        <a:bodyPr/>
        <a:lstStyle/>
        <a:p>
          <a:endParaRPr lang="en-US"/>
        </a:p>
      </dgm:t>
    </dgm:pt>
    <dgm:pt modelId="{5A5B1492-5CB2-4E57-9B2E-525F4422051B}" type="sibTrans" cxnId="{F2C34319-7A9E-40EE-8A93-CA3A19EFAA8A}">
      <dgm:prSet/>
      <dgm:spPr/>
      <dgm:t>
        <a:bodyPr/>
        <a:lstStyle/>
        <a:p>
          <a:endParaRPr lang="en-US"/>
        </a:p>
      </dgm:t>
    </dgm:pt>
    <dgm:pt modelId="{7312A6F6-17CA-49F6-94BF-0609CDD5919B}">
      <dgm:prSet phldrT="[Text]" custT="1"/>
      <dgm:spPr/>
      <dgm:t>
        <a:bodyPr/>
        <a:lstStyle/>
        <a:p>
          <a:r>
            <a:rPr lang="sr-Latn-RS" sz="1400" dirty="0" smtClean="0">
              <a:latin typeface="Tempus Sans ITC" pitchFamily="82" charset="0"/>
            </a:rPr>
            <a:t>ENCIKLOPEDIJE</a:t>
          </a:r>
          <a:r>
            <a:rPr lang="sr-Latn-RS" sz="1800" dirty="0" smtClean="0">
              <a:latin typeface="Tempus Sans ITC" pitchFamily="82" charset="0"/>
            </a:rPr>
            <a:t>, REČNICI ...</a:t>
          </a:r>
          <a:endParaRPr lang="en-US" sz="1800" dirty="0">
            <a:latin typeface="Tempus Sans ITC" pitchFamily="82" charset="0"/>
          </a:endParaRPr>
        </a:p>
      </dgm:t>
    </dgm:pt>
    <dgm:pt modelId="{4225442E-9CA4-4DE5-AAEE-9C6C749E6747}" type="parTrans" cxnId="{1A1A6CBE-E4D0-455D-B558-3F8EEAE2118A}">
      <dgm:prSet/>
      <dgm:spPr/>
      <dgm:t>
        <a:bodyPr/>
        <a:lstStyle/>
        <a:p>
          <a:endParaRPr lang="en-US"/>
        </a:p>
      </dgm:t>
    </dgm:pt>
    <dgm:pt modelId="{62AE3450-3873-47C9-9C29-0080A8968071}" type="sibTrans" cxnId="{1A1A6CBE-E4D0-455D-B558-3F8EEAE2118A}">
      <dgm:prSet/>
      <dgm:spPr/>
      <dgm:t>
        <a:bodyPr/>
        <a:lstStyle/>
        <a:p>
          <a:endParaRPr lang="en-US"/>
        </a:p>
      </dgm:t>
    </dgm:pt>
    <dgm:pt modelId="{216E365A-C876-49C0-AE56-DFDE1D9C0EFA}">
      <dgm:prSet phldrT="[Text]" custT="1"/>
      <dgm:spPr/>
      <dgm:t>
        <a:bodyPr/>
        <a:lstStyle/>
        <a:p>
          <a:r>
            <a:rPr lang="sr-Latn-RS" sz="1800" dirty="0" smtClean="0">
              <a:latin typeface="Tempus Sans ITC" pitchFamily="82" charset="0"/>
            </a:rPr>
            <a:t>NAUČNI ČASOPISI</a:t>
          </a:r>
          <a:endParaRPr lang="en-US" sz="1800" dirty="0">
            <a:latin typeface="Tempus Sans ITC" pitchFamily="82" charset="0"/>
          </a:endParaRPr>
        </a:p>
      </dgm:t>
    </dgm:pt>
    <dgm:pt modelId="{5549E642-9269-46A2-B930-FA035B3E6CD6}" type="parTrans" cxnId="{F240F473-70C2-49AA-8DF4-BD24B30CD0D7}">
      <dgm:prSet/>
      <dgm:spPr/>
      <dgm:t>
        <a:bodyPr/>
        <a:lstStyle/>
        <a:p>
          <a:endParaRPr lang="en-US"/>
        </a:p>
      </dgm:t>
    </dgm:pt>
    <dgm:pt modelId="{5905952B-4E7B-4E5E-BB81-2EC3A2514E41}" type="sibTrans" cxnId="{F240F473-70C2-49AA-8DF4-BD24B30CD0D7}">
      <dgm:prSet/>
      <dgm:spPr/>
      <dgm:t>
        <a:bodyPr/>
        <a:lstStyle/>
        <a:p>
          <a:endParaRPr lang="en-US"/>
        </a:p>
      </dgm:t>
    </dgm:pt>
    <dgm:pt modelId="{A7AC7D46-C84B-497A-90A3-D3EB7FBF0A19}" type="pres">
      <dgm:prSet presAssocID="{79272246-7C91-4435-96F1-50161EE2095B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856876-0871-43D1-8102-9AF9A08A9205}" type="pres">
      <dgm:prSet presAssocID="{79272246-7C91-4435-96F1-50161EE2095B}" presName="dummyMaxCanvas" presStyleCnt="0"/>
      <dgm:spPr/>
    </dgm:pt>
    <dgm:pt modelId="{A534BDC2-5248-46F6-9A41-21AE14E2DD35}" type="pres">
      <dgm:prSet presAssocID="{79272246-7C91-4435-96F1-50161EE2095B}" presName="parentComposite" presStyleCnt="0"/>
      <dgm:spPr/>
    </dgm:pt>
    <dgm:pt modelId="{3455EB80-EACE-43D4-A4DB-BDD489455CC4}" type="pres">
      <dgm:prSet presAssocID="{79272246-7C91-4435-96F1-50161EE2095B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51CA29E4-6666-4CB0-853F-4A20D32CA0B6}" type="pres">
      <dgm:prSet presAssocID="{79272246-7C91-4435-96F1-50161EE2095B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FD03AA18-C86D-46AA-8DD2-CC5282BE6AAA}" type="pres">
      <dgm:prSet presAssocID="{79272246-7C91-4435-96F1-50161EE2095B}" presName="childrenComposite" presStyleCnt="0"/>
      <dgm:spPr/>
    </dgm:pt>
    <dgm:pt modelId="{880DCD52-4E96-40F1-A519-F9CC04D8CDC9}" type="pres">
      <dgm:prSet presAssocID="{79272246-7C91-4435-96F1-50161EE2095B}" presName="dummyMaxCanvas_ChildArea" presStyleCnt="0"/>
      <dgm:spPr/>
    </dgm:pt>
    <dgm:pt modelId="{113C638A-42CC-4C18-9848-3750189BD6E7}" type="pres">
      <dgm:prSet presAssocID="{79272246-7C91-4435-96F1-50161EE2095B}" presName="fulcrum" presStyleLbl="alignAccFollowNode1" presStyleIdx="2" presStyleCnt="4"/>
      <dgm:spPr/>
    </dgm:pt>
    <dgm:pt modelId="{FB5D46DE-00E3-41F3-B5B8-F72091E0EC6C}" type="pres">
      <dgm:prSet presAssocID="{79272246-7C91-4435-96F1-50161EE2095B}" presName="balance_23" presStyleLbl="alignAccFollowNode1" presStyleIdx="3" presStyleCnt="4">
        <dgm:presLayoutVars>
          <dgm:bulletEnabled val="1"/>
        </dgm:presLayoutVars>
      </dgm:prSet>
      <dgm:spPr/>
    </dgm:pt>
    <dgm:pt modelId="{E3EA42C4-F625-4CD5-BC12-4105DE3BA1AB}" type="pres">
      <dgm:prSet presAssocID="{79272246-7C91-4435-96F1-50161EE2095B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D6510B-B3DE-4247-A41C-BA58923B46EC}" type="pres">
      <dgm:prSet presAssocID="{79272246-7C91-4435-96F1-50161EE2095B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6A638-8AD4-429D-B3A7-B68D5A28C647}" type="pres">
      <dgm:prSet presAssocID="{79272246-7C91-4435-96F1-50161EE2095B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2673F2-EEED-4E35-A191-DEC53AFC963D}" type="pres">
      <dgm:prSet presAssocID="{79272246-7C91-4435-96F1-50161EE2095B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64274-58D4-4BF6-8674-D63148A6F749}" type="pres">
      <dgm:prSet presAssocID="{79272246-7C91-4435-96F1-50161EE2095B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015725-791D-40E1-A8CF-CF18E5F9095A}" type="presOf" srcId="{8492780C-8093-4CEB-88C6-38A3E58E86BB}" destId="{D0964274-58D4-4BF6-8674-D63148A6F749}" srcOrd="0" destOrd="0" presId="urn:microsoft.com/office/officeart/2005/8/layout/balance1"/>
    <dgm:cxn modelId="{E11E4278-7331-4785-836B-13F073402F7A}" srcId="{9B122488-BEA6-4C29-ABB6-C18C6D665C29}" destId="{8492780C-8093-4CEB-88C6-38A3E58E86BB}" srcOrd="1" destOrd="0" parTransId="{CBF7C774-C934-479B-8E7F-E9531A6D7B80}" sibTransId="{F655A795-16B6-4D5D-9962-B5B8D88F5C07}"/>
    <dgm:cxn modelId="{F2C34319-7A9E-40EE-8A93-CA3A19EFAA8A}" srcId="{1699E367-1292-49ED-AF84-96365192950A}" destId="{AAC081C9-B83C-490C-A6E3-F1DC4C6748EF}" srcOrd="0" destOrd="0" parTransId="{9CDDBF94-8F57-4243-9DED-0D332F53C876}" sibTransId="{5A5B1492-5CB2-4E57-9B2E-525F4422051B}"/>
    <dgm:cxn modelId="{48690052-C0CE-4910-A263-493DB58E6E42}" srcId="{9B122488-BEA6-4C29-ABB6-C18C6D665C29}" destId="{5B6675E8-79CA-4C82-86CE-266996F26355}" srcOrd="0" destOrd="0" parTransId="{116B0AD4-9074-4FE6-8016-FBC2ACF5F1B2}" sibTransId="{426CBD12-DD45-47EA-847C-10B984C7C503}"/>
    <dgm:cxn modelId="{76A3FC81-364F-4F82-9A96-9038FB78045F}" type="presOf" srcId="{1699E367-1292-49ED-AF84-96365192950A}" destId="{51CA29E4-6666-4CB0-853F-4A20D32CA0B6}" srcOrd="0" destOrd="0" presId="urn:microsoft.com/office/officeart/2005/8/layout/balance1"/>
    <dgm:cxn modelId="{B134DED8-ECB3-4E6B-9F00-8BAABD29268D}" srcId="{79272246-7C91-4435-96F1-50161EE2095B}" destId="{9B122488-BEA6-4C29-ABB6-C18C6D665C29}" srcOrd="0" destOrd="0" parTransId="{218B9542-744A-476B-80AA-65507B7CAE81}" sibTransId="{04632D12-7C64-4E93-8A78-AFD41B0C1242}"/>
    <dgm:cxn modelId="{C2572496-5E9A-4B5D-9F4E-44BAC4E6B904}" type="presOf" srcId="{216E365A-C876-49C0-AE56-DFDE1D9C0EFA}" destId="{C3F6A638-8AD4-429D-B3A7-B68D5A28C647}" srcOrd="0" destOrd="0" presId="urn:microsoft.com/office/officeart/2005/8/layout/balance1"/>
    <dgm:cxn modelId="{A6398FED-C1B2-41D5-927C-89F4CB3CB513}" type="presOf" srcId="{79272246-7C91-4435-96F1-50161EE2095B}" destId="{A7AC7D46-C84B-497A-90A3-D3EB7FBF0A19}" srcOrd="0" destOrd="0" presId="urn:microsoft.com/office/officeart/2005/8/layout/balance1"/>
    <dgm:cxn modelId="{1A1A6CBE-E4D0-455D-B558-3F8EEAE2118A}" srcId="{1699E367-1292-49ED-AF84-96365192950A}" destId="{7312A6F6-17CA-49F6-94BF-0609CDD5919B}" srcOrd="1" destOrd="0" parTransId="{4225442E-9CA4-4DE5-AAEE-9C6C749E6747}" sibTransId="{62AE3450-3873-47C9-9C29-0080A8968071}"/>
    <dgm:cxn modelId="{06270218-1492-441B-984C-D13E22F22054}" type="presOf" srcId="{9B122488-BEA6-4C29-ABB6-C18C6D665C29}" destId="{3455EB80-EACE-43D4-A4DB-BDD489455CC4}" srcOrd="0" destOrd="0" presId="urn:microsoft.com/office/officeart/2005/8/layout/balance1"/>
    <dgm:cxn modelId="{DCF1EC3C-9D42-4F8C-85B4-4116AEC008FE}" srcId="{79272246-7C91-4435-96F1-50161EE2095B}" destId="{1699E367-1292-49ED-AF84-96365192950A}" srcOrd="1" destOrd="0" parTransId="{A8B3556D-4CD6-4615-A423-10A1CBFFECF7}" sibTransId="{757F4D0E-93D4-4216-AEDC-300FC20254F1}"/>
    <dgm:cxn modelId="{DB57C863-CBBE-42B2-992A-9CB729E5D47F}" type="presOf" srcId="{AAC081C9-B83C-490C-A6E3-F1DC4C6748EF}" destId="{E3EA42C4-F625-4CD5-BC12-4105DE3BA1AB}" srcOrd="0" destOrd="0" presId="urn:microsoft.com/office/officeart/2005/8/layout/balance1"/>
    <dgm:cxn modelId="{F240F473-70C2-49AA-8DF4-BD24B30CD0D7}" srcId="{1699E367-1292-49ED-AF84-96365192950A}" destId="{216E365A-C876-49C0-AE56-DFDE1D9C0EFA}" srcOrd="2" destOrd="0" parTransId="{5549E642-9269-46A2-B930-FA035B3E6CD6}" sibTransId="{5905952B-4E7B-4E5E-BB81-2EC3A2514E41}"/>
    <dgm:cxn modelId="{37553744-3906-4C37-AFB9-F99352B4E56D}" type="presOf" srcId="{5B6675E8-79CA-4C82-86CE-266996F26355}" destId="{E42673F2-EEED-4E35-A191-DEC53AFC963D}" srcOrd="0" destOrd="0" presId="urn:microsoft.com/office/officeart/2005/8/layout/balance1"/>
    <dgm:cxn modelId="{AB951475-9A4A-4471-BE33-7261A476DFFF}" type="presOf" srcId="{7312A6F6-17CA-49F6-94BF-0609CDD5919B}" destId="{BBD6510B-B3DE-4247-A41C-BA58923B46EC}" srcOrd="0" destOrd="0" presId="urn:microsoft.com/office/officeart/2005/8/layout/balance1"/>
    <dgm:cxn modelId="{F4609B69-AEFB-4039-A66C-5F0E9EB2D9FB}" type="presParOf" srcId="{A7AC7D46-C84B-497A-90A3-D3EB7FBF0A19}" destId="{00856876-0871-43D1-8102-9AF9A08A9205}" srcOrd="0" destOrd="0" presId="urn:microsoft.com/office/officeart/2005/8/layout/balance1"/>
    <dgm:cxn modelId="{C0F5582D-300A-4FBC-BF21-E9039E28F72A}" type="presParOf" srcId="{A7AC7D46-C84B-497A-90A3-D3EB7FBF0A19}" destId="{A534BDC2-5248-46F6-9A41-21AE14E2DD35}" srcOrd="1" destOrd="0" presId="urn:microsoft.com/office/officeart/2005/8/layout/balance1"/>
    <dgm:cxn modelId="{66A2E287-4EB7-4AE8-AF92-441F35F865E4}" type="presParOf" srcId="{A534BDC2-5248-46F6-9A41-21AE14E2DD35}" destId="{3455EB80-EACE-43D4-A4DB-BDD489455CC4}" srcOrd="0" destOrd="0" presId="urn:microsoft.com/office/officeart/2005/8/layout/balance1"/>
    <dgm:cxn modelId="{14C3AF85-5E4D-4D8E-892D-73A07CCA2EE8}" type="presParOf" srcId="{A534BDC2-5248-46F6-9A41-21AE14E2DD35}" destId="{51CA29E4-6666-4CB0-853F-4A20D32CA0B6}" srcOrd="1" destOrd="0" presId="urn:microsoft.com/office/officeart/2005/8/layout/balance1"/>
    <dgm:cxn modelId="{213F101A-74C9-4A81-A05A-54B3C8898E03}" type="presParOf" srcId="{A7AC7D46-C84B-497A-90A3-D3EB7FBF0A19}" destId="{FD03AA18-C86D-46AA-8DD2-CC5282BE6AAA}" srcOrd="2" destOrd="0" presId="urn:microsoft.com/office/officeart/2005/8/layout/balance1"/>
    <dgm:cxn modelId="{5CCD254A-3A19-48B0-9D80-95D029354A52}" type="presParOf" srcId="{FD03AA18-C86D-46AA-8DD2-CC5282BE6AAA}" destId="{880DCD52-4E96-40F1-A519-F9CC04D8CDC9}" srcOrd="0" destOrd="0" presId="urn:microsoft.com/office/officeart/2005/8/layout/balance1"/>
    <dgm:cxn modelId="{09DC7B56-DD13-4B45-B979-CE6214FFEACE}" type="presParOf" srcId="{FD03AA18-C86D-46AA-8DD2-CC5282BE6AAA}" destId="{113C638A-42CC-4C18-9848-3750189BD6E7}" srcOrd="1" destOrd="0" presId="urn:microsoft.com/office/officeart/2005/8/layout/balance1"/>
    <dgm:cxn modelId="{1F120FBA-0985-4640-B0F5-764748467136}" type="presParOf" srcId="{FD03AA18-C86D-46AA-8DD2-CC5282BE6AAA}" destId="{FB5D46DE-00E3-41F3-B5B8-F72091E0EC6C}" srcOrd="2" destOrd="0" presId="urn:microsoft.com/office/officeart/2005/8/layout/balance1"/>
    <dgm:cxn modelId="{EE25FB05-AAC4-4097-A883-B814DDA32DCB}" type="presParOf" srcId="{FD03AA18-C86D-46AA-8DD2-CC5282BE6AAA}" destId="{E3EA42C4-F625-4CD5-BC12-4105DE3BA1AB}" srcOrd="3" destOrd="0" presId="urn:microsoft.com/office/officeart/2005/8/layout/balance1"/>
    <dgm:cxn modelId="{475BD534-905B-4516-9CE1-7D9F1BA50001}" type="presParOf" srcId="{FD03AA18-C86D-46AA-8DD2-CC5282BE6AAA}" destId="{BBD6510B-B3DE-4247-A41C-BA58923B46EC}" srcOrd="4" destOrd="0" presId="urn:microsoft.com/office/officeart/2005/8/layout/balance1"/>
    <dgm:cxn modelId="{FD5F5058-5F53-44A4-9A61-DDEB1FE957AA}" type="presParOf" srcId="{FD03AA18-C86D-46AA-8DD2-CC5282BE6AAA}" destId="{C3F6A638-8AD4-429D-B3A7-B68D5A28C647}" srcOrd="5" destOrd="0" presId="urn:microsoft.com/office/officeart/2005/8/layout/balance1"/>
    <dgm:cxn modelId="{371FB374-901C-4755-A243-D98A57D16C65}" type="presParOf" srcId="{FD03AA18-C86D-46AA-8DD2-CC5282BE6AAA}" destId="{E42673F2-EEED-4E35-A191-DEC53AFC963D}" srcOrd="6" destOrd="0" presId="urn:microsoft.com/office/officeart/2005/8/layout/balance1"/>
    <dgm:cxn modelId="{747F0D2A-20BA-4B43-A09C-D05440ED1C98}" type="presParOf" srcId="{FD03AA18-C86D-46AA-8DD2-CC5282BE6AAA}" destId="{D0964274-58D4-4BF6-8674-D63148A6F749}" srcOrd="7" destOrd="0" presId="urn:microsoft.com/office/officeart/2005/8/layout/balance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77E7F-68FF-468F-8028-C52EEA9FB1D9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D37FC-DF41-4F2B-89B7-817A261EA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5EB219-423E-45DC-973F-33875FDA73B8}" type="slidenum">
              <a:rPr lang="en-US" altLang="en-US" sz="1300" smtClean="0"/>
              <a:pPr>
                <a:spcBef>
                  <a:spcPct val="0"/>
                </a:spcBef>
              </a:pPr>
              <a:t>21</a:t>
            </a:fld>
            <a:endParaRPr lang="en-US" altLang="en-US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4289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FFD8AD-F543-49BF-8C61-4E368030ACDB}" type="slidenum">
              <a:rPr lang="en-US" altLang="en-US" sz="1300" smtClean="0"/>
              <a:pPr>
                <a:spcBef>
                  <a:spcPct val="0"/>
                </a:spcBef>
              </a:pPr>
              <a:t>41</a:t>
            </a:fld>
            <a:endParaRPr lang="en-US" altLang="en-US" sz="13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82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FFD8AD-F543-49BF-8C61-4E368030ACDB}" type="slidenum">
              <a:rPr lang="en-US" altLang="en-US" sz="1300" smtClean="0"/>
              <a:pPr>
                <a:spcBef>
                  <a:spcPct val="0"/>
                </a:spcBef>
              </a:pPr>
              <a:t>42</a:t>
            </a:fld>
            <a:endParaRPr lang="en-US" altLang="en-US" sz="13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011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FFD8AD-F543-49BF-8C61-4E368030ACDB}" type="slidenum">
              <a:rPr lang="en-US" altLang="en-US" sz="1300" smtClean="0"/>
              <a:pPr>
                <a:spcBef>
                  <a:spcPct val="0"/>
                </a:spcBef>
              </a:pPr>
              <a:t>49</a:t>
            </a:fld>
            <a:endParaRPr lang="en-US" altLang="en-US" sz="13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9636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43E638-2D73-4BCA-8872-4D905592A522}" type="slidenum">
              <a:rPr lang="en-US" altLang="en-US" sz="1300" smtClean="0"/>
              <a:pPr>
                <a:spcBef>
                  <a:spcPct val="0"/>
                </a:spcBef>
              </a:pPr>
              <a:t>50</a:t>
            </a:fld>
            <a:endParaRPr lang="en-US" altLang="en-US" sz="1300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4534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D75D70-B028-45AE-90A4-2FCF7098E62F}" type="slidenum">
              <a:rPr lang="en-US" altLang="en-US" sz="1300" smtClean="0"/>
              <a:pPr>
                <a:spcBef>
                  <a:spcPct val="0"/>
                </a:spcBef>
              </a:pPr>
              <a:t>51</a:t>
            </a:fld>
            <a:endParaRPr lang="en-US" altLang="en-US" sz="130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9959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4649FB-CFB0-4B15-A2A4-BF84F6861ADC}" type="slidenum">
              <a:rPr lang="en-US" altLang="en-US" sz="1300" smtClean="0"/>
              <a:pPr>
                <a:spcBef>
                  <a:spcPct val="0"/>
                </a:spcBef>
              </a:pPr>
              <a:t>52</a:t>
            </a:fld>
            <a:endParaRPr lang="en-US" altLang="en-US" sz="13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2649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4649FB-CFB0-4B15-A2A4-BF84F6861ADC}" type="slidenum">
              <a:rPr lang="en-US" altLang="en-US" sz="1300" smtClean="0"/>
              <a:pPr>
                <a:spcBef>
                  <a:spcPct val="0"/>
                </a:spcBef>
              </a:pPr>
              <a:t>53</a:t>
            </a:fld>
            <a:endParaRPr lang="en-US" altLang="en-US" sz="13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0404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4649FB-CFB0-4B15-A2A4-BF84F6861ADC}" type="slidenum">
              <a:rPr lang="en-US" altLang="en-US" sz="1300" smtClean="0"/>
              <a:pPr>
                <a:spcBef>
                  <a:spcPct val="0"/>
                </a:spcBef>
              </a:pPr>
              <a:t>54</a:t>
            </a:fld>
            <a:endParaRPr lang="en-US" altLang="en-US" sz="13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7471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05" indent="-30204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161" indent="-2416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426" indent="-2416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690" indent="-2416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7954" indent="-2416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218" indent="-2416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483" indent="-2416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7747" indent="-2416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D04D50-317B-4DC9-B906-188D7C10B570}" type="slidenum">
              <a:rPr lang="en-US" altLang="en-US" sz="1300"/>
              <a:pPr>
                <a:spcBef>
                  <a:spcPct val="0"/>
                </a:spcBef>
              </a:pPr>
              <a:t>55</a:t>
            </a:fld>
            <a:endParaRPr lang="en-US" altLang="en-US" sz="1300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endParaRPr lang="sr-Latn-CS" alt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767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05" indent="-30204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161" indent="-2416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426" indent="-2416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690" indent="-24163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7954" indent="-2416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218" indent="-2416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483" indent="-2416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7747" indent="-24163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D04D50-317B-4DC9-B906-188D7C10B570}" type="slidenum">
              <a:rPr lang="en-US" altLang="en-US" sz="1300"/>
              <a:pPr>
                <a:spcBef>
                  <a:spcPct val="0"/>
                </a:spcBef>
              </a:pPr>
              <a:t>58</a:t>
            </a:fld>
            <a:endParaRPr lang="en-US" altLang="en-US" sz="1300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endParaRPr lang="sr-Latn-C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641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CEA6C7-3FE8-44FC-B96E-9EFE65153609}" type="slidenum">
              <a:rPr lang="en-US" altLang="en-US" sz="1300" smtClean="0"/>
              <a:pPr>
                <a:spcBef>
                  <a:spcPct val="0"/>
                </a:spcBef>
              </a:pPr>
              <a:t>22</a:t>
            </a:fld>
            <a:endParaRPr lang="en-US" altLang="en-US" sz="1300" dirty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1453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DC7F7B-7633-4511-AC1D-E36A95477E7B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8368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ED557-EB56-475A-9780-FB42628FD787}" type="slidenum">
              <a:rPr lang="en-US" smtClean="0">
                <a:latin typeface="Arial" pitchFamily="34" charset="0"/>
              </a:rPr>
              <a:pPr/>
              <a:t>95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710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A53414-A63D-4DB9-B1CA-052590CA6EBE}" type="slidenum">
              <a:rPr lang="en-US" smtClean="0">
                <a:latin typeface="Arial" pitchFamily="34" charset="0"/>
              </a:rPr>
              <a:pPr/>
              <a:t>96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8403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A53414-A63D-4DB9-B1CA-052590CA6EBE}" type="slidenum">
              <a:rPr lang="en-US" smtClean="0">
                <a:latin typeface="Arial" pitchFamily="34" charset="0"/>
              </a:rPr>
              <a:pPr/>
              <a:t>97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32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9597A-A5CC-4C33-B26A-B27AFFF1E8FE}" type="slidenum">
              <a:rPr lang="en-US" smtClean="0">
                <a:latin typeface="Arial" pitchFamily="34" charset="0"/>
              </a:rPr>
              <a:pPr/>
              <a:t>98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071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8EA006-F14A-4DDD-A854-EDB000C263BD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6297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8EA006-F14A-4DDD-A854-EDB000C263BD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58270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2774724" y="10856516"/>
            <a:ext cx="2122714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3ACCAF4-592D-4535-BBCE-41DC3B3DBD3B}" type="slidenum">
              <a:rPr lang="en-US" sz="1200"/>
              <a:pPr algn="r"/>
              <a:t>107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  <p:extLst>
      <p:ext uri="{BB962C8B-B14F-4D97-AF65-F5344CB8AC3E}">
        <p14:creationId xmlns:p14="http://schemas.microsoft.com/office/powerpoint/2010/main" xmlns="" val="29227519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2774724" y="10856516"/>
            <a:ext cx="2122714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3ACCAF4-592D-4535-BBCE-41DC3B3DBD3B}" type="slidenum">
              <a:rPr lang="en-US" sz="1200"/>
              <a:pPr algn="r"/>
              <a:t>108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  <p:extLst>
      <p:ext uri="{BB962C8B-B14F-4D97-AF65-F5344CB8AC3E}">
        <p14:creationId xmlns:p14="http://schemas.microsoft.com/office/powerpoint/2010/main" xmlns="" val="3541066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8EA006-F14A-4DDD-A854-EDB000C263BD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5232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B97087-89A2-40B6-BE0B-3B1E8189E0E7}" type="slidenum">
              <a:rPr lang="en-US" altLang="en-US" sz="1300" smtClean="0"/>
              <a:pPr>
                <a:spcBef>
                  <a:spcPct val="0"/>
                </a:spcBef>
              </a:pPr>
              <a:t>24</a:t>
            </a:fld>
            <a:endParaRPr lang="en-US" altLang="en-US" sz="1300" dirty="0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0976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8EA006-F14A-4DDD-A854-EDB000C263BD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1749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8EA006-F14A-4DDD-A854-EDB000C263BD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68982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r-Latn-RS" altLang="en-US" smtClean="0"/>
              <a:t>Tipovi: testovi inteligencije, memorije, učenja, poznavanja jezika, pažnje, percepcije, čulne diskriminativnosti, čulne brzine, testovi podobnosti, postignuća, neuropsihološki testovi...</a:t>
            </a:r>
          </a:p>
          <a:p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1EA84A-A12C-4FC8-BE67-A71E564DCB80}" type="slidenum">
              <a:rPr lang="en-US" altLang="en-US" smtClean="0"/>
              <a:pPr/>
              <a:t>128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0153312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3032075-D9B0-4E57-905F-6B03A25023CF}" type="slidenum">
              <a:rPr lang="en-US" altLang="en-US" smtClean="0"/>
              <a:pPr/>
              <a:t>133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9441155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68025D-3B5D-4164-818F-505CA4C33D7D}" type="slidenum">
              <a:rPr lang="en-US" altLang="en-US" smtClean="0"/>
              <a:pPr/>
              <a:t>134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31236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96483A-E6B1-4438-96E2-2266006B7216}" type="slidenum">
              <a:rPr lang="en-US" altLang="en-US" smtClean="0"/>
              <a:pPr/>
              <a:t>135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7763525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B64AAB-9FA5-4A64-BE37-CDD86E8097B7}" type="slidenum">
              <a:rPr lang="sr-Latn-RS" altLang="en-US" smtClean="0"/>
              <a:pPr/>
              <a:t>144</a:t>
            </a:fld>
            <a:endParaRPr lang="sr-Latn-R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8277088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6D8CBA7-300F-472B-95FF-ADFC74A0E5CF}" type="slidenum">
              <a:rPr lang="sr-Latn-RS" altLang="en-US" smtClean="0"/>
              <a:pPr/>
              <a:t>145</a:t>
            </a:fld>
            <a:endParaRPr lang="sr-Latn-R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5535044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204A4E-84BE-403A-9C4B-C4D5C928EAFF}" type="slidenum">
              <a:rPr lang="sr-Latn-RS" altLang="en-US" smtClean="0"/>
              <a:pPr/>
              <a:t>147</a:t>
            </a:fld>
            <a:endParaRPr lang="sr-Latn-R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8156206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3D70892-4CF8-4172-AFFB-C5B2E7393856}" type="slidenum">
              <a:rPr lang="sr-Latn-RS" altLang="en-US" smtClean="0"/>
              <a:pPr/>
              <a:t>148</a:t>
            </a:fld>
            <a:endParaRPr lang="sr-Latn-R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3369956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FFD8AD-F543-49BF-8C61-4E368030ACDB}" type="slidenum">
              <a:rPr lang="en-US" altLang="en-US" sz="1300" smtClean="0"/>
              <a:pPr>
                <a:spcBef>
                  <a:spcPct val="0"/>
                </a:spcBef>
              </a:pPr>
              <a:t>27</a:t>
            </a:fld>
            <a:endParaRPr lang="en-US" altLang="en-US" sz="13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01023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A25A742-F0F6-4209-BE7C-452F2E7E0699}" type="slidenum">
              <a:rPr lang="sr-Latn-RS" altLang="en-US" smtClean="0"/>
              <a:pPr/>
              <a:t>149</a:t>
            </a:fld>
            <a:endParaRPr lang="sr-Latn-R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9077256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5B68D58-FC6D-4B52-886E-18BDDA6CEBFA}" type="slidenum">
              <a:rPr lang="sr-Latn-RS" altLang="en-US" smtClean="0"/>
              <a:pPr/>
              <a:t>154</a:t>
            </a:fld>
            <a:endParaRPr lang="sr-Latn-R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26771921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6E0AE3-8D6C-483E-A3BF-C210C1296C86}" type="slidenum">
              <a:rPr lang="sr-Latn-RS" altLang="en-US" smtClean="0"/>
              <a:pPr/>
              <a:t>156</a:t>
            </a:fld>
            <a:endParaRPr lang="sr-Latn-RS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617893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FFD8AD-F543-49BF-8C61-4E368030ACDB}" type="slidenum">
              <a:rPr lang="en-US" altLang="en-US" sz="1300" smtClean="0"/>
              <a:pPr>
                <a:spcBef>
                  <a:spcPct val="0"/>
                </a:spcBef>
              </a:pPr>
              <a:t>33</a:t>
            </a:fld>
            <a:endParaRPr lang="en-US" altLang="en-US" sz="13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197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FFD8AD-F543-49BF-8C61-4E368030ACDB}" type="slidenum">
              <a:rPr lang="en-US" altLang="en-US" sz="1300" smtClean="0"/>
              <a:pPr>
                <a:spcBef>
                  <a:spcPct val="0"/>
                </a:spcBef>
              </a:pPr>
              <a:t>34</a:t>
            </a:fld>
            <a:endParaRPr lang="en-US" altLang="en-US" sz="13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6378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FFD8AD-F543-49BF-8C61-4E368030ACDB}" type="slidenum">
              <a:rPr lang="en-US" altLang="en-US" sz="1300" smtClean="0"/>
              <a:pPr>
                <a:spcBef>
                  <a:spcPct val="0"/>
                </a:spcBef>
              </a:pPr>
              <a:t>35</a:t>
            </a:fld>
            <a:endParaRPr lang="en-US" altLang="en-US" sz="13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5296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FFD8AD-F543-49BF-8C61-4E368030ACDB}" type="slidenum">
              <a:rPr lang="en-US" altLang="en-US" sz="1300" smtClean="0"/>
              <a:pPr>
                <a:spcBef>
                  <a:spcPct val="0"/>
                </a:spcBef>
              </a:pPr>
              <a:t>36</a:t>
            </a:fld>
            <a:endParaRPr lang="en-US" altLang="en-US" sz="13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0425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FFD8AD-F543-49BF-8C61-4E368030ACDB}" type="slidenum">
              <a:rPr lang="en-US" altLang="en-US" sz="1300" smtClean="0"/>
              <a:pPr>
                <a:spcBef>
                  <a:spcPct val="0"/>
                </a:spcBef>
              </a:pPr>
              <a:t>40</a:t>
            </a:fld>
            <a:endParaRPr lang="en-US" altLang="en-US" sz="13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403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4809-F979-438C-9291-DDC104B9E411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4DABAD-173C-4E2A-8C33-CB76DBBB3B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4809-F979-438C-9291-DDC104B9E411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DABAD-173C-4E2A-8C33-CB76DBBB3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74DABAD-173C-4E2A-8C33-CB76DBBB3B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4809-F979-438C-9291-DDC104B9E411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4809-F979-438C-9291-DDC104B9E411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74DABAD-173C-4E2A-8C33-CB76DBBB3B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4809-F979-438C-9291-DDC104B9E411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4DABAD-173C-4E2A-8C33-CB76DBBB3B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0CF84809-F979-438C-9291-DDC104B9E411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DABAD-173C-4E2A-8C33-CB76DBBB3B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4809-F979-438C-9291-DDC104B9E411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74DABAD-173C-4E2A-8C33-CB76DBBB3B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4809-F979-438C-9291-DDC104B9E411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74DABAD-173C-4E2A-8C33-CB76DBBB3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4809-F979-438C-9291-DDC104B9E411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4DABAD-173C-4E2A-8C33-CB76DBBB3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4DABAD-173C-4E2A-8C33-CB76DBBB3B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4809-F979-438C-9291-DDC104B9E411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74DABAD-173C-4E2A-8C33-CB76DBBB3B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0CF84809-F979-438C-9291-DDC104B9E411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0CF84809-F979-438C-9291-DDC104B9E411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4DABAD-173C-4E2A-8C33-CB76DBBB3B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1.jpeg"/><Relationship Id="rId7" Type="http://schemas.openxmlformats.org/officeDocument/2006/relationships/image" Target="../media/image9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5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6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7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7432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FAKULTET </a:t>
            </a:r>
            <a:r>
              <a:rPr lang="sr-Latn-RS" dirty="0" smtClean="0">
                <a:solidFill>
                  <a:schemeClr val="tx2">
                    <a:lumMod val="75000"/>
                  </a:schemeClr>
                </a:solidFill>
              </a:rPr>
              <a:t>PEDAGOŠKIH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nauka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Univerzitet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u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kragujevcu</a:t>
            </a:r>
            <a:endParaRPr lang="sr-Latn-RS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UY" sz="4400" b="1" dirty="0" smtClean="0">
                <a:solidFill>
                  <a:schemeClr val="tx2">
                    <a:lumMod val="75000"/>
                  </a:schemeClr>
                </a:solidFill>
                <a:latin typeface="Tempus Sans ITC" pitchFamily="82" charset="0"/>
              </a:rPr>
              <a:t>METODOLOGIJA PEDAGO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empus Sans ITC" pitchFamily="82" charset="0"/>
              </a:rPr>
              <a:t>ŠKIH ISTRAŽ</a:t>
            </a:r>
            <a:r>
              <a:rPr lang="sr-Latn-RS" sz="4400" b="1" dirty="0" smtClean="0">
                <a:solidFill>
                  <a:schemeClr val="tx2">
                    <a:lumMod val="75000"/>
                  </a:schemeClr>
                </a:solidFill>
                <a:latin typeface="Tempus Sans ITC" pitchFamily="82" charset="0"/>
              </a:rPr>
              <a:t>IV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empus Sans ITC" pitchFamily="82" charset="0"/>
              </a:rPr>
              <a:t>ANJA</a:t>
            </a:r>
            <a:endParaRPr lang="en-US" dirty="0">
              <a:solidFill>
                <a:schemeClr val="tx2">
                  <a:lumMod val="7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4191000"/>
            <a:ext cx="9906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D:\MyPc\Logo pisar bord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4191000"/>
            <a:ext cx="1295400" cy="1265635"/>
          </a:xfrm>
          <a:prstGeom prst="rect">
            <a:avLst/>
          </a:prstGeom>
          <a:noFill/>
        </p:spPr>
      </p:pic>
      <p:pic>
        <p:nvPicPr>
          <p:cNvPr id="7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8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4191001"/>
            <a:ext cx="1295400" cy="1219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U obrazovanju ...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sr-Latn-RS" dirty="0" smtClean="0">
                <a:latin typeface="Tempus Sans ITC" pitchFamily="82" charset="0"/>
              </a:rPr>
              <a:t>Bekon:“</a:t>
            </a:r>
            <a:r>
              <a:rPr lang="sr-Latn-RS" b="1" dirty="0" smtClean="0">
                <a:latin typeface="Tempus Sans ITC" pitchFamily="82" charset="0"/>
              </a:rPr>
              <a:t>ZNANJE POČINJE</a:t>
            </a:r>
          </a:p>
          <a:p>
            <a:pPr algn="ctr">
              <a:buNone/>
            </a:pPr>
            <a:r>
              <a:rPr lang="sr-Latn-RS" b="1" dirty="0" smtClean="0">
                <a:latin typeface="Tempus Sans ITC" pitchFamily="82" charset="0"/>
              </a:rPr>
              <a:t>PAŽLJIVIM POSMATRANJEM </a:t>
            </a:r>
            <a:r>
              <a:rPr lang="sr-Latn-RS" dirty="0" smtClean="0">
                <a:latin typeface="Tempus Sans ITC" pitchFamily="82" charset="0"/>
              </a:rPr>
              <a:t>(Philip Jackson, 1968) !!!!!!</a:t>
            </a:r>
          </a:p>
          <a:p>
            <a:r>
              <a:rPr lang="sr-Latn-RS" dirty="0" smtClean="0">
                <a:latin typeface="Tempus Sans ITC" pitchFamily="82" charset="0"/>
              </a:rPr>
              <a:t>experiment of fruit      /      experiment of light</a:t>
            </a:r>
            <a:endParaRPr lang="en-US" dirty="0" smtClean="0">
              <a:latin typeface="Tempus Sans ITC" pitchFamily="82" charset="0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 descr="C:\Users\Korisnik\Pictures\experiment of fru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429000"/>
            <a:ext cx="2466975" cy="1847850"/>
          </a:xfrm>
          <a:prstGeom prst="rect">
            <a:avLst/>
          </a:prstGeom>
          <a:noFill/>
        </p:spPr>
      </p:pic>
      <p:pic>
        <p:nvPicPr>
          <p:cNvPr id="5" name="Picture 3" descr="C:\Users\Korisnik\Pictures\experiment of ligh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505200"/>
            <a:ext cx="2500330" cy="1828800"/>
          </a:xfrm>
          <a:prstGeom prst="rect">
            <a:avLst/>
          </a:prstGeom>
          <a:noFill/>
        </p:spPr>
      </p:pic>
      <p:pic>
        <p:nvPicPr>
          <p:cNvPr id="6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971550" y="1268760"/>
            <a:ext cx="8351840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</a:pPr>
            <a:r>
              <a:rPr lang="sr-Latn-CS" b="1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Prigodni 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„Na dohvat ruke“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0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Dobrovoljački 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Ispitanici se sami javljaju 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„Dobrovoljačka greška“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0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	</a:t>
            </a:r>
            <a:endParaRPr lang="sr-Latn-CS" sz="10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Namerni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Samo određeni članovi populacije, 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prema ekspliciranim kriterijumima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0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endParaRPr lang="sr-Latn-CS" sz="1000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Lančani</a:t>
            </a:r>
            <a:r>
              <a:rPr lang="sr-Latn-CS" sz="16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(eng. snowball sample)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Prvi ispitanici regrutuju nove ispitanike, 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a ovi dalje nove ispitanike i tako redom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000" b="1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b="1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Kvotni</a:t>
            </a:r>
            <a:endParaRPr lang="sr-Latn-CS" sz="1600" b="1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Sličan stratifikovanom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Izbor se vrši pridogno (a ne slučajno) za svaki stratum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Popunjavaju se kvote (unapred određen broj članova za svaki stratum)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5850" y="1700808"/>
            <a:ext cx="3998772" cy="294909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vrste </a:t>
            </a: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neslučajnih</a:t>
            </a: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uzoraka</a:t>
            </a:r>
            <a:endParaRPr kumimoji="1" lang="en-US" altLang="sr-Latn-RS" sz="4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8424" y="6165304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704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dve varijable </a:t>
            </a: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 četiri relacije</a:t>
            </a:r>
            <a:endParaRPr kumimoji="1" lang="en-US" altLang="sr-Latn-RS" sz="4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0158" y="1303741"/>
            <a:ext cx="51617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Korelacija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(povezanost, asocijacija)</a:t>
            </a: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 Dve varijable koreliraju ukoliko variraju na srodan način</a:t>
            </a: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 Smer i intenzitet korelacije</a:t>
            </a:r>
          </a:p>
          <a:p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r - koeficijent korelacije 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0158" y="2492896"/>
            <a:ext cx="60281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sr-Latn-R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Predikcija </a:t>
            </a:r>
            <a:r>
              <a:rPr lang="sr-Latn-RS" dirty="0"/>
              <a:t>(predviđanje)</a:t>
            </a:r>
          </a:p>
          <a:p>
            <a:r>
              <a:rPr lang="sr-Latn-RS" dirty="0"/>
              <a:t>     Na osnovu vrednosti jedne predviđamo vrednosti druge varijable</a:t>
            </a:r>
          </a:p>
          <a:p>
            <a:r>
              <a:rPr lang="sr-Latn-RS" dirty="0"/>
              <a:t>     Uslov: postojanje povezanosti između dve varijable</a:t>
            </a:r>
          </a:p>
          <a:p>
            <a:r>
              <a:rPr lang="sr-Latn-RS" dirty="0"/>
              <a:t>     </a:t>
            </a:r>
            <a:r>
              <a:rPr lang="sr-Latn-RS" dirty="0">
                <a:solidFill>
                  <a:srgbClr val="C00000"/>
                </a:solidFill>
              </a:rPr>
              <a:t>Prediktorska </a:t>
            </a:r>
            <a:r>
              <a:rPr lang="sr-Latn-RS" dirty="0"/>
              <a:t>i </a:t>
            </a:r>
            <a:r>
              <a:rPr lang="sr-Latn-RS" dirty="0">
                <a:solidFill>
                  <a:srgbClr val="C00000"/>
                </a:solidFill>
              </a:rPr>
              <a:t>kriterijumska </a:t>
            </a:r>
            <a:r>
              <a:rPr lang="sr-Latn-RS" dirty="0"/>
              <a:t>varijabla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0158" y="3761745"/>
            <a:ext cx="62454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sr-Latn-R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Zavisnost</a:t>
            </a:r>
            <a:endParaRPr lang="sr-Latn-R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sr-Latn-RS" dirty="0" smtClean="0"/>
              <a:t>     Za </a:t>
            </a:r>
            <a:r>
              <a:rPr lang="sr-Latn-RS" dirty="0"/>
              <a:t>razliku od korelacije, ovaj odnos je </a:t>
            </a:r>
            <a:r>
              <a:rPr lang="sr-Latn-RS" dirty="0" smtClean="0"/>
              <a:t>asimetričan</a:t>
            </a:r>
          </a:p>
          <a:p>
            <a:r>
              <a:rPr lang="sr-Latn-RS" dirty="0" smtClean="0"/>
              <a:t>     </a:t>
            </a:r>
            <a:r>
              <a:rPr lang="sr-Latn-RS" dirty="0" smtClean="0">
                <a:solidFill>
                  <a:srgbClr val="C00000"/>
                </a:solidFill>
              </a:rPr>
              <a:t>Nezavisna </a:t>
            </a:r>
            <a:r>
              <a:rPr lang="sr-Latn-RS" dirty="0" smtClean="0"/>
              <a:t>i </a:t>
            </a:r>
            <a:r>
              <a:rPr lang="sr-Latn-RS" dirty="0" smtClean="0">
                <a:solidFill>
                  <a:srgbClr val="C00000"/>
                </a:solidFill>
              </a:rPr>
              <a:t>zavisna </a:t>
            </a:r>
            <a:r>
              <a:rPr lang="sr-Latn-RS" dirty="0" smtClean="0"/>
              <a:t>varijabla</a:t>
            </a:r>
          </a:p>
          <a:p>
            <a:r>
              <a:rPr lang="sr-Latn-RS" dirty="0" smtClean="0"/>
              <a:t>     </a:t>
            </a:r>
            <a:r>
              <a:rPr lang="sr-Latn-RS" dirty="0" smtClean="0">
                <a:solidFill>
                  <a:srgbClr val="C00000"/>
                </a:solidFill>
              </a:rPr>
              <a:t>Antecendentna </a:t>
            </a:r>
            <a:r>
              <a:rPr lang="sr-Latn-RS" dirty="0" smtClean="0"/>
              <a:t>i </a:t>
            </a:r>
            <a:r>
              <a:rPr lang="sr-Latn-RS" dirty="0" smtClean="0">
                <a:solidFill>
                  <a:srgbClr val="C00000"/>
                </a:solidFill>
              </a:rPr>
              <a:t>konsekventna </a:t>
            </a:r>
            <a:r>
              <a:rPr lang="sr-Latn-RS" dirty="0" smtClean="0"/>
              <a:t>varijabla</a:t>
            </a:r>
          </a:p>
          <a:p>
            <a:r>
              <a:rPr lang="sr-Latn-RS" dirty="0"/>
              <a:t> </a:t>
            </a:r>
            <a:r>
              <a:rPr lang="sr-Latn-RS" dirty="0" smtClean="0"/>
              <a:t>    Prethođenje po vremenu, stepenu bazičnosti, stepenu apstraktnosti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0158" y="5157192"/>
            <a:ext cx="58744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sr-Latn-R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Uzročnost </a:t>
            </a:r>
            <a:endParaRPr lang="sr-Latn-RS" dirty="0"/>
          </a:p>
          <a:p>
            <a:r>
              <a:rPr lang="sr-Latn-RS" dirty="0" smtClean="0"/>
              <a:t>     Jedna varijabla izaziva drugu</a:t>
            </a:r>
          </a:p>
          <a:p>
            <a:r>
              <a:rPr lang="sr-Latn-RS" dirty="0" smtClean="0"/>
              <a:t>     </a:t>
            </a:r>
            <a:r>
              <a:rPr lang="sr-Latn-RS" dirty="0" smtClean="0">
                <a:solidFill>
                  <a:srgbClr val="C00000"/>
                </a:solidFill>
              </a:rPr>
              <a:t>Uzočna </a:t>
            </a:r>
            <a:r>
              <a:rPr lang="sr-Latn-RS" dirty="0" smtClean="0"/>
              <a:t>i </a:t>
            </a:r>
            <a:r>
              <a:rPr lang="sr-Latn-RS" dirty="0" smtClean="0">
                <a:solidFill>
                  <a:srgbClr val="C00000"/>
                </a:solidFill>
              </a:rPr>
              <a:t>posledična </a:t>
            </a:r>
            <a:r>
              <a:rPr lang="sr-Latn-RS" dirty="0" smtClean="0"/>
              <a:t>varijabla</a:t>
            </a:r>
          </a:p>
          <a:p>
            <a:r>
              <a:rPr lang="sr-Latn-RS" dirty="0" smtClean="0"/>
              <a:t>     Za kauzalne zaključke potrebna su eksperimentalna istraživanja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16416" y="6093296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17" idx="0"/>
            <a:endCxn id="18" idx="0"/>
          </p:cNvCxnSpPr>
          <p:nvPr/>
        </p:nvCxnSpPr>
        <p:spPr>
          <a:xfrm rot="5400000" flipH="1" flipV="1">
            <a:off x="8062036" y="1278849"/>
            <a:ext cx="12700" cy="875857"/>
          </a:xfrm>
          <a:prstGeom prst="curvedConnector3">
            <a:avLst>
              <a:gd name="adj1" fmla="val 1800000"/>
            </a:avLst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47617" y="1716777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X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3474" y="1716777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Y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47617" y="2931294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X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23474" y="2931294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Y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7" name="Straight Arrow Connector 26"/>
          <p:cNvCxnSpPr>
            <a:stCxn id="24" idx="0"/>
            <a:endCxn id="25" idx="0"/>
          </p:cNvCxnSpPr>
          <p:nvPr/>
        </p:nvCxnSpPr>
        <p:spPr>
          <a:xfrm rot="5400000" flipH="1" flipV="1">
            <a:off x="8062036" y="2493366"/>
            <a:ext cx="12700" cy="875857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6"/>
          <p:cNvCxnSpPr>
            <a:stCxn id="25" idx="2"/>
            <a:endCxn id="24" idx="2"/>
          </p:cNvCxnSpPr>
          <p:nvPr/>
        </p:nvCxnSpPr>
        <p:spPr>
          <a:xfrm rot="5400000">
            <a:off x="8062037" y="2893476"/>
            <a:ext cx="12700" cy="875857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447616" y="4367809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X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23473" y="4367809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Y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4" name="Straight Arrow Connector 26"/>
          <p:cNvCxnSpPr>
            <a:stCxn id="32" idx="0"/>
            <a:endCxn id="33" idx="0"/>
          </p:cNvCxnSpPr>
          <p:nvPr/>
        </p:nvCxnSpPr>
        <p:spPr>
          <a:xfrm rot="5400000" flipH="1" flipV="1">
            <a:off x="8062035" y="3929881"/>
            <a:ext cx="12700" cy="875857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26"/>
          <p:cNvCxnSpPr>
            <a:stCxn id="33" idx="2"/>
            <a:endCxn id="32" idx="2"/>
          </p:cNvCxnSpPr>
          <p:nvPr/>
        </p:nvCxnSpPr>
        <p:spPr>
          <a:xfrm rot="5400000">
            <a:off x="8062036" y="4329991"/>
            <a:ext cx="12700" cy="875857"/>
          </a:xfrm>
          <a:prstGeom prst="curvedConnector3">
            <a:avLst>
              <a:gd name="adj1" fmla="val 180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918344" y="47878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53965" y="5821602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X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29822" y="5821602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Y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1" name="Straight Arrow Connector 40"/>
          <p:cNvCxnSpPr>
            <a:stCxn id="38" idx="3"/>
            <a:endCxn id="39" idx="1"/>
          </p:cNvCxnSpPr>
          <p:nvPr/>
        </p:nvCxnSpPr>
        <p:spPr>
          <a:xfrm>
            <a:off x="7806947" y="6021657"/>
            <a:ext cx="522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6837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4" grpId="0"/>
      <p:bldP spid="25" grpId="0"/>
      <p:bldP spid="32" grpId="0"/>
      <p:bldP spid="33" grpId="0"/>
      <p:bldP spid="37" grpId="0"/>
      <p:bldP spid="38" grpId="0"/>
      <p:bldP spid="3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neke </a:t>
            </a: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treće</a:t>
            </a: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varijable</a:t>
            </a:r>
            <a:endParaRPr kumimoji="1" lang="en-US" altLang="sr-Latn-RS" sz="4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13" y="1065014"/>
            <a:ext cx="5339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Spoljne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varijable</a:t>
            </a: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 Otežavaju ispravnu interpretaciju rezultata istraživanja     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16416" y="6093296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85145" y="4969589"/>
            <a:ext cx="56435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Kada ih uključimo u istraživanje, nazivamo ih </a:t>
            </a:r>
            <a:r>
              <a:rPr lang="sr-Latn-R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kontrolne varijable</a:t>
            </a: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</a:t>
            </a: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Tehnike 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kontrole: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randomizacija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repeticija, homogenizacija, </a:t>
            </a:r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ujednačavanje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sparivanje, blokovanje, </a:t>
            </a:r>
          </a:p>
          <a:p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analiza kovarijanse      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" name="Group 40"/>
          <p:cNvGrpSpPr/>
          <p:nvPr/>
        </p:nvGrpSpPr>
        <p:grpSpPr>
          <a:xfrm>
            <a:off x="1582838" y="2575151"/>
            <a:ext cx="2262643" cy="2042846"/>
            <a:chOff x="1547664" y="2071435"/>
            <a:chExt cx="2262643" cy="2042846"/>
          </a:xfrm>
        </p:grpSpPr>
        <p:sp>
          <p:nvSpPr>
            <p:cNvPr id="13" name="TextBox 12"/>
            <p:cNvSpPr txBox="1"/>
            <p:nvPr/>
          </p:nvSpPr>
          <p:spPr>
            <a:xfrm>
              <a:off x="1651846" y="2884874"/>
              <a:ext cx="386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2000" b="1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N</a:t>
              </a:r>
              <a:endParaRPr lang="en-US" sz="2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27703" y="2884874"/>
              <a:ext cx="3529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2000" b="1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Z</a:t>
              </a:r>
              <a:endParaRPr lang="en-US" sz="2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5" name="Straight Arrow Connector 14"/>
            <p:cNvCxnSpPr>
              <a:stCxn id="13" idx="3"/>
              <a:endCxn id="14" idx="1"/>
            </p:cNvCxnSpPr>
            <p:nvPr/>
          </p:nvCxnSpPr>
          <p:spPr>
            <a:xfrm>
              <a:off x="2038490" y="3084929"/>
              <a:ext cx="48921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530903" y="3714171"/>
              <a:ext cx="352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Š</a:t>
              </a:r>
              <a:endParaRPr lang="en-US" sz="2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7" name="Straight Arrow Connector 16"/>
            <p:cNvCxnSpPr>
              <a:stCxn id="16" idx="0"/>
              <a:endCxn id="14" idx="2"/>
            </p:cNvCxnSpPr>
            <p:nvPr/>
          </p:nvCxnSpPr>
          <p:spPr>
            <a:xfrm flipH="1" flipV="1">
              <a:off x="2704194" y="3284984"/>
              <a:ext cx="3200" cy="4291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457325" y="2884874"/>
              <a:ext cx="352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Š</a:t>
              </a:r>
              <a:endParaRPr lang="en-US" sz="2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9" name="Straight Arrow Connector 28"/>
            <p:cNvCxnSpPr>
              <a:stCxn id="28" idx="1"/>
              <a:endCxn id="14" idx="3"/>
            </p:cNvCxnSpPr>
            <p:nvPr/>
          </p:nvCxnSpPr>
          <p:spPr>
            <a:xfrm flipH="1">
              <a:off x="2880685" y="3084929"/>
              <a:ext cx="5766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534115" y="2071435"/>
              <a:ext cx="352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000" b="1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Š</a:t>
              </a:r>
              <a:endParaRPr lang="en-US" sz="2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8" name="Straight Arrow Connector 37"/>
            <p:cNvCxnSpPr>
              <a:endCxn id="14" idx="0"/>
            </p:cNvCxnSpPr>
            <p:nvPr/>
          </p:nvCxnSpPr>
          <p:spPr>
            <a:xfrm>
              <a:off x="2704194" y="2470226"/>
              <a:ext cx="0" cy="414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Rounded Rectangle 38"/>
            <p:cNvSpPr/>
            <p:nvPr/>
          </p:nvSpPr>
          <p:spPr>
            <a:xfrm>
              <a:off x="1547664" y="2884874"/>
              <a:ext cx="1333021" cy="400110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449347" y="1852726"/>
            <a:ext cx="34392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Varijable šuma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(nesistematske) </a:t>
            </a: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neutrališemo homogenizacijom </a:t>
            </a:r>
          </a:p>
          <a:p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69380" y="3662980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197" y="3659842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Z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0" name="Straight Arrow Connector 19"/>
          <p:cNvCxnSpPr>
            <a:stCxn id="18" idx="3"/>
            <a:endCxn id="19" idx="1"/>
          </p:cNvCxnSpPr>
          <p:nvPr/>
        </p:nvCxnSpPr>
        <p:spPr>
          <a:xfrm flipV="1">
            <a:off x="5656024" y="3859897"/>
            <a:ext cx="1202173" cy="3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008360" y="2875474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KF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6" name="Straight Arrow Connector 55"/>
          <p:cNvCxnSpPr>
            <a:stCxn id="53" idx="3"/>
            <a:endCxn id="19" idx="0"/>
          </p:cNvCxnSpPr>
          <p:nvPr/>
        </p:nvCxnSpPr>
        <p:spPr>
          <a:xfrm>
            <a:off x="6492788" y="3075529"/>
            <a:ext cx="541900" cy="5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3" idx="1"/>
            <a:endCxn id="18" idx="0"/>
          </p:cNvCxnSpPr>
          <p:nvPr/>
        </p:nvCxnSpPr>
        <p:spPr>
          <a:xfrm flipH="1">
            <a:off x="5462702" y="3075529"/>
            <a:ext cx="545658" cy="5874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973080" y="1848947"/>
            <a:ext cx="3439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Konfundirajuće 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(sistematske)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neutrališemo 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dekorelacijom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5275201" y="3717033"/>
            <a:ext cx="1953540" cy="29242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471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0" grpId="0"/>
      <p:bldP spid="18" grpId="0"/>
      <p:bldP spid="19" grpId="0"/>
      <p:bldP spid="53" grpId="0"/>
      <p:bldP spid="63" grpId="0"/>
      <p:bldP spid="6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rgbClr val="514949">
                    <a:lumMod val="60000"/>
                    <a:lumOff val="4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neke </a:t>
            </a: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treće</a:t>
            </a:r>
            <a:r>
              <a:rPr kumimoji="1" lang="sr-Latn-CS" altLang="sr-Latn-RS" sz="4200" cap="small" dirty="0" smtClean="0">
                <a:solidFill>
                  <a:srgbClr val="514949">
                    <a:lumMod val="60000"/>
                    <a:lumOff val="40000"/>
                  </a:srgb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varijable</a:t>
            </a:r>
            <a:endParaRPr kumimoji="1" lang="en-US" altLang="sr-Latn-RS" sz="4200" cap="small" dirty="0" smtClean="0">
              <a:solidFill>
                <a:srgbClr val="514949">
                  <a:lumMod val="60000"/>
                  <a:lumOff val="40000"/>
                </a:srgb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550" y="1093029"/>
            <a:ext cx="66438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sr-Latn-RS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Moderatorske</a:t>
            </a:r>
            <a:r>
              <a:rPr lang="sr-Latn-RS" b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sr-Latn-RS" dirty="0">
                <a:solidFill>
                  <a:prstClr val="black"/>
                </a:solidFill>
              </a:rPr>
              <a:t>varijable</a:t>
            </a:r>
          </a:p>
          <a:p>
            <a:r>
              <a:rPr lang="sr-Latn-RS" dirty="0" smtClean="0">
                <a:solidFill>
                  <a:prstClr val="black"/>
                </a:solidFill>
              </a:rPr>
              <a:t>     </a:t>
            </a:r>
            <a:r>
              <a:rPr lang="sr-Latn-RS" dirty="0"/>
              <a:t>Moderator deluje na smer i/ili snagu povezanosti prediktora i </a:t>
            </a:r>
            <a:r>
              <a:rPr lang="sr-Latn-RS" dirty="0" smtClean="0"/>
              <a:t>kriterijuma</a:t>
            </a:r>
          </a:p>
          <a:p>
            <a:r>
              <a:rPr lang="sr-Latn-RS" dirty="0"/>
              <a:t> </a:t>
            </a:r>
            <a:r>
              <a:rPr lang="sr-Latn-RS" dirty="0" smtClean="0"/>
              <a:t>    Efekat prediktora na kriterijum zavisi od vrednosti moderatora</a:t>
            </a:r>
          </a:p>
          <a:p>
            <a:r>
              <a:rPr lang="sr-Latn-RS" dirty="0" smtClean="0">
                <a:solidFill>
                  <a:prstClr val="black"/>
                </a:solidFill>
              </a:rPr>
              <a:t>     Interakcija u analizi varijanse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1550" y="4221088"/>
            <a:ext cx="6096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sr-Latn-RS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Medijatorske</a:t>
            </a:r>
            <a:r>
              <a:rPr lang="sr-Latn-RS" b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(intervenišuće) </a:t>
            </a:r>
            <a:r>
              <a:rPr lang="sr-Latn-RS" dirty="0" smtClean="0">
                <a:solidFill>
                  <a:prstClr val="black"/>
                </a:solidFill>
              </a:rPr>
              <a:t>varijable</a:t>
            </a:r>
            <a:endParaRPr lang="sr-Latn-RS" dirty="0">
              <a:solidFill>
                <a:prstClr val="black"/>
              </a:solidFill>
            </a:endParaRPr>
          </a:p>
          <a:p>
            <a:r>
              <a:rPr lang="sr-Latn-RS" dirty="0" smtClean="0">
                <a:solidFill>
                  <a:prstClr val="black"/>
                </a:solidFill>
              </a:rPr>
              <a:t>     Posreduju u odnosu nezavisne i zavisne varijable  </a:t>
            </a:r>
          </a:p>
          <a:p>
            <a:r>
              <a:rPr lang="sr-Latn-RS" dirty="0">
                <a:solidFill>
                  <a:prstClr val="black"/>
                </a:solidFill>
              </a:rPr>
              <a:t> </a:t>
            </a:r>
            <a:r>
              <a:rPr lang="sr-Latn-RS" dirty="0" smtClean="0">
                <a:solidFill>
                  <a:prstClr val="black"/>
                </a:solidFill>
              </a:rPr>
              <a:t>    Potpuna i delimična medijacija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16416" y="6093296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00" b="8404"/>
          <a:stretch/>
        </p:blipFill>
        <p:spPr>
          <a:xfrm>
            <a:off x="4472413" y="2170247"/>
            <a:ext cx="3744094" cy="19448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00772" y="3355655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9589" y="3352517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Z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3" name="Straight Arrow Connector 22"/>
          <p:cNvCxnSpPr>
            <a:stCxn id="21" idx="3"/>
            <a:endCxn id="22" idx="1"/>
          </p:cNvCxnSpPr>
          <p:nvPr/>
        </p:nvCxnSpPr>
        <p:spPr>
          <a:xfrm flipV="1">
            <a:off x="1987416" y="3552572"/>
            <a:ext cx="1202173" cy="3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49253" y="2435515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MOD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55775" y="2835625"/>
            <a:ext cx="1" cy="716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259632" y="5893241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72805" y="5317353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MED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99816" y="5893241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smtClean="0">
                <a:latin typeface="Segoe UI" panose="020B0502040204020203" pitchFamily="34" charset="0"/>
                <a:cs typeface="Segoe UI" panose="020B0502040204020203" pitchFamily="34" charset="0"/>
              </a:rPr>
              <a:t>Z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2" name="Straight Arrow Connector 31"/>
          <p:cNvCxnSpPr>
            <a:stCxn id="28" idx="0"/>
            <a:endCxn id="29" idx="1"/>
          </p:cNvCxnSpPr>
          <p:nvPr/>
        </p:nvCxnSpPr>
        <p:spPr>
          <a:xfrm flipV="1">
            <a:off x="1452954" y="5517408"/>
            <a:ext cx="819851" cy="375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8" idx="3"/>
            <a:endCxn id="30" idx="1"/>
          </p:cNvCxnSpPr>
          <p:nvPr/>
        </p:nvCxnSpPr>
        <p:spPr>
          <a:xfrm>
            <a:off x="1646276" y="6093296"/>
            <a:ext cx="20535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9" idx="3"/>
            <a:endCxn id="30" idx="0"/>
          </p:cNvCxnSpPr>
          <p:nvPr/>
        </p:nvCxnSpPr>
        <p:spPr>
          <a:xfrm>
            <a:off x="3028140" y="5517408"/>
            <a:ext cx="841755" cy="375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486798" y="5192312"/>
            <a:ext cx="4609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sr-Latn-RS" dirty="0" smtClean="0">
                <a:solidFill>
                  <a:prstClr val="black"/>
                </a:solidFill>
              </a:rPr>
              <a:t>Postupak testiranja pretpostavke o medijaciji</a:t>
            </a:r>
            <a:endParaRPr lang="sr-Latn-RS" dirty="0">
              <a:solidFill>
                <a:prstClr val="black"/>
              </a:solidFill>
            </a:endParaRPr>
          </a:p>
          <a:p>
            <a:r>
              <a:rPr lang="sr-Latn-RS" dirty="0" smtClean="0">
                <a:solidFill>
                  <a:prstClr val="black"/>
                </a:solidFill>
              </a:rPr>
              <a:t>1. Da li su N i MED u korelaciji?</a:t>
            </a:r>
          </a:p>
          <a:p>
            <a:r>
              <a:rPr lang="sr-Latn-RS" dirty="0" smtClean="0">
                <a:solidFill>
                  <a:prstClr val="black"/>
                </a:solidFill>
              </a:rPr>
              <a:t>2. Da li su Z i MED u korelaciji?</a:t>
            </a:r>
          </a:p>
          <a:p>
            <a:r>
              <a:rPr lang="sr-Latn-RS" dirty="0" smtClean="0">
                <a:solidFill>
                  <a:prstClr val="black"/>
                </a:solidFill>
              </a:rPr>
              <a:t>3. Da li direktan efekat N na Z opada (ili nestaje)</a:t>
            </a:r>
          </a:p>
          <a:p>
            <a:r>
              <a:rPr lang="sr-Latn-RS" dirty="0" smtClean="0">
                <a:solidFill>
                  <a:prstClr val="black"/>
                </a:solidFill>
              </a:rPr>
              <a:t>                    nakon što se u model uvede MED?</a:t>
            </a:r>
          </a:p>
        </p:txBody>
      </p:sp>
    </p:spTree>
    <p:extLst>
      <p:ext uri="{BB962C8B-B14F-4D97-AF65-F5344CB8AC3E}">
        <p14:creationId xmlns:p14="http://schemas.microsoft.com/office/powerpoint/2010/main" xmlns="" val="337393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8" grpId="0"/>
      <p:bldP spid="29" grpId="0"/>
      <p:bldP spid="30" grpId="0"/>
      <p:bldP spid="4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neke </a:t>
            </a: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treće</a:t>
            </a: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varijable</a:t>
            </a:r>
            <a:endParaRPr kumimoji="1" lang="en-US" altLang="sr-Latn-RS" sz="4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16416" y="6046960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0197" y="1194921"/>
            <a:ext cx="6524158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Latentne</a:t>
            </a:r>
            <a:r>
              <a:rPr lang="sr-Latn-R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varijable</a:t>
            </a:r>
          </a:p>
          <a:p>
            <a:endParaRPr lang="sr-Latn-RS" sz="10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 „Pozadinske“ osobine, latentni faktori, crte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hipotetički konstrukti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Za razliku od manifestnih, nisu podložne direktnom merenju</a:t>
            </a:r>
          </a:p>
          <a:p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Manifestne mogu imati kvantifikatorsku ili strukturalnu ulogu</a:t>
            </a:r>
          </a:p>
          <a:p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Tehnički rečeno, konstruišu se na osnovu korelacija manifestnih varijabli</a:t>
            </a:r>
            <a:endParaRPr 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 Statistički postupci: faktorska analiza, kanonička analiza</a:t>
            </a:r>
          </a:p>
        </p:txBody>
      </p:sp>
      <p:sp>
        <p:nvSpPr>
          <p:cNvPr id="4" name="Oval 3"/>
          <p:cNvSpPr/>
          <p:nvPr/>
        </p:nvSpPr>
        <p:spPr>
          <a:xfrm>
            <a:off x="3275856" y="3645024"/>
            <a:ext cx="1296144" cy="121766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F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23728" y="5589240"/>
            <a:ext cx="64807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sr-Latn-RS" b="1" baseline="-25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b="1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95836" y="5589240"/>
            <a:ext cx="64807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sr-Latn-RS" b="1" baseline="-25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b="1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038240" y="5589240"/>
            <a:ext cx="64807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sr-Latn-RS" b="1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b="1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010348" y="5589240"/>
            <a:ext cx="64807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sr-Latn-RS" b="1" baseline="-25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US" b="1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Straight Arrow Connector 8"/>
          <p:cNvCxnSpPr>
            <a:stCxn id="4" idx="3"/>
            <a:endCxn id="5" idx="0"/>
          </p:cNvCxnSpPr>
          <p:nvPr/>
        </p:nvCxnSpPr>
        <p:spPr>
          <a:xfrm flipH="1">
            <a:off x="2447764" y="4684364"/>
            <a:ext cx="1017908" cy="904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" idx="4"/>
            <a:endCxn id="22" idx="0"/>
          </p:cNvCxnSpPr>
          <p:nvPr/>
        </p:nvCxnSpPr>
        <p:spPr>
          <a:xfrm flipH="1">
            <a:off x="3419872" y="4862686"/>
            <a:ext cx="504056" cy="726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" idx="4"/>
            <a:endCxn id="23" idx="0"/>
          </p:cNvCxnSpPr>
          <p:nvPr/>
        </p:nvCxnSpPr>
        <p:spPr>
          <a:xfrm>
            <a:off x="3923928" y="4862686"/>
            <a:ext cx="438348" cy="726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5"/>
            <a:endCxn id="24" idx="0"/>
          </p:cNvCxnSpPr>
          <p:nvPr/>
        </p:nvCxnSpPr>
        <p:spPr>
          <a:xfrm>
            <a:off x="4382184" y="4684364"/>
            <a:ext cx="952200" cy="904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14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operacionalna definicija</a:t>
            </a: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varijable</a:t>
            </a:r>
            <a:endParaRPr kumimoji="1" lang="en-US" altLang="sr-Latn-RS" sz="4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16416" y="6093296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72716" y="1524000"/>
            <a:ext cx="7200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Operacionalnom definicijom 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varijabla 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određuje putem postavljanja operacija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koje 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su neophodne da bi se stvorilo prisustvo osobine, ili putem opisivanja operacija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merenja 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kojima se identifikuje kvalitet ili stepen izraženosti osobine. </a:t>
            </a:r>
          </a:p>
          <a:p>
            <a:pPr algn="just"/>
            <a:endParaRPr 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Za </a:t>
            </a:r>
            <a:r>
              <a:rPr lang="sr-Latn-RS" sz="1600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eksperimentalne</a:t>
            </a:r>
            <a:r>
              <a:rPr lang="sr-Latn-RS" sz="1600" b="1" dirty="0" smtClean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varijable</a:t>
            </a:r>
          </a:p>
          <a:p>
            <a:pPr algn="just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Navođenje operacija i procedura </a:t>
            </a:r>
          </a:p>
          <a:p>
            <a:pPr algn="just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pomoću kojih se varijablom manipuliše</a:t>
            </a:r>
          </a:p>
          <a:p>
            <a:pPr algn="just"/>
            <a:r>
              <a:rPr lang="sr-Latn-RS" sz="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algn="just"/>
            <a:r>
              <a:rPr lang="sr-Latn-RS" sz="1600" dirty="0" smtClean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Glad = Vreme provedeno bez hrane</a:t>
            </a:r>
          </a:p>
          <a:p>
            <a:pPr algn="just"/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Za </a:t>
            </a:r>
            <a:r>
              <a:rPr lang="sr-Latn-RS" sz="1600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neeksperimentalne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varijable</a:t>
            </a:r>
          </a:p>
          <a:p>
            <a:pPr algn="just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Navođenje 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operacija i procedura </a:t>
            </a:r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pomoću 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kojih 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 varijabla meri</a:t>
            </a:r>
          </a:p>
          <a:p>
            <a:pPr algn="just"/>
            <a:r>
              <a:rPr lang="sr-Latn-RS" sz="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algn="just"/>
            <a:r>
              <a:rPr lang="sr-Latn-RS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Glad = Količina unete hrane (po težini ili u kalorijama)</a:t>
            </a:r>
          </a:p>
          <a:p>
            <a:pPr algn="just"/>
            <a:endParaRPr 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1317" y="2996952"/>
            <a:ext cx="2883720" cy="3861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15329" y="6151815"/>
            <a:ext cx="2549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Percy Williams </a:t>
            </a: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Bridgman</a:t>
            </a:r>
            <a:endParaRPr lang="sr-Latn-RS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sr-Latn-RS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1882 - 1961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19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71550" y="1844824"/>
            <a:ext cx="8175314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r>
              <a:rPr lang="sr-Latn-CS" sz="1600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Vrednost koju varijabla uzima za određeni objekat</a:t>
            </a:r>
          </a:p>
          <a:p>
            <a:pPr algn="just">
              <a:defRPr/>
            </a:pPr>
            <a:r>
              <a:rPr lang="sr-Latn-CS" sz="1600" dirty="0">
                <a:solidFill>
                  <a:schemeClr val="accent5">
                    <a:lumMod val="1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algn="just">
              <a:defRPr/>
            </a:pP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Ukupan broj podataka = broj objekata X broj varijabli</a:t>
            </a:r>
          </a:p>
          <a:p>
            <a:pPr algn="just">
              <a:defRPr/>
            </a:pPr>
            <a:endParaRPr lang="sr-Latn-CS" sz="1600" dirty="0">
              <a:solidFill>
                <a:schemeClr val="accent5">
                  <a:lumMod val="1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endParaRPr lang="sr-Latn-CS" sz="1600" dirty="0" smtClean="0">
              <a:solidFill>
                <a:schemeClr val="accent5">
                  <a:lumMod val="1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endParaRPr lang="sr-Latn-CS" sz="1600" dirty="0" smtClean="0">
              <a:solidFill>
                <a:schemeClr val="accent5">
                  <a:lumMod val="1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endParaRPr lang="sr-Latn-CS" sz="1600" dirty="0" smtClean="0">
              <a:solidFill>
                <a:schemeClr val="accent5">
                  <a:lumMod val="1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endParaRPr lang="sr-Latn-CS" sz="1600" dirty="0" smtClean="0">
              <a:solidFill>
                <a:schemeClr val="accent5">
                  <a:lumMod val="1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endParaRPr lang="sr-Latn-CS" sz="1600" dirty="0" smtClean="0">
              <a:solidFill>
                <a:schemeClr val="accent5">
                  <a:lumMod val="1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algn="just">
              <a:defRPr/>
            </a:pPr>
            <a:endParaRPr lang="sr-Latn-CS" sz="1600" b="1" dirty="0">
              <a:solidFill>
                <a:schemeClr val="accent5">
                  <a:lumMod val="1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endParaRPr lang="sr-Latn-CS" sz="1600" b="1" dirty="0" smtClean="0">
              <a:solidFill>
                <a:schemeClr val="accent5">
                  <a:lumMod val="1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endParaRPr lang="sr-Latn-CS" sz="1600" b="1" dirty="0">
              <a:solidFill>
                <a:schemeClr val="accent5">
                  <a:lumMod val="1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r>
              <a:rPr lang="sr-Latn-CS" sz="1600" b="1" dirty="0" smtClean="0">
                <a:solidFill>
                  <a:schemeClr val="accent5">
                    <a:lumMod val="1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algn="just">
              <a:defRPr/>
            </a:pPr>
            <a:endParaRPr lang="sr-Latn-CS" sz="1600" b="1" dirty="0">
              <a:solidFill>
                <a:schemeClr val="accent5">
                  <a:lumMod val="1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endParaRPr lang="sr-Latn-CS" sz="1600" b="1" dirty="0" smtClean="0">
              <a:solidFill>
                <a:schemeClr val="accent5">
                  <a:lumMod val="1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endParaRPr lang="sr-Latn-CS" sz="1600" b="1" dirty="0" smtClean="0">
              <a:solidFill>
                <a:schemeClr val="accent5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>
              <a:defRPr/>
            </a:pPr>
            <a:r>
              <a:rPr lang="sr-Latn-CS" sz="1600" b="1" dirty="0" smtClean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Dva </a:t>
            </a:r>
            <a:r>
              <a:rPr lang="sr-Latn-CS" sz="1600" b="1" dirty="0">
                <a:solidFill>
                  <a:schemeClr val="accent5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kriterijuma podele podataka:</a:t>
            </a:r>
          </a:p>
          <a:p>
            <a:pPr algn="just">
              <a:defRPr/>
            </a:pP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1. Prema nivou merenja (mernoj skali)</a:t>
            </a:r>
          </a:p>
          <a:p>
            <a:pPr algn="just">
              <a:defRPr/>
            </a:pP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2. Prema (ne)prekinutosti skale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Podaci – vrednosti varijabli</a:t>
            </a:r>
            <a:endParaRPr kumimoji="1" lang="en-US" altLang="sr-Latn-RS" sz="4200" cap="small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2132856"/>
            <a:ext cx="5461921" cy="30963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90901" y="6224857"/>
            <a:ext cx="640554" cy="447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767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dja\Desktop\201271511855251483_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6683" y="3173750"/>
            <a:ext cx="1763760" cy="11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edja\Desktop\thermomet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67" r="32867"/>
          <a:stretch/>
        </p:blipFill>
        <p:spPr bwMode="auto">
          <a:xfrm>
            <a:off x="4138172" y="2546743"/>
            <a:ext cx="937753" cy="285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edja\Desktop\average_he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2215" y="2055632"/>
            <a:ext cx="1872207" cy="128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edja\Desktop\Cantona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913" y="3607102"/>
            <a:ext cx="1601391" cy="19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944" y="3131093"/>
            <a:ext cx="240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nominalni</a:t>
            </a:r>
            <a:endParaRPr lang="sr-Latn-R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80645" y="2757398"/>
            <a:ext cx="240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sr-Latn-RS" dirty="0"/>
              <a:t>ordinalni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87562" y="2055632"/>
            <a:ext cx="240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sr-Latn-RS" dirty="0"/>
              <a:t>intervalni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88090" y="1555244"/>
            <a:ext cx="240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Segoe UI" panose="020B0502040204020203" pitchFamily="34" charset="0"/>
                <a:cs typeface="Segoe UI" panose="020B0502040204020203" pitchFamily="34" charset="0"/>
              </a:rPr>
              <a:t>racio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17334" y="938730"/>
            <a:ext cx="2407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sr-Latn-RS" dirty="0"/>
              <a:t>apsolutni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375" y="5509120"/>
            <a:ext cx="20313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nomen (lat.) - ime</a:t>
            </a: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broj umesto imena</a:t>
            </a: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npr.  1 – muškarci</a:t>
            </a:r>
          </a:p>
          <a:p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         2 - žene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9911" y="4431535"/>
            <a:ext cx="16081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order (lat.) - red</a:t>
            </a: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„bolji i lošiji“</a:t>
            </a: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npr. 1 - prvi, </a:t>
            </a: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   2 - drugi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6508" y="5417652"/>
            <a:ext cx="23916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intervallum (lat.) - razmak</a:t>
            </a: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„za koliko“</a:t>
            </a:r>
          </a:p>
          <a:p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arbitrarne nula </a:t>
            </a:r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arbitrarna merna jedinica</a:t>
            </a: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npr. stepeni, ocena</a:t>
            </a:r>
            <a:endParaRPr 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7" name="Picture 4" descr="C:\Users\Pedja\Desktop\cal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3126" y="2738333"/>
            <a:ext cx="1037958" cy="91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54751" y="3536171"/>
            <a:ext cx="20263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ratio (lat.) količnik</a:t>
            </a:r>
          </a:p>
          <a:p>
            <a:pPr algn="ctr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„koliko puta“</a:t>
            </a:r>
          </a:p>
          <a:p>
            <a:pPr algn="ctr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prirodna nula</a:t>
            </a:r>
          </a:p>
          <a:p>
            <a:pPr algn="ctr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arbitrarna jedinica</a:t>
            </a:r>
          </a:p>
          <a:p>
            <a:pPr algn="ctr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npr. visina, težina, RT</a:t>
            </a:r>
          </a:p>
          <a:p>
            <a:pPr algn="ctr"/>
            <a:endParaRPr 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52464" y="5138536"/>
            <a:ext cx="16487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prirodna nula</a:t>
            </a:r>
          </a:p>
          <a:p>
            <a:pPr algn="ctr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prirodna jedinica</a:t>
            </a:r>
          </a:p>
          <a:p>
            <a:pPr algn="ctr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„koliko komada“</a:t>
            </a:r>
          </a:p>
          <a:p>
            <a:pPr algn="ctr"/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npr. broj dece</a:t>
            </a:r>
            <a:endParaRPr 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2" name="Picture 4" descr="C:\Users\Pedja\Desktop\cal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6823" y="1556885"/>
            <a:ext cx="1037958" cy="91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Pedja\Desktop\cal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9802" y="3973357"/>
            <a:ext cx="1037958" cy="91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podaci prema </a:t>
            </a: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nivou merenja</a:t>
            </a:r>
            <a:endParaRPr kumimoji="1" lang="en-US" altLang="sr-Latn-RS" sz="4200" cap="small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90901" y="6224857"/>
            <a:ext cx="640554" cy="447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503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5" grpId="0"/>
      <p:bldP spid="6" grpId="0"/>
      <p:bldP spid="7" grpId="0"/>
      <p:bldP spid="30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analogne</a:t>
            </a: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 </a:t>
            </a: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digitalne</a:t>
            </a: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mere</a:t>
            </a:r>
            <a:endParaRPr kumimoji="1" lang="en-US" altLang="sr-Latn-RS" sz="4200" cap="small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938" y="1412775"/>
            <a:ext cx="3955049" cy="4941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2385" y="3375528"/>
            <a:ext cx="31053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6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1 2 3 4 5 </a:t>
            </a:r>
            <a:endParaRPr lang="en-US" sz="6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90901" y="6224857"/>
            <a:ext cx="640554" cy="447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180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pPr algn="ctr"/>
            <a:r>
              <a:rPr lang="sr-Latn-RS" sz="4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Četvrti deo: MERENJE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 smtClean="0">
                <a:latin typeface="Tempus Sans ITC" pitchFamily="82" charset="0"/>
              </a:rPr>
              <a:t>Experimenta lucifera / experimenta fructifera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sz="3200" dirty="0" smtClean="0">
                <a:latin typeface="Tempus Sans ITC" pitchFamily="82" charset="0"/>
              </a:rPr>
              <a:t>U renesansnoj terminologiji, termini “</a:t>
            </a:r>
            <a:r>
              <a:rPr lang="sr-Latn-RS" sz="3200" b="1" dirty="0" smtClean="0">
                <a:latin typeface="Tempus Sans ITC" pitchFamily="82" charset="0"/>
              </a:rPr>
              <a:t>eksperiment” i “iskustvo</a:t>
            </a:r>
            <a:r>
              <a:rPr lang="sr-Latn-RS" sz="3200" dirty="0" smtClean="0">
                <a:latin typeface="Tempus Sans ITC" pitchFamily="82" charset="0"/>
              </a:rPr>
              <a:t>” ( experience ) koriste se skoro sinonimno.</a:t>
            </a:r>
          </a:p>
          <a:p>
            <a:r>
              <a:rPr lang="sr-Latn-RS" sz="3200" b="1" dirty="0" smtClean="0">
                <a:latin typeface="Tempus Sans ITC" pitchFamily="82" charset="0"/>
              </a:rPr>
              <a:t>Bekon:</a:t>
            </a:r>
            <a:r>
              <a:rPr lang="sr-Latn-RS" sz="3200" dirty="0" smtClean="0">
                <a:latin typeface="Tempus Sans ITC" pitchFamily="82" charset="0"/>
              </a:rPr>
              <a:t> “Eksperiment se ne sprovodi da bi testirao istinitost ili neistinitost naučne teorije.</a:t>
            </a:r>
          </a:p>
          <a:p>
            <a:r>
              <a:rPr lang="sr-Latn-RS" sz="3200" dirty="0" smtClean="0">
                <a:latin typeface="Tempus Sans ITC" pitchFamily="82" charset="0"/>
              </a:rPr>
              <a:t> </a:t>
            </a:r>
            <a:r>
              <a:rPr lang="sr-Latn-RS" sz="3200" b="1" u="sng" dirty="0" smtClean="0">
                <a:latin typeface="Tempus Sans ITC" pitchFamily="82" charset="0"/>
              </a:rPr>
              <a:t>Svako posmatranje koje ilustruje neki aspekt teme – koji se može pokazati kao koristan za razvijanje teorije – je EKSPERIMENT”</a:t>
            </a:r>
            <a:endParaRPr lang="en-US" sz="3200" b="1" u="sng" dirty="0" smtClean="0">
              <a:latin typeface="Tempus Sans ITC" pitchFamily="82" charset="0"/>
            </a:endParaRPr>
          </a:p>
          <a:p>
            <a:endParaRPr lang="en-US" dirty="0"/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57912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27" y="520030"/>
            <a:ext cx="9179112" cy="57332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18065" y="6253286"/>
            <a:ext cx="899592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223437" y="2037153"/>
            <a:ext cx="664483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Monotype Sorts" pitchFamily="2" charset="2"/>
              <a:buNone/>
              <a:defRPr/>
            </a:pPr>
            <a:endParaRPr lang="sr-Cyrl-RS" altLang="sr-Latn-RS" sz="2200" cap="small" dirty="0" smtClean="0">
              <a:solidFill>
                <a:schemeClr val="bg1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algn="ctr" fontAlgn="auto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sr-Cyrl-RS" altLang="sr-Latn-RS" sz="2200" cap="small" dirty="0" smtClean="0">
                <a:solidFill>
                  <a:schemeClr val="bg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у 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-314818" y="2060848"/>
            <a:ext cx="2232248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sr-Cyrl-RS" altLang="sr-Latn-RS" sz="2200" cap="small" dirty="0" smtClean="0">
                <a:solidFill>
                  <a:schemeClr val="bg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мерење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 rot="20927088">
            <a:off x="1975577" y="2060847"/>
            <a:ext cx="1953111" cy="600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sr-Cyrl-RS" altLang="sr-Latn-RS" sz="2200" cap="small" dirty="0" smtClean="0">
                <a:solidFill>
                  <a:schemeClr val="bg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друштвеним</a:t>
            </a:r>
            <a:endParaRPr lang="sr-Latn-CS" altLang="sr-Latn-RS" sz="2200" cap="small" dirty="0" smtClean="0">
              <a:solidFill>
                <a:schemeClr val="bg1"/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7265359" y="2115956"/>
            <a:ext cx="1944216" cy="490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sr-Cyrl-RS" altLang="sr-Latn-RS" sz="2200" cap="small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наукама</a:t>
            </a:r>
            <a:endParaRPr lang="sr-Latn-CS" altLang="sr-Latn-RS" sz="2200" cap="small" dirty="0" smtClean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17427" y="-56865"/>
            <a:ext cx="9144000" cy="622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 cap="none" baseline="0">
                <a:blipFill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sr-Latn-RS" sz="1400" b="0" cap="small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/>
            </a:r>
            <a:br>
              <a:rPr lang="ru-RU" altLang="sr-Latn-RS" sz="1400" b="0" cap="small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</a:br>
            <a:endParaRPr lang="ru-RU" altLang="sr-Latn-RS" sz="1400" b="0" cap="small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28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590800"/>
            <a:ext cx="4133056" cy="2952328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Утврђивање вредности неке варијабле за неки објекат (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Тодоровић, 2008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).</a:t>
            </a:r>
          </a:p>
          <a:p>
            <a:pPr algn="just">
              <a:defRPr/>
            </a:pP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Придавање 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бројки појавама или особинама објеката на основу одређених правила (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Ст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венс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1946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).</a:t>
            </a:r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Придавање 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нумеричких вредности објектима с циљем репрезентовања количине мереног атрибута на некој резултантној скали (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Опачић, 2011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).</a:t>
            </a:r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Придавање бројева специфичним особинама експерименталних јединица тако да опишу и сачувају односе у домену понашања (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Лорд &amp;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Нови</a:t>
            </a:r>
            <a:r>
              <a:rPr lang="sr-Cyrl-RS" sz="1600" dirty="0" smtClean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1968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).</a:t>
            </a:r>
            <a:endParaRPr 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/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					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09600" y="1828800"/>
            <a:ext cx="604837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40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мерење као такво</a:t>
            </a:r>
            <a:endParaRPr kumimoji="1" lang="en-US" altLang="sr-Latn-RS" sz="40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348880"/>
            <a:ext cx="3981935" cy="4509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83" y="-476924"/>
            <a:ext cx="4446103" cy="28850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44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65977"/>
            <a:ext cx="1079047" cy="1079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16" y="119236"/>
            <a:ext cx="2286000" cy="2286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7287436" y="2405236"/>
            <a:ext cx="1440160" cy="459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sr-Cyrl-RS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номинално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sr-Cyrl-RS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мерење</a:t>
            </a: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="" xmlns:p14="http://schemas.microsoft.com/office/powerpoint/2010/main" val="2069202043"/>
              </p:ext>
            </p:extLst>
          </p:nvPr>
        </p:nvGraphicFramePr>
        <p:xfrm>
          <a:off x="5588074" y="4725144"/>
          <a:ext cx="2667776" cy="194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="" xmlns:p14="http://schemas.microsoft.com/office/powerpoint/2010/main" val="1672811979"/>
              </p:ext>
            </p:extLst>
          </p:nvPr>
        </p:nvGraphicFramePr>
        <p:xfrm>
          <a:off x="2699792" y="2635128"/>
          <a:ext cx="2667776" cy="194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="" xmlns:p14="http://schemas.microsoft.com/office/powerpoint/2010/main" val="3349855145"/>
              </p:ext>
            </p:extLst>
          </p:nvPr>
        </p:nvGraphicFramePr>
        <p:xfrm>
          <a:off x="128146" y="198251"/>
          <a:ext cx="2667776" cy="194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Content Placeholder 2"/>
          <p:cNvSpPr txBox="1">
            <a:spLocks/>
          </p:cNvSpPr>
          <p:nvPr/>
        </p:nvSpPr>
        <p:spPr>
          <a:xfrm>
            <a:off x="2195736" y="1745079"/>
            <a:ext cx="2880320" cy="459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None/>
              <a:defRPr/>
            </a:pPr>
            <a:r>
              <a:rPr lang="sr-Cyrl-RS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Ординално мерење</a:t>
            </a:r>
            <a:endParaRPr lang="sr-Latn-RS" sz="1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353826" y="4193351"/>
            <a:ext cx="2308260" cy="459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None/>
              <a:defRPr/>
            </a:pPr>
            <a:r>
              <a:rPr lang="sr-Cyrl-RS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Интервално мерење</a:t>
            </a:r>
            <a:endParaRPr lang="sr-Latn-RS" sz="1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71366" y="6019402"/>
            <a:ext cx="278819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3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значења броја</a:t>
            </a:r>
            <a:endParaRPr kumimoji="1" lang="en-US" altLang="sr-Latn-RS" sz="3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401" b="4445"/>
          <a:stretch/>
        </p:blipFill>
        <p:spPr>
          <a:xfrm>
            <a:off x="5421782" y="4959788"/>
            <a:ext cx="302346" cy="15655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316416" y="6165304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524328" y="6281583"/>
            <a:ext cx="1440160" cy="459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None/>
              <a:defRPr/>
            </a:pPr>
            <a:r>
              <a:rPr lang="sr-Cyrl-RS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Рацио</a:t>
            </a:r>
            <a:endParaRPr lang="sr-Latn-RS" sz="1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6342">
            <a:off x="1189551" y="430634"/>
            <a:ext cx="1465553" cy="9452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7235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401" r="16352"/>
          <a:stretch/>
        </p:blipFill>
        <p:spPr>
          <a:xfrm rot="16200000">
            <a:off x="4443513" y="-2353777"/>
            <a:ext cx="1018737" cy="80232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401" r="16352"/>
          <a:stretch/>
        </p:blipFill>
        <p:spPr>
          <a:xfrm rot="16200000">
            <a:off x="4373807" y="-3478766"/>
            <a:ext cx="1018737" cy="80232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16416" y="6093296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75856" y="908682"/>
            <a:ext cx="1137541" cy="373306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sr-Cyrl-RS" sz="1600" dirty="0" smtClean="0">
                <a:solidFill>
                  <a:srgbClr val="EE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поуздано</a:t>
            </a:r>
            <a:endParaRPr lang="sr-Latn-RS" sz="1600" dirty="0" smtClean="0">
              <a:solidFill>
                <a:srgbClr val="EE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413397" y="4178143"/>
            <a:ext cx="4392488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40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добро мерење</a:t>
            </a:r>
            <a:r>
              <a:rPr kumimoji="1" lang="sr-Latn-RS" altLang="sr-Latn-RS" sz="40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je...</a:t>
            </a:r>
            <a:endParaRPr kumimoji="1" lang="en-US" altLang="sr-Latn-RS" sz="40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13934" y="1857983"/>
            <a:ext cx="925263" cy="9144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37164" y="5531342"/>
            <a:ext cx="212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дис</a:t>
            </a:r>
            <a:r>
              <a:rPr lang="sr-Cyrl-R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кри</a:t>
            </a:r>
            <a:r>
              <a:rPr lang="sr-Cyrl-R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мин</a:t>
            </a:r>
            <a:r>
              <a:rPr lang="sr-Cyrl-RS" dirty="0" smtClean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ати</a:t>
            </a:r>
            <a:r>
              <a:rPr lang="sr-Cyrl-RS" dirty="0" smtClean="0">
                <a:solidFill>
                  <a:schemeClr val="bg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вно</a:t>
            </a:r>
            <a:endParaRPr lang="en-US" dirty="0">
              <a:solidFill>
                <a:schemeClr val="bg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97" t="16005" r="27241" b="53011"/>
          <a:stretch/>
        </p:blipFill>
        <p:spPr>
          <a:xfrm>
            <a:off x="683568" y="2559852"/>
            <a:ext cx="3518869" cy="228251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1560" y="4818283"/>
            <a:ext cx="104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7030A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ваљ</a:t>
            </a:r>
            <a:r>
              <a:rPr lang="sr-Cyrl-RS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ано</a:t>
            </a:r>
            <a:endParaRPr lang="en-US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54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3" y="1124744"/>
            <a:ext cx="9173213" cy="5733256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159090" y="176458"/>
            <a:ext cx="810039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40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... и ослобођено субјективног</a:t>
            </a:r>
            <a:r>
              <a:rPr kumimoji="1" lang="sr-Latn-RS" altLang="sr-Latn-RS" sz="40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...</a:t>
            </a:r>
            <a:endParaRPr kumimoji="1" lang="en-US" altLang="sr-Latn-RS" sz="40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31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21844"/>
            <a:ext cx="3864845" cy="480585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03648" y="3861048"/>
            <a:ext cx="424847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kumimoji="1" lang="en-US" altLang="sr-Latn-RS" sz="20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63937" y="2996950"/>
            <a:ext cx="810039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36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... при поступку,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36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не и при настанку.</a:t>
            </a:r>
            <a:endParaRPr kumimoji="1" lang="en-US" altLang="sr-Latn-RS" sz="36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16416" y="6093296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691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67816" y="188640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4200" cap="small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операционална </a:t>
            </a:r>
            <a:r>
              <a:rPr kumimoji="1" lang="sr-Cyrl-R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дефиниција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16416" y="6093296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644008" y="2852936"/>
            <a:ext cx="41044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Навођење операција и 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процедура...</a:t>
            </a:r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endParaRPr lang="ru-RU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(1) Експерименталне варијабле</a:t>
            </a:r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... помоћу 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којих се варијаблом 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манипулише </a:t>
            </a:r>
          </a:p>
          <a:p>
            <a:pPr algn="just"/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(ствара присуство особине)</a:t>
            </a:r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endParaRPr lang="ru-RU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2) Неексперименталне варијабле</a:t>
            </a:r>
          </a:p>
          <a:p>
            <a:pPr algn="just"/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... помоћу  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којих се варијабла 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мери</a:t>
            </a:r>
          </a:p>
          <a:p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(идентификује квалитет или степен изражености појаве)</a:t>
            </a:r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/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algn="just"/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80207"/>
            <a:ext cx="3926011" cy="5256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941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145554" y="0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4200" cap="small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варијабла глад</a:t>
            </a:r>
            <a:endParaRPr kumimoji="1" lang="en-US" altLang="sr-Latn-RS" sz="4200" cap="small" dirty="0" smtClean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16416" y="6093296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7981" y="1340768"/>
            <a:ext cx="215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број сати без хране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5379094"/>
            <a:ext cx="1226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количина </a:t>
            </a:r>
          </a:p>
          <a:p>
            <a:pPr algn="ctr"/>
            <a:r>
              <a:rPr lang="sr-Cyrl-R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унете</a:t>
            </a:r>
          </a:p>
          <a:p>
            <a:pPr algn="ctr"/>
            <a:r>
              <a:rPr lang="sr-Cyrl-R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хране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870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432" y="1556792"/>
            <a:ext cx="5904656" cy="44958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Непосредно</a:t>
            </a:r>
            <a:endParaRPr lang="ru-RU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Поређење својства са неким прецизно 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дефинисан</a:t>
            </a:r>
            <a:r>
              <a:rPr lang="sr-Cyrl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им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делом 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или величином тог 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својства.</a:t>
            </a:r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Мерење дужине метром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Мерење масе теразијама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Мерење времена штоперицом (или сатом)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Посредно</a:t>
            </a:r>
            <a:endParaRPr lang="ru-RU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Преко утицаја и деловања на друге предмете </a:t>
            </a:r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и 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њихове 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карактеристике.</a:t>
            </a:r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Мерење јачине земљотреса </a:t>
            </a:r>
            <a:r>
              <a:rPr lang="ru-RU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Меркалијевом скалом</a:t>
            </a:r>
            <a:endParaRPr lang="ru-RU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Мерење јачине ветра </a:t>
            </a:r>
            <a:r>
              <a:rPr lang="ru-RU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Бофоровом скалом</a:t>
            </a:r>
            <a:endParaRPr lang="ru-RU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ru-RU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Мерење стања </a:t>
            </a: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организма на основу седиментације крви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ru-RU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Мерење менталних стања и особина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</a:t>
            </a:r>
            <a:r>
              <a:rPr lang="ru-RU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Когнитивне способности – скор на тесту интелигенције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</a:t>
            </a:r>
            <a:r>
              <a:rPr lang="ru-RU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Црте личности – скор на тесту личности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</a:t>
            </a:r>
            <a:r>
              <a:rPr lang="ru-RU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Ставови – скор на скали ставова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...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37420" y="365478"/>
            <a:ext cx="6213176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како измерити?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31"/>
          <a:stretch/>
        </p:blipFill>
        <p:spPr>
          <a:xfrm>
            <a:off x="51520" y="188913"/>
            <a:ext cx="1475656" cy="6597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77"/>
          <a:stretch/>
        </p:blipFill>
        <p:spPr>
          <a:xfrm>
            <a:off x="7668344" y="188913"/>
            <a:ext cx="1475656" cy="66693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822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хипотетички конструкти</a:t>
            </a:r>
            <a:endParaRPr kumimoji="1" lang="en-US" altLang="sr-Latn-RS" sz="4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16416" y="6093296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0197" y="1194921"/>
            <a:ext cx="690176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Теоријски</a:t>
            </a:r>
            <a:endParaRPr lang="sr-Cyrl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Cyrl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Појам о чијем присуству закучујемо или га претпостављамо, </a:t>
            </a:r>
          </a:p>
          <a:p>
            <a:r>
              <a:rPr lang="sr-Cyrl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али не можемо да га непосредно опазимо и меримо</a:t>
            </a:r>
          </a:p>
          <a:p>
            <a:endParaRPr lang="sr-Cyrl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Cyrl-RS" sz="16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Емпиријски</a:t>
            </a:r>
            <a:endParaRPr lang="sr-Cyrl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Cyrl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Појам о чијем присуству сведоче везе између појава (појмова нижег реда)</a:t>
            </a:r>
          </a:p>
          <a:p>
            <a:r>
              <a:rPr lang="sr-Cyrl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које можемо непосредно да опазимо и меримо</a:t>
            </a:r>
          </a:p>
          <a:p>
            <a:endParaRPr lang="sr-Cyrl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23728" y="3701553"/>
            <a:ext cx="1296144" cy="121766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F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71600" y="5645769"/>
            <a:ext cx="64807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sr-Latn-RS" b="1" baseline="-25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b="1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43708" y="5645769"/>
            <a:ext cx="64807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sr-Latn-RS" b="1" baseline="-25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b="1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86112" y="5645769"/>
            <a:ext cx="64807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sr-Latn-RS" b="1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b="1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858220" y="5645769"/>
            <a:ext cx="64807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sr-Latn-RS" b="1" baseline="-25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US" b="1" baseline="-25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Straight Arrow Connector 8"/>
          <p:cNvCxnSpPr>
            <a:stCxn id="4" idx="3"/>
            <a:endCxn id="5" idx="0"/>
          </p:cNvCxnSpPr>
          <p:nvPr/>
        </p:nvCxnSpPr>
        <p:spPr>
          <a:xfrm flipH="1">
            <a:off x="1295636" y="4740893"/>
            <a:ext cx="1017908" cy="904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" idx="4"/>
            <a:endCxn id="22" idx="0"/>
          </p:cNvCxnSpPr>
          <p:nvPr/>
        </p:nvCxnSpPr>
        <p:spPr>
          <a:xfrm flipH="1">
            <a:off x="2267744" y="4919215"/>
            <a:ext cx="504056" cy="726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" idx="4"/>
            <a:endCxn id="23" idx="0"/>
          </p:cNvCxnSpPr>
          <p:nvPr/>
        </p:nvCxnSpPr>
        <p:spPr>
          <a:xfrm>
            <a:off x="2771800" y="4919215"/>
            <a:ext cx="438348" cy="726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5"/>
            <a:endCxn id="24" idx="0"/>
          </p:cNvCxnSpPr>
          <p:nvPr/>
        </p:nvCxnSpPr>
        <p:spPr>
          <a:xfrm>
            <a:off x="3230056" y="4740893"/>
            <a:ext cx="952200" cy="904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858220" y="4112842"/>
            <a:ext cx="55804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латентна </a:t>
            </a:r>
            <a:r>
              <a:rPr lang="sr-Cyrl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варијабла, црта, контрукт, латентни фактор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30328" y="5728520"/>
            <a:ext cx="55804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манифестне варијабле </a:t>
            </a:r>
            <a:r>
              <a:rPr lang="sr-Cyrl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(реакције на ставке)</a:t>
            </a:r>
            <a:endParaRPr lang="sr-Cyrl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17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Pojave koje istražujemo u obrazovanju ....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... su MULTIDIMENZIONALNE!</a:t>
            </a:r>
          </a:p>
          <a:p>
            <a:pPr>
              <a:buNone/>
            </a:pPr>
            <a:endParaRPr lang="sr-Latn-R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... i pre su:                            nego:</a:t>
            </a:r>
          </a:p>
          <a:p>
            <a:endParaRPr lang="en-US" dirty="0"/>
          </a:p>
        </p:txBody>
      </p:sp>
      <p:pic>
        <p:nvPicPr>
          <p:cNvPr id="4" name="Picture 3" descr="C:\Users\Korisnik\Pictures\leptir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352800"/>
            <a:ext cx="2571768" cy="2476500"/>
          </a:xfrm>
          <a:prstGeom prst="rect">
            <a:avLst/>
          </a:prstGeom>
          <a:noFill/>
        </p:spPr>
      </p:pic>
      <p:pic>
        <p:nvPicPr>
          <p:cNvPr id="5" name="Picture 2" descr="C:\Users\Korisnik\Pictures\meta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352800"/>
            <a:ext cx="2657475" cy="2438400"/>
          </a:xfrm>
          <a:prstGeom prst="rect">
            <a:avLst/>
          </a:prstGeom>
          <a:noFill/>
        </p:spPr>
      </p:pic>
      <p:pic>
        <p:nvPicPr>
          <p:cNvPr id="6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4572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16416" y="6046960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57757" y="1279092"/>
            <a:ext cx="8408492" cy="3626072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16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Индикатори </a:t>
            </a:r>
            <a:r>
              <a:rPr lang="ru-RU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(знаци, показатељи) варијабле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Елементи испољавања варијабле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Изводе се теоријски или искуствено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Користе се као међучланови приликом конструкције тестова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Из индикатора се изводе ставке (индикатори су шири од ставки)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Исказују се стручним терминима и представљају описе стања и понашања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Општа стратегија конструкције теста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Од ширих ка ужим компонентама понашања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Конструкти – индикатори – ставке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Препорука: у почетној фази израде треба направити што је више могуће ставки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„Сувишне“ ставке треба одбацити на основу емпиријских података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55996" y="119161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индикатори</a:t>
            </a:r>
            <a:endParaRPr kumimoji="1" lang="en-US" altLang="sr-Latn-RS" sz="4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68816" y="6237312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1816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1702242101"/>
              </p:ext>
            </p:extLst>
          </p:nvPr>
        </p:nvGraphicFramePr>
        <p:xfrm>
          <a:off x="-17772" y="2398330"/>
          <a:ext cx="56521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06182" y="2553290"/>
            <a:ext cx="3846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Број година према ниво образовања</a:t>
            </a:r>
          </a:p>
          <a:p>
            <a:r>
              <a:rPr lang="ru-RU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Академски индикатори успешности</a:t>
            </a:r>
            <a:endParaRPr lang="ru-RU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560" y="1208629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     Варијабла		    Индикатори	          Ајтеми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1560" y="118310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рашчлањивање</a:t>
            </a:r>
            <a:endParaRPr kumimoji="1" lang="en-US" altLang="sr-Latn-RS" sz="4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3018" y="3367949"/>
            <a:ext cx="3846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Број књига у домаћинству (прокси мера)</a:t>
            </a:r>
          </a:p>
          <a:p>
            <a:r>
              <a:rPr lang="ru-RU" dirty="0"/>
              <a:t>Број уметнина, антиквитета, раритета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06182" y="4197911"/>
            <a:ext cx="3846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Квадратних метара по члану домаћинства</a:t>
            </a:r>
          </a:p>
          <a:p>
            <a:r>
              <a:rPr lang="ru-RU" dirty="0"/>
              <a:t>Вредност некретнина по члану домаћинства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6182" y="5036920"/>
            <a:ext cx="3846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Поседовање скупљих техничких уређаја (?)</a:t>
            </a:r>
          </a:p>
          <a:p>
            <a:r>
              <a:rPr lang="ru-RU" dirty="0"/>
              <a:t>Месечно издвајање на небазичне потребе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3018" y="5841591"/>
            <a:ext cx="3846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sr-Cyrl-RS" dirty="0"/>
              <a:t>Углед, положај, моћ</a:t>
            </a:r>
            <a:endParaRPr lang="ru-RU" dirty="0" smtClean="0"/>
          </a:p>
          <a:p>
            <a:r>
              <a:rPr lang="ru-RU" dirty="0" smtClean="0"/>
              <a:t>Социометрија друштвеног положаја</a:t>
            </a:r>
            <a:endParaRPr lang="sr-Latn-R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11560" y="173037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     Променљива	    Показатељи 	          Ставке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84443" y="6132784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94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599625113"/>
              </p:ext>
            </p:extLst>
          </p:nvPr>
        </p:nvGraphicFramePr>
        <p:xfrm>
          <a:off x="-756592" y="1700808"/>
          <a:ext cx="6438802" cy="4720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1560" y="118310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рашчлањивање</a:t>
            </a:r>
            <a:endParaRPr kumimoji="1" lang="en-US" altLang="sr-Latn-RS" sz="4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84443" y="6132784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01580" y="1700808"/>
            <a:ext cx="530401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Често сам забринут. 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Плаши ме мисао да ствари могу кренути лоше.</a:t>
            </a:r>
          </a:p>
          <a:p>
            <a:r>
              <a:rPr lang="ru-RU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	</a:t>
            </a:r>
            <a:endParaRPr lang="ru-RU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Лако 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се наљутим. 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Тешко ми је да контролишем бес. </a:t>
            </a:r>
          </a:p>
          <a:p>
            <a:r>
              <a:rPr lang="ru-RU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Усамљен 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сам. 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Често се осећам тужно. </a:t>
            </a:r>
          </a:p>
          <a:p>
            <a:endParaRPr lang="ru-RU" sz="2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Плашим 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се да ће ми се други људи смејати. 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Имам страх од јавног наступа. </a:t>
            </a:r>
          </a:p>
          <a:p>
            <a:r>
              <a:rPr lang="ru-RU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Тешко ми је да се отресем лоших навика. 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Променљивог сам расположења.</a:t>
            </a:r>
          </a:p>
          <a:p>
            <a:r>
              <a:rPr lang="ru-RU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	</a:t>
            </a:r>
            <a:endParaRPr lang="ru-RU" sz="22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Лако 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се изнервирам. </a:t>
            </a:r>
          </a:p>
          <a:p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Често ме обузму стања панике. 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`</a:t>
            </a:r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857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3099853376"/>
              </p:ext>
            </p:extLst>
          </p:nvPr>
        </p:nvGraphicFramePr>
        <p:xfrm>
          <a:off x="-1116632" y="1268760"/>
          <a:ext cx="8064896" cy="5439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36096" y="1326039"/>
            <a:ext cx="3404586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Често разбијам предмете по кући. 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Боље се осећам кад нешто разбијем.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	</a:t>
            </a: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У реду је узети туђе ако немаш своје. 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Деси ми се да отмем неком нешто.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Заврћем другима руке. 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Проблеме решавам шамарима. 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Уживам када пати неко ко заслужује. 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Мучио сам животиње.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Лакше </a:t>
            </a: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ми је кад опсујем.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Толико често псујем да и не примећујем.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Други ми кажу да их често вређам.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 мене је увреда начин комуникације.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	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Свађам се са укућанима. 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Обожавам да победим у свађи.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Говори гласно ако хоћеш да те чују.</a:t>
            </a:r>
            <a:b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Вичем на друге.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11560" y="118310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рашчлањивање</a:t>
            </a:r>
            <a:endParaRPr kumimoji="1" lang="en-US" altLang="sr-Latn-RS" sz="4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84443" y="6132784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34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683"/>
          <a:stretch/>
        </p:blipFill>
        <p:spPr>
          <a:xfrm>
            <a:off x="0" y="1377900"/>
            <a:ext cx="8964488" cy="53930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512" y="1556792"/>
            <a:ext cx="3923928" cy="2012963"/>
          </a:xfrm>
        </p:spPr>
        <p:txBody>
          <a:bodyPr>
            <a:noAutofit/>
          </a:bodyPr>
          <a:lstStyle/>
          <a:p>
            <a:pPr marL="571500" indent="-285750">
              <a:spcBef>
                <a:spcPts val="600"/>
              </a:spcBef>
              <a:buAutoNum type="arabicPeriod"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Припрема и план израде теста</a:t>
            </a:r>
          </a:p>
          <a:p>
            <a:pPr marL="571500" indent="-285750">
              <a:spcBef>
                <a:spcPts val="600"/>
              </a:spcBef>
              <a:buAutoNum type="arabicPeriod"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Дефиниција варијабле</a:t>
            </a:r>
          </a:p>
          <a:p>
            <a:pPr marL="571500" indent="-285750">
              <a:spcBef>
                <a:spcPts val="600"/>
              </a:spcBef>
              <a:buAutoNum type="arabicPeriod"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Рашчлањивање 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варијабле</a:t>
            </a:r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71500" indent="-285750">
              <a:spcBef>
                <a:spcPts val="600"/>
              </a:spcBef>
              <a:buAutoNum type="arabicPeriod"/>
            </a:pP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Врста 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теста и формата ставки</a:t>
            </a:r>
          </a:p>
          <a:p>
            <a:pPr marL="571500" indent="-285750">
              <a:spcBef>
                <a:spcPts val="600"/>
              </a:spcBef>
              <a:buAutoNum type="arabicPeriod"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Писање ставки</a:t>
            </a:r>
          </a:p>
          <a:p>
            <a:pPr marL="571500" indent="-285750">
              <a:spcBef>
                <a:spcPts val="600"/>
              </a:spcBef>
              <a:buAutoNum type="arabicPeriod"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Писање 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упутстава и примера</a:t>
            </a:r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71500" lvl="1" indent="-285750">
              <a:spcBef>
                <a:spcPts val="600"/>
              </a:spcBef>
              <a:buAutoNum type="arabicPeriod"/>
            </a:pPr>
            <a:endParaRPr lang="sr-Latn-RS" sz="1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71500" indent="-28575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Пробна тестирања</a:t>
            </a:r>
          </a:p>
          <a:p>
            <a:pPr marL="571500" indent="-28575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Прво тестирање</a:t>
            </a:r>
          </a:p>
          <a:p>
            <a:pPr marL="571500" indent="-28575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Ајтем анализа</a:t>
            </a:r>
          </a:p>
          <a:p>
            <a:pPr marL="571500" indent="-28575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Коначан избор ставки</a:t>
            </a:r>
          </a:p>
          <a:p>
            <a:pPr marL="457200" indent="-285750">
              <a:spcBef>
                <a:spcPts val="600"/>
              </a:spcBef>
              <a:buAutoNum type="arabicPeriod"/>
            </a:pPr>
            <a:endParaRPr 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5536" y="198439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Cyrl-R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фазе контрукције теста</a:t>
            </a:r>
            <a:endParaRPr kumimoji="1" lang="en-US" altLang="sr-Latn-RS" sz="4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23928" y="1556792"/>
            <a:ext cx="2695178" cy="2715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34290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 startAt="11"/>
            </a:pP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Нормативни </a:t>
            </a: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узорак</a:t>
            </a:r>
          </a:p>
          <a:p>
            <a:pPr marL="571500" indent="-34290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 startAt="11"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Мерна својстава </a:t>
            </a:r>
          </a:p>
          <a:p>
            <a:pPr marL="571500" indent="-34290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 startAt="11"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Израда норми </a:t>
            </a:r>
          </a:p>
          <a:p>
            <a:pPr marL="571500" indent="-34290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 startAt="11"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Писање приручника</a:t>
            </a:r>
          </a:p>
          <a:p>
            <a:pPr marL="571500" indent="-342900" fontAlgn="auto">
              <a:spcBef>
                <a:spcPts val="600"/>
              </a:spcBef>
              <a:spcAft>
                <a:spcPts val="0"/>
              </a:spcAft>
              <a:buFont typeface="+mj-lt"/>
              <a:buAutoNum type="arabicPeriod" startAt="11"/>
            </a:pPr>
            <a:r>
              <a:rPr lang="ru-RU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Ревизија </a:t>
            </a:r>
            <a:r>
              <a:rPr lang="ru-RU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теста</a:t>
            </a:r>
            <a:endParaRPr lang="ru-RU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23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pPr algn="ctr"/>
            <a:r>
              <a:rPr lang="sr-Latn-RS" sz="3600" dirty="0" smtClean="0">
                <a:latin typeface="Tempus Sans ITC" pitchFamily="82" charset="0"/>
              </a:rPr>
              <a:t>Peti  deo: MERNI INSTRUMENTI</a:t>
            </a:r>
            <a:endParaRPr lang="en-US" sz="3600" dirty="0">
              <a:latin typeface="Tempus Sans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TESTOVI</a:t>
            </a:r>
            <a:endParaRPr lang="en-US" dirty="0">
              <a:latin typeface="Tempus Sans ITC" pitchFamily="82" charset="0"/>
            </a:endParaRPr>
          </a:p>
        </p:txBody>
      </p:sp>
      <p:pic>
        <p:nvPicPr>
          <p:cNvPr id="4" name="Picture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5156"/>
            <a:ext cx="8504238" cy="375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00113" y="1341438"/>
            <a:ext cx="7834312" cy="4495800"/>
          </a:xfrm>
        </p:spPr>
        <p:txBody>
          <a:bodyPr>
            <a:noAutofit/>
          </a:bodyPr>
          <a:lstStyle/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Sredstvo ili procedura pomoću koje se uzima uzorak ispitanikovog ponašanja iz određenog domena i zatim evaluira i skoruje korišćenjem standardizovanog postupka.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sr-Latn-RS" sz="16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						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(APA, 1999)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sr-Latn-CS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Standardizovani postupak za izazivanje određenog ponašanja pomoću proverenih draži na osnovu kojih se ispitanici porede po osobini koja je predmet merenja.</a:t>
            </a:r>
          </a:p>
          <a:p>
            <a:pPr marL="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sr-Latn-CS" alt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CS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					(Fajgelj, 2008)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sr-Latn-RS" sz="16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sr-Latn-RS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Ključne odlike testa</a:t>
            </a:r>
            <a:endParaRPr lang="sr-Latn-R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1. Multiajtemske mere</a:t>
            </a:r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2. Standardizovanost procedure ispitivanja, ocenjivanja i tumačenja</a:t>
            </a:r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3. Posrednost merenja psihičke osobine (varijabla – indikator – stavka)</a:t>
            </a:r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4. Usmerenost na individualne razlike (poređenje ispitanika)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R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šta je test?</a:t>
            </a:r>
            <a:endParaRPr kumimoji="1" lang="en-US" altLang="sr-Latn-R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16913" y="6021388"/>
            <a:ext cx="649287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sz="quarter" idx="1"/>
          </p:nvPr>
        </p:nvSpPr>
        <p:spPr>
          <a:xfrm>
            <a:off x="939800" y="1484313"/>
            <a:ext cx="8137525" cy="4495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Testovi sposobnosti (testovi maksimalne aktivnosti)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Kognitivni testovi (ali i senzorni i psihomotorni)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Mere kapacitete da se izvede neko ponašanje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Podvrste: testovi snage i testovi brzine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endParaRPr lang="sr-Latn-RS" altLang="en-US" sz="1600" b="1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Testovi ličnosti (testovi tipične aktivnosti)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Konativni testovi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Mere tipična ponašanja, razmišljanja, zebnje, stavove (...) ispitanika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Sklonosti, direkcije, dispozicije za akcije i ponašanja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Nazivaju se i upitnicima, inventarima i skalama</a:t>
            </a:r>
          </a:p>
        </p:txBody>
      </p:sp>
      <p:pic>
        <p:nvPicPr>
          <p:cNvPr id="21507" name="Picture 2" descr="C:\Users\Pedja\Desktop\clip_image001_004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717675"/>
            <a:ext cx="242887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 descr="C:\Users\Pedja\Desktop\Personality-Test-personality-test-18054186-400-3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664075"/>
            <a:ext cx="2684462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R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vrste testova (oblast procene)</a:t>
            </a:r>
            <a:endParaRPr kumimoji="1" lang="en-US" altLang="sr-Latn-R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sz="quarter" idx="1"/>
          </p:nvPr>
        </p:nvSpPr>
        <p:spPr>
          <a:xfrm>
            <a:off x="949325" y="1484313"/>
            <a:ext cx="8135938" cy="4495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Verbalni testovi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Pitanja i zadaci su formulisani prirodnim jezikom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sr-Latn-RS" altLang="en-US" sz="1600" b="1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Neverbalni testovi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Pitanja i zadaci su grafički (ikonički, figuralni) ili numerički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Konstruišu se sa ciljem elimisanja potrebe za pismenošću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Pretpostavka o „oslobođenosti od kulture“ (eng. culture free)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Nema potpuno neverbalnog testa!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Neverbalni testovi ličnosti: projektivni, nestrukturisani</a:t>
            </a:r>
          </a:p>
        </p:txBody>
      </p:sp>
      <p:pic>
        <p:nvPicPr>
          <p:cNvPr id="23555" name="Picture 2" descr="C:\Users\Pedja\Desktop\Canada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679950"/>
            <a:ext cx="26416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R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vrste testova (format stavki)</a:t>
            </a:r>
            <a:endParaRPr kumimoji="1" lang="en-US" altLang="sr-Latn-R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dirty="0" smtClean="0">
                <a:latin typeface="Tempus Sans ITC" pitchFamily="82" charset="0"/>
              </a:rPr>
              <a:t>Pretpostavke i priroda nauke 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r-Latn-RS" sz="3200" b="1" dirty="0" smtClean="0">
              <a:latin typeface="Tempus Sans ITC" pitchFamily="82" charset="0"/>
            </a:endParaRPr>
          </a:p>
          <a:p>
            <a:r>
              <a:rPr lang="sr-Latn-RS" sz="3200" b="1" dirty="0" smtClean="0">
                <a:latin typeface="Tempus Sans ITC" pitchFamily="82" charset="0"/>
              </a:rPr>
              <a:t>Determinizam</a:t>
            </a:r>
            <a:r>
              <a:rPr lang="sr-Latn-RS" sz="3200" dirty="0" smtClean="0">
                <a:latin typeface="Tempus Sans ITC" pitchFamily="82" charset="0"/>
              </a:rPr>
              <a:t>: događaji imaju uzroke, događaji su objašnjivi u terminima onoga što im je prethodilo; kauzalnost – uzročnost</a:t>
            </a:r>
          </a:p>
          <a:p>
            <a:r>
              <a:rPr lang="sr-Latn-RS" sz="3200" b="1" dirty="0" smtClean="0">
                <a:latin typeface="Tempus Sans ITC" pitchFamily="82" charset="0"/>
              </a:rPr>
              <a:t>Krajnji cilj naučnika: </a:t>
            </a:r>
            <a:r>
              <a:rPr lang="sr-Latn-RS" sz="3200" dirty="0" smtClean="0">
                <a:latin typeface="Tempus Sans ITC" pitchFamily="82" charset="0"/>
              </a:rPr>
              <a:t>formulisati zakone koji objašnjavaju događaje u svetu oko njih, što im daje čvrstu osnovu za predviđanje i kontrolu.</a:t>
            </a:r>
            <a:endParaRPr lang="en-US" sz="3200" dirty="0">
              <a:latin typeface="Tempus Sans ITC" pitchFamily="82" charset="0"/>
            </a:endParaRPr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0" y="4572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"/>
          </p:nvPr>
        </p:nvSpPr>
        <p:spPr>
          <a:xfrm>
            <a:off x="790575" y="1196975"/>
            <a:ext cx="8137525" cy="4495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Štampani testovi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Papir-olovka format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Odgovori se upisuju ili na samom testu ili na listu za odgovore</a:t>
            </a: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Testovi izvođenja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Manipulativni testovi i test aparati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Iskazivanje sposobnosti manipulisanjem predmetima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Česti prilikom ispitivanja dece i neuroloških oštećenja odraslih	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Nedostaci: skupi, individualno zadavanje, dodatna obuka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		</a:t>
            </a:r>
          </a:p>
        </p:txBody>
      </p:sp>
      <p:pic>
        <p:nvPicPr>
          <p:cNvPr id="24579" name="Picture 2" descr="C:\Users\Pedja\Desktop\WechsWI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8975" y="5065713"/>
            <a:ext cx="3375025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C:\Users\Pedja\Desktop\Tower_of_Hanoi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5065713"/>
            <a:ext cx="4135438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R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vrste testova (format zadavanja)</a:t>
            </a:r>
            <a:endParaRPr kumimoji="1" lang="en-US" altLang="sr-Latn-R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edja\Desktop\rorschach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13275"/>
            <a:ext cx="24892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ontent Placeholder 2"/>
          <p:cNvSpPr>
            <a:spLocks noGrp="1"/>
          </p:cNvSpPr>
          <p:nvPr>
            <p:ph sz="quarter" idx="1"/>
          </p:nvPr>
        </p:nvSpPr>
        <p:spPr>
          <a:xfrm>
            <a:off x="827088" y="1295400"/>
            <a:ext cx="8137525" cy="4495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Struktuirani testovi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Stavke i način odgovoranja su nedvosmisleno određeni 	</a:t>
            </a:r>
            <a:endParaRPr lang="sr-Latn-RS" altLang="en-US" sz="1600" b="1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Lako i objektivno ocenjivanje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sr-Latn-RS" altLang="en-US" sz="16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Nestruktuirani testovi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Nejasne stavke (dvosmislena pitanja, nedovršene rečenice, slike...)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Projekcija skrivenih sadržaja u nestrukturisani materijal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Visoka stopa subjektivnosti i u odgovaranju i u ocenjivanju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sr-Latn-RS" altLang="en-US" sz="16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5604" name="Picture 2" descr="C:\Users\Pedja\Desktop\scan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365625"/>
            <a:ext cx="1944687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 descr="C:\Users\Pedja\Desktop\0198162246.childrens-drawings-of-human-figures.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250" y="4789488"/>
            <a:ext cx="25114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R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vrste testova (jasnoća stavki)</a:t>
            </a:r>
            <a:endParaRPr kumimoji="1" lang="en-US" altLang="sr-Latn-R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sz="quarter" idx="1"/>
          </p:nvPr>
        </p:nvSpPr>
        <p:spPr>
          <a:xfrm>
            <a:off x="-612775" y="1341438"/>
            <a:ext cx="8137525" cy="449580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Testovi spoljnjeg ocenjivanja – Testovi samoposmatranja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Grupni testovi – Individualni testovi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Klinički testovi – Neklinički testovi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Testovi produkcije – Testovi procesa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Potrošni testovi – Nepotrošni testovi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Računarski podržani testovi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Adaptivni testovi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...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R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ostale podele testova</a:t>
            </a:r>
            <a:endParaRPr kumimoji="1" lang="en-US" altLang="sr-Latn-R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16913" y="6021388"/>
            <a:ext cx="649287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sz="quarter" idx="1"/>
          </p:nvPr>
        </p:nvSpPr>
        <p:spPr>
          <a:xfrm>
            <a:off x="827088" y="1412875"/>
            <a:ext cx="8137525" cy="4495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Uputstvo </a:t>
            </a: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(za odgovaranje, za rad, za rešavanje, za ispitanika)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Mora biti odštampano na samom testu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Mora biti pročitano takvo kakvo je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Naročito značajno kod testova sposobnosti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Promena uputstva menja test u celini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sr-Latn-RS" altLang="en-US" sz="16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Primer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Jednostavni zadaci na kojima se demonstrira način odgovaranja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sr-Latn-RS" altLang="en-US" sz="16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Vežba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Jednostavni zadaci koji služe proveri razumevanja zahteva testa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Zadatke za vežbu ispitivač rešava zajedno sa ispitanicima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R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delovi testa</a:t>
            </a:r>
            <a:endParaRPr kumimoji="1" lang="en-US" altLang="sr-Latn-R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16913" y="6021388"/>
            <a:ext cx="649287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sz="quarter" idx="1"/>
          </p:nvPr>
        </p:nvSpPr>
        <p:spPr>
          <a:xfrm>
            <a:off x="828675" y="1208088"/>
            <a:ext cx="8137525" cy="4495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Stavka</a:t>
            </a: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(ajtem, čestica, jedinica)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Podsticaji pomoću kojih se izaziva aktivnost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Nedeljivi i konačni elementi od kojih je sastavljen test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Javljaju se u obliku zadataka, pitanja i tvrdnji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Altrnativni formati stavki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Dihotomni format (binarne stavke)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Kontrolne liste, prisilni izbor, alternativni izbor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Pitanja sa višestrukim izborom (politomne stavke)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    	Nominalno (bračni status, nacionalnost...) i binarno (pozitivan-negativan) ocenjivanje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Stavke sa uređenim katerogijama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Alternative su kontinualno poređane po nekom kriterijumu (grafički ili numerički)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Stavke sa kontruisanim (otvorenim) odgovorima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Kompletiranje, kratki odgovori, esejska pitanja </a:t>
            </a:r>
            <a:r>
              <a:rPr lang="sr-Latn-RS" altLang="en-US" sz="14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8316913" y="6021388"/>
            <a:ext cx="649287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R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stavka: osnovna jedinica testa</a:t>
            </a:r>
            <a:endParaRPr kumimoji="1" lang="en-US" altLang="sr-Latn-R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sz="quarter" idx="1"/>
          </p:nvPr>
        </p:nvSpPr>
        <p:spPr>
          <a:xfrm>
            <a:off x="784225" y="1525588"/>
            <a:ext cx="8424863" cy="4495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Podtestovi i podskale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Grupe ajtema koji mere istu stvar ili je mere na isti način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Primer subskala velikih inventara ličnosti (MMPI, EPQ, NEO PI-R)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sr-Latn-RS" altLang="en-US" sz="16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Paketi (testleti)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Grupa stavki koja nema status podtestova, ali se mogu zajedno skorovati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Pogodne za dobijanje pouzdanijih mera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Npr. paket od 4 binarne stavke daje skalu raspona 0-4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sr-Latn-RS" altLang="en-US" sz="16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Baterije testova (omnibus testovi)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Skup nezavisnih testova komponovanih za određenu potrebu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Nemaju određena merna svojstva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sr-Latn-RS" altLang="en-US" sz="16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 </a:t>
            </a:r>
          </a:p>
        </p:txBody>
      </p:sp>
      <p:sp>
        <p:nvSpPr>
          <p:cNvPr id="4" name="Rectangle 3"/>
          <p:cNvSpPr/>
          <p:nvPr/>
        </p:nvSpPr>
        <p:spPr>
          <a:xfrm>
            <a:off x="8316913" y="6021388"/>
            <a:ext cx="649287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R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šire testovne jedinice</a:t>
            </a:r>
            <a:endParaRPr kumimoji="1" lang="en-US" altLang="sr-Latn-R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TEHNIKE KOJE SE SLUŽE PITANJIMA</a:t>
            </a:r>
            <a:endParaRPr lang="en-US" dirty="0">
              <a:latin typeface="Tempus Sans ITC" pitchFamily="82" charset="0"/>
            </a:endParaRPr>
          </a:p>
        </p:txBody>
      </p:sp>
      <p:pic>
        <p:nvPicPr>
          <p:cNvPr id="4" name="Picture 4" descr="C:\Users\Pedja\Desktop\Chaos-Structure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4431" y="1984375"/>
            <a:ext cx="42386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16913" y="6021388"/>
            <a:ext cx="649287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1" name="Picture 4" descr="C:\Users\Pedja\Desktop\interview-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6763" y="2797175"/>
            <a:ext cx="5624512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intervju</a:t>
            </a:r>
            <a:endParaRPr kumimoji="1" lang="en-US" altLang="sr-Latn-RS" sz="4200" cap="small" dirty="0" smtClean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294" name="TextBox 17"/>
          <p:cNvSpPr txBox="1">
            <a:spLocks noChangeArrowheads="1"/>
          </p:cNvSpPr>
          <p:nvPr/>
        </p:nvSpPr>
        <p:spPr bwMode="auto">
          <a:xfrm>
            <a:off x="971550" y="1231900"/>
            <a:ext cx="669131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Najstarija metoda za prikupljanje podataka od drugih ljudi</a:t>
            </a:r>
          </a:p>
          <a:p>
            <a:pPr>
              <a:lnSpc>
                <a:spcPct val="150000"/>
              </a:lnSpc>
            </a:pPr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Neposredna komunikacija između dve osobe čiji je cilj prikupljanje podataka</a:t>
            </a:r>
          </a:p>
          <a:p>
            <a:pPr>
              <a:lnSpc>
                <a:spcPct val="150000"/>
              </a:lnSpc>
            </a:pPr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Unapred pripremljen (ciljan i planiran) tematski razgovor </a:t>
            </a:r>
          </a:p>
          <a:p>
            <a:pPr>
              <a:lnSpc>
                <a:spcPct val="150000"/>
              </a:lnSpc>
            </a:pPr>
            <a:endParaRPr lang="en-US" altLang="en-US" sz="16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295" name="Rectangle 2"/>
          <p:cNvSpPr>
            <a:spLocks noChangeArrowheads="1"/>
          </p:cNvSpPr>
          <p:nvPr/>
        </p:nvSpPr>
        <p:spPr bwMode="auto">
          <a:xfrm>
            <a:off x="995363" y="3690938"/>
            <a:ext cx="196215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sr-Latn-CS" altLang="en-US" sz="1600" b="1">
                <a:latin typeface="Segoe UI" panose="020B0502040204020203" pitchFamily="34" charset="0"/>
                <a:cs typeface="Segoe UI" panose="020B0502040204020203" pitchFamily="34" charset="0"/>
              </a:rPr>
              <a:t>Dobar intervjuer</a:t>
            </a:r>
          </a:p>
          <a:p>
            <a:pPr eaLnBrk="1" hangingPunct="1">
              <a:spcBef>
                <a:spcPts val="600"/>
              </a:spcBef>
            </a:pPr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Pripremljen</a:t>
            </a:r>
          </a:p>
          <a:p>
            <a:pPr eaLnBrk="1" hangingPunct="1">
              <a:spcBef>
                <a:spcPts val="600"/>
              </a:spcBef>
            </a:pPr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Komunikativan</a:t>
            </a:r>
          </a:p>
          <a:p>
            <a:pPr eaLnBrk="1" hangingPunct="1">
              <a:spcBef>
                <a:spcPts val="600"/>
              </a:spcBef>
            </a:pPr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Stpljiv</a:t>
            </a:r>
          </a:p>
          <a:p>
            <a:pPr eaLnBrk="1" hangingPunct="1">
              <a:spcBef>
                <a:spcPts val="600"/>
              </a:spcBef>
            </a:pPr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Suzdržan</a:t>
            </a:r>
          </a:p>
          <a:p>
            <a:pPr eaLnBrk="1" hangingPunct="1">
              <a:spcBef>
                <a:spcPts val="600"/>
              </a:spcBef>
            </a:pPr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Sistematičan</a:t>
            </a:r>
          </a:p>
          <a:p>
            <a:pPr eaLnBrk="1" hangingPunct="1">
              <a:spcBef>
                <a:spcPts val="600"/>
              </a:spcBef>
            </a:pPr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Neutralan</a:t>
            </a:r>
          </a:p>
        </p:txBody>
      </p:sp>
      <p:cxnSp>
        <p:nvCxnSpPr>
          <p:cNvPr id="5" name="Straight Arrow Connector 4"/>
          <p:cNvCxnSpPr>
            <a:stCxn id="12295" idx="0"/>
          </p:cNvCxnSpPr>
          <p:nvPr/>
        </p:nvCxnSpPr>
        <p:spPr>
          <a:xfrm rot="5400000" flipH="1" flipV="1">
            <a:off x="2927350" y="2046288"/>
            <a:ext cx="693738" cy="2595562"/>
          </a:xfrm>
          <a:prstGeom prst="curvedConnector2">
            <a:avLst/>
          </a:prstGeom>
          <a:ln w="3175"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458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sz="quarter" idx="1"/>
          </p:nvPr>
        </p:nvSpPr>
        <p:spPr>
          <a:xfrm>
            <a:off x="912813" y="1517650"/>
            <a:ext cx="8153400" cy="44958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sr-Latn-RS" altLang="en-US" sz="1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Nestandardizovan</a:t>
            </a:r>
            <a:endParaRPr lang="sr-Latn-RS" altLang="en-US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74637" lvl="1" indent="0"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sr-Latn-RS" altLang="en-US" sz="1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Sinonimi: slobodan, nestrukturisan, dubinski (eng. in-depth)</a:t>
            </a:r>
          </a:p>
          <a:p>
            <a:pPr marL="274637" lvl="1" indent="0" eaLnBrk="1" hangingPunct="1">
              <a:buFont typeface="Wingdings" pitchFamily="2" charset="2"/>
              <a:buNone/>
              <a:defRPr/>
            </a:pPr>
            <a:r>
              <a:rPr lang="sr-Latn-RS" altLang="en-US" sz="1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Intervjuista zna predmet, cilj i zadatke istraživanja</a:t>
            </a:r>
          </a:p>
          <a:p>
            <a:pPr marL="274637" lvl="1" indent="0" eaLnBrk="1" hangingPunct="1">
              <a:buFont typeface="Wingdings" pitchFamily="2" charset="2"/>
              <a:buNone/>
              <a:defRPr/>
            </a:pPr>
            <a:r>
              <a:rPr lang="sr-Latn-RS" altLang="en-US" sz="1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Unapred su predviđene teme i najvažnija pitanja</a:t>
            </a:r>
          </a:p>
          <a:p>
            <a:pPr marL="274637" lvl="1" indent="0" eaLnBrk="1" hangingPunct="1">
              <a:buFont typeface="Wingdings" pitchFamily="2" charset="2"/>
              <a:buNone/>
              <a:defRPr/>
            </a:pPr>
            <a:r>
              <a:rPr lang="sr-Latn-RS" altLang="en-US" sz="1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Specifična pitanja se formulišu prema situaciji</a:t>
            </a:r>
          </a:p>
          <a:p>
            <a:pPr marL="274637" lvl="1" indent="0" eaLnBrk="1" hangingPunct="1">
              <a:buFont typeface="Wingdings" pitchFamily="2" charset="2"/>
              <a:buNone/>
              <a:defRPr/>
            </a:pPr>
            <a:r>
              <a:rPr lang="sr-Latn-RS" altLang="en-US" sz="1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Intervju prilagođen ispitaniku (centriran na ispitanika)</a:t>
            </a:r>
          </a:p>
          <a:p>
            <a:pPr marL="274637" lvl="1" indent="0" eaLnBrk="1" hangingPunct="1">
              <a:buFont typeface="Wingdings" pitchFamily="2" charset="2"/>
              <a:buNone/>
              <a:defRPr/>
            </a:pPr>
            <a:r>
              <a:rPr lang="sr-Latn-RS" altLang="en-US" sz="1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Zahteva dobru pripremu i iskustvo</a:t>
            </a:r>
          </a:p>
          <a:p>
            <a:pPr marL="274637" lvl="1" indent="0" eaLnBrk="1" hangingPunct="1">
              <a:buFont typeface="Wingdings" pitchFamily="2" charset="2"/>
              <a:buNone/>
              <a:defRPr/>
            </a:pPr>
            <a:endParaRPr lang="sr-Latn-RS" altLang="en-US" sz="15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sr-Latn-RS" altLang="en-U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Standardizovan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sr-Latn-RS" altLang="en-US" sz="15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  <a:r>
              <a:rPr lang="sr-Latn-RS" altLang="en-US" sz="1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Sinonimi</a:t>
            </a:r>
            <a:r>
              <a:rPr lang="sr-Latn-RS" altLang="en-US" sz="15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strukturisan, vezan</a:t>
            </a:r>
          </a:p>
          <a:p>
            <a:pPr marL="274637" lvl="1" indent="0" eaLnBrk="1" hangingPunct="1">
              <a:buFont typeface="Wingdings" pitchFamily="2" charset="2"/>
              <a:buNone/>
              <a:defRPr/>
            </a:pPr>
            <a:r>
              <a:rPr lang="sr-Latn-RS" altLang="en-US" sz="1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Lista utvrđenih pitanja koja se obavezno postavljaju</a:t>
            </a:r>
          </a:p>
          <a:p>
            <a:pPr marL="274637" lvl="1" indent="0" eaLnBrk="1" hangingPunct="1">
              <a:buFont typeface="Wingdings" pitchFamily="2" charset="2"/>
              <a:buNone/>
              <a:defRPr/>
            </a:pPr>
            <a:r>
              <a:rPr lang="sr-Latn-RS" altLang="en-US" sz="1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Redosled postavljanja pitanja je fiskiran</a:t>
            </a:r>
          </a:p>
          <a:p>
            <a:pPr marL="274637" lvl="1" indent="0" eaLnBrk="1" hangingPunct="1">
              <a:buFont typeface="Wingdings" pitchFamily="2" charset="2"/>
              <a:buNone/>
              <a:defRPr/>
            </a:pPr>
            <a:r>
              <a:rPr lang="sr-Latn-RS" altLang="en-US" sz="1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Intervjueru nije dozvoljeno da menja formulaciju pitanja</a:t>
            </a:r>
          </a:p>
          <a:p>
            <a:pPr marL="274637" lvl="1" indent="0" eaLnBrk="1" hangingPunct="1">
              <a:buFont typeface="Wingdings" pitchFamily="2" charset="2"/>
              <a:buNone/>
              <a:defRPr/>
            </a:pPr>
            <a:r>
              <a:rPr lang="sr-Latn-RS" altLang="en-US" sz="1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Upitnik sa ličnim intervjuisanjem</a:t>
            </a:r>
          </a:p>
          <a:p>
            <a:pPr lvl="1" eaLnBrk="1" hangingPunct="1">
              <a:defRPr/>
            </a:pPr>
            <a:endParaRPr lang="sr-Latn-RS" altLang="en-US" sz="15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defRPr/>
            </a:pPr>
            <a:endParaRPr lang="sr-Latn-CS" altLang="en-US" sz="1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18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defRPr/>
            </a:pPr>
            <a:endParaRPr lang="en-US" alt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vrste intrvjua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16913" y="6021388"/>
            <a:ext cx="649287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318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513138"/>
            <a:ext cx="286385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95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1179513"/>
            <a:ext cx="8153400" cy="44958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Wingdings" panose="05000000000000000000" pitchFamily="2" charset="2"/>
              <a:buNone/>
            </a:pPr>
            <a:endParaRPr lang="sr-Latn-CS" altLang="en-US" sz="18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RS" altLang="en-US" sz="1800" b="1" smtClean="0">
                <a:latin typeface="Segoe UI" panose="020B0502040204020203" pitchFamily="34" charset="0"/>
                <a:cs typeface="Segoe UI" panose="020B0502040204020203" pitchFamily="34" charset="0"/>
              </a:rPr>
              <a:t>Prednosti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Neposredan kontakt i komunikacija (posmatranje reakcija ispitanika)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Intervju se može podešavati prema svakom intervjuisanom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Veći stepen međusobnog poverenja i saradnje (emotivno obojena pitanja)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Mogu se prikupljati podaci koji nisu dostupni na drugi način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Može se kombinovati sa drugim istraživačkim tehnikama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Dobijaju se opširniji i potpuniji odgovori na otvorena pitanja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sr-Latn-RS" altLang="en-US" sz="15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RS" altLang="en-US" sz="1800" b="1" smtClean="0">
                <a:latin typeface="Segoe UI" panose="020B0502040204020203" pitchFamily="34" charset="0"/>
                <a:cs typeface="Segoe UI" panose="020B0502040204020203" pitchFamily="34" charset="0"/>
              </a:rPr>
              <a:t>Nedostaci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Intervjuom se može obuhvatiti mali broj ispitanika 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Nije ekonomična tehnika (zahteva vreme)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Beleženje odgovora intervjuisanog nije preporučljivo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Veća subjektivnost u postupku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Obrada podataka je mahom kvalitativna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Traži iskustvo intervjuera</a:t>
            </a:r>
          </a:p>
          <a:p>
            <a:pPr marL="273050" lvl="1" indent="0" eaLnBrk="1" hangingPunct="1">
              <a:buFont typeface="Wingdings" pitchFamily="2" charset="2"/>
              <a:buNone/>
            </a:pPr>
            <a:endParaRPr lang="sr-Latn-RS" altLang="en-US" sz="15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sr-Latn-CS" altLang="en-US" sz="18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 sz="18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4339" name="Picture 4" descr="C:\Users\Pedja\Desktop\Hi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>
            <a:fillRect/>
          </a:stretch>
        </p:blipFill>
        <p:spPr bwMode="auto">
          <a:xfrm>
            <a:off x="7529513" y="2205038"/>
            <a:ext cx="1141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C:\Users\Pedja\Desktop\Hi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>
            <a:fillRect/>
          </a:stretch>
        </p:blipFill>
        <p:spPr bwMode="auto">
          <a:xfrm>
            <a:off x="7499350" y="4659313"/>
            <a:ext cx="11414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>
                <a:latin typeface="Segoe UI Light" panose="020B0502040204020203" pitchFamily="34" charset="0"/>
                <a:cs typeface="Segoe UI Light" panose="020B0502040204020203" pitchFamily="34" charset="0"/>
              </a:rPr>
              <a:t>pro et </a:t>
            </a:r>
            <a:r>
              <a:rPr kumimoji="1" lang="sr-Latn-C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contra intervjua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16913" y="6021388"/>
            <a:ext cx="649287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90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r-Latn-RS" sz="3200" b="1" dirty="0" smtClean="0">
                <a:latin typeface="Tempus Sans ITC" pitchFamily="82" charset="0"/>
              </a:rPr>
              <a:t>Empirizam</a:t>
            </a:r>
            <a:r>
              <a:rPr lang="sr-Latn-RS" sz="3200" dirty="0" smtClean="0">
                <a:latin typeface="Tempus Sans ITC" pitchFamily="82" charset="0"/>
              </a:rPr>
              <a:t>: određene vrste pouzdanih spoznaja mogu izvirati jedino iz iskustva</a:t>
            </a:r>
          </a:p>
          <a:p>
            <a:r>
              <a:rPr lang="sr-Latn-RS" sz="3200" dirty="0" smtClean="0">
                <a:latin typeface="Tempus Sans ITC" pitchFamily="82" charset="0"/>
              </a:rPr>
              <a:t>Održivost teorije ili hipoteze zavisi od prirode empirijskih podataka koji je podupiru</a:t>
            </a:r>
          </a:p>
          <a:p>
            <a:r>
              <a:rPr lang="sr-Latn-RS" sz="3200" b="1" dirty="0" smtClean="0">
                <a:latin typeface="Tempus Sans ITC" pitchFamily="82" charset="0"/>
              </a:rPr>
              <a:t>Empirijsko</a:t>
            </a:r>
            <a:r>
              <a:rPr lang="sr-Latn-RS" sz="3200" dirty="0" smtClean="0">
                <a:latin typeface="Tempus Sans ITC" pitchFamily="82" charset="0"/>
              </a:rPr>
              <a:t> – ono što se može potvrditi opažanjem</a:t>
            </a:r>
          </a:p>
          <a:p>
            <a:r>
              <a:rPr lang="sr-Latn-RS" sz="3200" b="1" dirty="0" smtClean="0">
                <a:latin typeface="Tempus Sans ITC" pitchFamily="82" charset="0"/>
              </a:rPr>
              <a:t>Dokazi</a:t>
            </a:r>
            <a:r>
              <a:rPr lang="sr-Latn-RS" sz="3200" dirty="0" smtClean="0">
                <a:latin typeface="Tempus Sans ITC" pitchFamily="82" charset="0"/>
              </a:rPr>
              <a:t> – podaci koji pružaju jaku potvrdu, u terminima verovatnoće, za određenu teoriju ili hipotezu</a:t>
            </a:r>
            <a:endParaRPr lang="en-US" sz="3200" dirty="0">
              <a:latin typeface="Tempus Sans ITC" pitchFamily="82" charset="0"/>
            </a:endParaRPr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4572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/>
          <p:cNvSpPr>
            <a:spLocks noGrp="1"/>
          </p:cNvSpPr>
          <p:nvPr>
            <p:ph sz="quarter" idx="1"/>
          </p:nvPr>
        </p:nvSpPr>
        <p:spPr>
          <a:xfrm>
            <a:off x="950913" y="1341438"/>
            <a:ext cx="8153400" cy="44958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Niz standardizovanih i smisaono povezanih pitanja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r-Latn-C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Neke varijable se lakše prevode u pitanja, a neke teže.</a:t>
            </a:r>
          </a:p>
          <a:p>
            <a:pPr marL="273050" lvl="1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sr-Latn-R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            npr. pol, uzrast	                    </a:t>
            </a:r>
            <a:r>
              <a:rPr lang="sr-Latn-C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npr. SES, stavovi</a:t>
            </a:r>
            <a:endParaRPr lang="sr-Latn-RS" altLang="en-US" sz="16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Konstruiše se </a:t>
            </a:r>
            <a:r>
              <a:rPr lang="sr-Latn-RS" altLang="en-US" sz="1600" i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ad hoc</a:t>
            </a: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, i koristi mahom u anketnim istraživanjima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Retko kad se iz odgovora na upitnička pitanja formira ukupan skor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sr-Latn-CS" altLang="en-US" sz="5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48"/>
          <a:stretch>
            <a:fillRect/>
          </a:stretch>
        </p:blipFill>
        <p:spPr bwMode="auto">
          <a:xfrm>
            <a:off x="6867525" y="1174750"/>
            <a:ext cx="2224088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210" b="17175"/>
          <a:stretch>
            <a:fillRect/>
          </a:stretch>
        </p:blipFill>
        <p:spPr bwMode="auto">
          <a:xfrm>
            <a:off x="6867525" y="4170363"/>
            <a:ext cx="223678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upitnik</a:t>
            </a: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kumimoji="1" lang="sr-Latn-RS" altLang="sr-Latn-RS" sz="2600" dirty="0">
                <a:latin typeface="Segoe UI Light" panose="020B0502040204020203" pitchFamily="34" charset="0"/>
                <a:cs typeface="Segoe UI Light" panose="020B0502040204020203" pitchFamily="34" charset="0"/>
              </a:rPr>
              <a:t>(eng. questionnaire)</a:t>
            </a:r>
            <a:endParaRPr kumimoji="1" lang="en-US" altLang="sr-Latn-R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367" name="Content Placeholder 2"/>
          <p:cNvSpPr txBox="1">
            <a:spLocks/>
          </p:cNvSpPr>
          <p:nvPr/>
        </p:nvSpPr>
        <p:spPr bwMode="auto">
          <a:xfrm>
            <a:off x="971550" y="3213100"/>
            <a:ext cx="569118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182563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30250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1279525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17367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1939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26511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1083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600" b="1">
                <a:latin typeface="Segoe UI" panose="020B0502040204020203" pitchFamily="34" charset="0"/>
                <a:cs typeface="Segoe UI" panose="020B0502040204020203" pitchFamily="34" charset="0"/>
              </a:rPr>
              <a:t>Zatvorena pitanja </a:t>
            </a:r>
            <a:r>
              <a:rPr lang="sr-Latn-CS" altLang="sr-Latn-RS" sz="1600">
                <a:latin typeface="Segoe UI Light" panose="020B0502040204020203" pitchFamily="34" charset="0"/>
                <a:cs typeface="Segoe UI Light" panose="020B0502040204020203" pitchFamily="34" charset="0"/>
              </a:rPr>
              <a:t>(pitanja sa ponuđenim odgovorima, ≈PVI)</a:t>
            </a:r>
            <a:endParaRPr lang="sr-Latn-CS" altLang="sr-Latn-RS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500" b="1">
                <a:latin typeface="Segoe UI Light" panose="020B0502040204020203" pitchFamily="34" charset="0"/>
                <a:cs typeface="Segoe UI Light" panose="020B0502040204020203" pitchFamily="34" charset="0"/>
              </a:rPr>
              <a:t>      </a:t>
            </a:r>
            <a:r>
              <a:rPr lang="sr-Latn-CS" altLang="sr-Latn-RS" sz="1500">
                <a:latin typeface="Segoe UI Light" panose="020B0502040204020203" pitchFamily="34" charset="0"/>
                <a:cs typeface="Segoe UI Light" panose="020B0502040204020203" pitchFamily="34" charset="0"/>
              </a:rPr>
              <a:t>Ispitanik bira i označava jedan ili više predloženih odgovora	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500">
                <a:latin typeface="Segoe UI Light" panose="020B0502040204020203" pitchFamily="34" charset="0"/>
                <a:cs typeface="Segoe UI Light" panose="020B0502040204020203" pitchFamily="34" charset="0"/>
              </a:rPr>
              <a:t>      Kategorije odgovora ne smeju da se preklapaju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500">
                <a:latin typeface="Segoe UI Light" panose="020B0502040204020203" pitchFamily="34" charset="0"/>
                <a:cs typeface="Segoe UI Light" panose="020B0502040204020203" pitchFamily="34" charset="0"/>
              </a:rPr>
              <a:t>      Idealno, ponuđene su sve kategorije odgovora (iscrpnost)    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500">
                <a:latin typeface="Segoe UI Light" panose="020B0502040204020203" pitchFamily="34" charset="0"/>
                <a:cs typeface="Segoe UI Light" panose="020B0502040204020203" pitchFamily="34" charset="0"/>
              </a:rPr>
              <a:t>      Ponuditi i odgovor “Nešto drugo. Šta? _______”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500">
                <a:latin typeface="Segoe UI Light" panose="020B0502040204020203" pitchFamily="34" charset="0"/>
                <a:cs typeface="Segoe UI Light" panose="020B0502040204020203" pitchFamily="34" charset="0"/>
              </a:rPr>
              <a:t>      Optimalan broj ponuđenih odgovora (do šest)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endParaRPr lang="sr-Latn-CS" altLang="sr-Latn-RS" sz="16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600" b="1">
                <a:latin typeface="Segoe UI" panose="020B0502040204020203" pitchFamily="34" charset="0"/>
                <a:cs typeface="Segoe UI" panose="020B0502040204020203" pitchFamily="34" charset="0"/>
              </a:rPr>
              <a:t>Otvorena pitanja </a:t>
            </a:r>
            <a:r>
              <a:rPr lang="sr-Latn-CS" altLang="sr-Latn-RS" sz="1600">
                <a:latin typeface="Segoe UI Light" panose="020B0502040204020203" pitchFamily="34" charset="0"/>
                <a:cs typeface="Segoe UI Light" panose="020B0502040204020203" pitchFamily="34" charset="0"/>
              </a:rPr>
              <a:t>(pitanja sa konstruisanim odgovorima)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6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CS" altLang="sr-Latn-RS" sz="1400">
                <a:latin typeface="Segoe UI Light" panose="020B0502040204020203" pitchFamily="34" charset="0"/>
                <a:cs typeface="Segoe UI Light" panose="020B0502040204020203" pitchFamily="34" charset="0"/>
              </a:rPr>
              <a:t>    </a:t>
            </a:r>
            <a:r>
              <a:rPr lang="sr-Latn-CS" altLang="sr-Latn-RS" sz="1500">
                <a:latin typeface="Segoe UI Light" panose="020B0502040204020203" pitchFamily="34" charset="0"/>
                <a:cs typeface="Segoe UI Light" panose="020B0502040204020203" pitchFamily="34" charset="0"/>
              </a:rPr>
              <a:t>Koriste se kada je cilj istraživanja eksplorativni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500">
                <a:latin typeface="Segoe UI Light" panose="020B0502040204020203" pitchFamily="34" charset="0"/>
                <a:cs typeface="Segoe UI Light" panose="020B0502040204020203" pitchFamily="34" charset="0"/>
              </a:rPr>
              <a:t>     Teškoće objektivnog ocenjivanja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500">
                <a:latin typeface="Segoe UI Light" panose="020B0502040204020203" pitchFamily="34" charset="0"/>
                <a:cs typeface="Segoe UI Light" panose="020B0502040204020203" pitchFamily="34" charset="0"/>
              </a:rPr>
              <a:t>     Kvantifikacija je po pravilu naknadna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endParaRPr lang="sr-Latn-BA" altLang="sr-Latn-RS" sz="16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51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R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praktični saveti</a:t>
            </a:r>
            <a:endParaRPr kumimoji="1" lang="en-US" altLang="sr-Latn-RS" sz="2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388" name="Content Placeholder 2"/>
          <p:cNvSpPr txBox="1">
            <a:spLocks/>
          </p:cNvSpPr>
          <p:nvPr/>
        </p:nvSpPr>
        <p:spPr bwMode="auto">
          <a:xfrm>
            <a:off x="938213" y="1268413"/>
            <a:ext cx="74168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182563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730250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004888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1279525" indent="-182563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17367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1939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26511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108325" indent="-182563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600">
                <a:latin typeface="Segoe UI Light" panose="020B0502040204020203" pitchFamily="34" charset="0"/>
                <a:cs typeface="Segoe UI Light" panose="020B0502040204020203" pitchFamily="34" charset="0"/>
              </a:rPr>
              <a:t>Stabla pitanja jasno prostorno odvojiti od kategorija (odgovora, alternativa)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600">
                <a:latin typeface="Segoe UI Light" panose="020B0502040204020203" pitchFamily="34" charset="0"/>
                <a:cs typeface="Segoe UI Light" panose="020B0502040204020203" pitchFamily="34" charset="0"/>
              </a:rPr>
              <a:t>Način odgovaranja: „čekiranje kućica“ ili zaokruživanje brojeva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600">
                <a:latin typeface="Segoe UI Light" panose="020B0502040204020203" pitchFamily="34" charset="0"/>
                <a:cs typeface="Segoe UI Light" panose="020B0502040204020203" pitchFamily="34" charset="0"/>
              </a:rPr>
              <a:t>Upitnik ne bi trebalo da bude duži od četiri strane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600">
                <a:latin typeface="Segoe UI Light" panose="020B0502040204020203" pitchFamily="34" charset="0"/>
                <a:cs typeface="Segoe UI Light" panose="020B0502040204020203" pitchFamily="34" charset="0"/>
              </a:rPr>
              <a:t>Nakon prijema upitnika, treba ga obeležiti jedinstvenim identifikacionim brojem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endParaRPr lang="sr-Latn-CS" altLang="sr-Latn-RS" sz="16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600">
                <a:latin typeface="Segoe UI Light" panose="020B0502040204020203" pitchFamily="34" charset="0"/>
                <a:cs typeface="Segoe UI Light" panose="020B0502040204020203" pitchFamily="34" charset="0"/>
              </a:rPr>
              <a:t>Celina sa sociodemografskim pitanjima se uglavnom stavlja na početak upitnika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600">
                <a:latin typeface="Segoe UI Light" panose="020B0502040204020203" pitchFamily="34" charset="0"/>
                <a:cs typeface="Segoe UI Light" panose="020B0502040204020203" pitchFamily="34" charset="0"/>
              </a:rPr>
              <a:t>„Osetljiva pitanja“ se uglavnom ostavljaju za kraj </a:t>
            </a: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endParaRPr lang="sr-Latn-CS" altLang="sr-Latn-RS" sz="16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endParaRPr lang="sr-Latn-BA" altLang="sr-Latn-RS" sz="16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638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355975"/>
            <a:ext cx="2765425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2195513" y="4376738"/>
            <a:ext cx="45720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9288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CS" altLang="sr-Latn-RS" sz="1600">
                <a:latin typeface="Segoe UI Light" panose="020B0502040204020203" pitchFamily="34" charset="0"/>
                <a:cs typeface="Segoe UI Light" panose="020B0502040204020203" pitchFamily="34" charset="0"/>
              </a:rPr>
              <a:t>Opšte strategije ređanja pitanja</a:t>
            </a:r>
          </a:p>
          <a:p>
            <a:pPr lvl="2" eaLnBrk="1" hangingPunct="1">
              <a:spcBef>
                <a:spcPts val="600"/>
              </a:spcBef>
            </a:pPr>
            <a:r>
              <a:rPr lang="sr-Latn-CS" altLang="sr-Latn-RS" sz="1400">
                <a:latin typeface="Segoe UI Light" panose="020B0502040204020203" pitchFamily="34" charset="0"/>
                <a:cs typeface="Segoe UI Light" panose="020B0502040204020203" pitchFamily="34" charset="0"/>
              </a:rPr>
              <a:t>Levak</a:t>
            </a:r>
          </a:p>
          <a:p>
            <a:pPr lvl="2" eaLnBrk="1" hangingPunct="1">
              <a:spcBef>
                <a:spcPts val="600"/>
              </a:spcBef>
            </a:pPr>
            <a:r>
              <a:rPr lang="sr-Latn-CS" altLang="sr-Latn-RS" sz="1400">
                <a:latin typeface="Segoe UI Light" panose="020B0502040204020203" pitchFamily="34" charset="0"/>
                <a:cs typeface="Segoe UI Light" panose="020B0502040204020203" pitchFamily="34" charset="0"/>
              </a:rPr>
              <a:t>Obrnuti levak</a:t>
            </a:r>
          </a:p>
          <a:p>
            <a:pPr lvl="2" eaLnBrk="1" hangingPunct="1">
              <a:spcBef>
                <a:spcPts val="600"/>
              </a:spcBef>
            </a:pPr>
            <a:r>
              <a:rPr lang="sr-Latn-CS" altLang="sr-Latn-RS" sz="1400">
                <a:latin typeface="Segoe UI Light" panose="020B0502040204020203" pitchFamily="34" charset="0"/>
                <a:cs typeface="Segoe UI Light" panose="020B0502040204020203" pitchFamily="34" charset="0"/>
              </a:rPr>
              <a:t>Dijamant </a:t>
            </a:r>
          </a:p>
          <a:p>
            <a:pPr lvl="2" eaLnBrk="1" hangingPunct="1">
              <a:spcBef>
                <a:spcPts val="600"/>
              </a:spcBef>
            </a:pPr>
            <a:r>
              <a:rPr lang="sr-Latn-CS" altLang="sr-Latn-RS" sz="1400">
                <a:latin typeface="Segoe UI Light" panose="020B0502040204020203" pitchFamily="34" charset="0"/>
                <a:cs typeface="Segoe UI Light" panose="020B0502040204020203" pitchFamily="34" charset="0"/>
              </a:rPr>
              <a:t>Tunel</a:t>
            </a:r>
          </a:p>
        </p:txBody>
      </p:sp>
    </p:spTree>
    <p:extLst>
      <p:ext uri="{BB962C8B-B14F-4D97-AF65-F5344CB8AC3E}">
        <p14:creationId xmlns:p14="http://schemas.microsoft.com/office/powerpoint/2010/main" xmlns="" val="326936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sz="quarter" idx="1"/>
          </p:nvPr>
        </p:nvSpPr>
        <p:spPr>
          <a:xfrm>
            <a:off x="971550" y="1147763"/>
            <a:ext cx="8153400" cy="44958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endParaRPr lang="sr-Latn-CS" altLang="en-US" sz="18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RS" altLang="en-US" sz="1800" b="1" smtClean="0">
                <a:latin typeface="Segoe UI" panose="020B0502040204020203" pitchFamily="34" charset="0"/>
                <a:cs typeface="Segoe UI" panose="020B0502040204020203" pitchFamily="34" charset="0"/>
              </a:rPr>
              <a:t>Prednosti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Mogućnost da se istovremeno ispita veći broj osoba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Relativno jednostavna priprema za zadavanje upitnika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Jednoobraznost ispitivanja 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Anonimnost omogućava iskrenije odgovore 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Ispitaniku se dopušta vreme da razmisli o svojim odgovorima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sr-Latn-RS" altLang="en-US" sz="15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RS" altLang="en-US" sz="1800" b="1" smtClean="0">
                <a:latin typeface="Segoe UI" panose="020B0502040204020203" pitchFamily="34" charset="0"/>
                <a:cs typeface="Segoe UI" panose="020B0502040204020203" pitchFamily="34" charset="0"/>
              </a:rPr>
              <a:t>Nedostaci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Ne može da se primeni na sve delove široke populacije (npr. deca, nepismeni)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Može se dogoditi da ispitanici ne shvataju pitanje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Može se dogoditi da ispitanici automatski odgovaraju na pitanja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RS" altLang="en-US" sz="15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Nemamo mogućnost da posmatramo i neverbalne reakcije ispitanika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sr-Latn-CS" altLang="en-US" sz="18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 sz="18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7411" name="Picture 4" descr="C:\Users\Pedja\Desktop\Hi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>
            <a:fillRect/>
          </a:stretch>
        </p:blipFill>
        <p:spPr bwMode="auto">
          <a:xfrm>
            <a:off x="7558088" y="2060575"/>
            <a:ext cx="1141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C:\Users\Pedja\Desktop\Hi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>
            <a:fillRect/>
          </a:stretch>
        </p:blipFill>
        <p:spPr bwMode="auto">
          <a:xfrm>
            <a:off x="7554913" y="4076700"/>
            <a:ext cx="1141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>
                <a:latin typeface="Segoe UI Light" panose="020B0502040204020203" pitchFamily="34" charset="0"/>
                <a:cs typeface="Segoe UI Light" panose="020B0502040204020203" pitchFamily="34" charset="0"/>
              </a:rPr>
              <a:t>pro et </a:t>
            </a:r>
            <a:r>
              <a:rPr kumimoji="1" lang="sr-Latn-C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contra upitnika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16913" y="6021388"/>
            <a:ext cx="649287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56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SKALE PROCENE</a:t>
            </a:r>
            <a:endParaRPr lang="en-US" dirty="0">
              <a:latin typeface="Tempus Sans ITC" pitchFamily="82" charset="0"/>
            </a:endParaRPr>
          </a:p>
        </p:txBody>
      </p:sp>
      <p:pic>
        <p:nvPicPr>
          <p:cNvPr id="4" name="Picture 1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869" y="2670175"/>
            <a:ext cx="7143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025525" y="1185863"/>
            <a:ext cx="7772400" cy="40513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CS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Instrument za objektivizaciju, preciziranje i kvantifikaciju ponašanja i osobina 	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CS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Predmet procene mogu biti tuđe ili vlastite osobine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sr-Latn-CS" alt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CS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Svaka skala procene predstavlja stavku koja ima stablo i skalu odgovora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CS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Skalu odgovora čini skup alternativa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CS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Alternative mogu biti prikazane verbalno, numerički ili grafički </a:t>
            </a: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sr-Latn-CS" alt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CS" altLang="sr-Latn-RS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Prednosti</a:t>
            </a:r>
            <a:r>
              <a:rPr lang="sr-Latn-CS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skala procene</a:t>
            </a:r>
          </a:p>
          <a:p>
            <a:pPr marL="274320" lvl="1" indent="0" eaLnBrk="1" fontAlgn="auto" hangingPunct="1">
              <a:buFont typeface="Wingdings" pitchFamily="2" charset="2"/>
              <a:buNone/>
              <a:defRPr/>
            </a:pPr>
            <a:r>
              <a:rPr lang="sr-Latn-CS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Lako se zadaju, popunjavaju i ocenjuju (ekonomičnost)</a:t>
            </a:r>
          </a:p>
          <a:p>
            <a:pPr marL="274320" lvl="1" indent="0" eaLnBrk="1" fontAlgn="auto" hangingPunct="1">
              <a:buFont typeface="Wingdings" pitchFamily="2" charset="2"/>
              <a:buNone/>
              <a:defRPr/>
            </a:pPr>
            <a:r>
              <a:rPr lang="sr-Latn-CS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Ispitivanje pojava koje nisu dostupne neposrednom posmatranju</a:t>
            </a:r>
          </a:p>
          <a:p>
            <a:pPr marL="274320" lvl="1" indent="0" eaLnBrk="1" fontAlgn="auto" hangingPunct="1">
              <a:buFont typeface="Wingdings" pitchFamily="2" charset="2"/>
              <a:buNone/>
              <a:defRPr/>
            </a:pPr>
            <a:r>
              <a:rPr lang="sr-Latn-CS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Diferencirani i statistički informativni podaci</a:t>
            </a:r>
            <a:endParaRPr lang="sr-Latn-CS" alt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66713" lvl="1" indent="0" eaLnBrk="1" fontAlgn="auto" hangingPunct="1">
              <a:buFont typeface="Wingdings 2" panose="05020102010507070707" pitchFamily="18" charset="2"/>
              <a:buNone/>
              <a:defRPr/>
            </a:pPr>
            <a:endParaRPr lang="sr-Latn-CS" alt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lvl="1" indent="0" eaLnBrk="1" fontAlgn="auto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sr-Latn-CS" altLang="sr-Latn-RS" b="1" dirty="0">
                <a:latin typeface="Segoe UI" panose="020B0502040204020203" pitchFamily="34" charset="0"/>
                <a:cs typeface="Segoe UI" panose="020B0502040204020203" pitchFamily="34" charset="0"/>
              </a:rPr>
              <a:t>Nedostaci</a:t>
            </a:r>
            <a:r>
              <a:rPr lang="sr-Latn-CS" alt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skala </a:t>
            </a:r>
            <a:r>
              <a:rPr lang="sr-Latn-CS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procene</a:t>
            </a:r>
          </a:p>
          <a:p>
            <a:pPr marL="274320" lvl="1" indent="0" eaLnBrk="1" fontAlgn="auto" hangingPunct="1">
              <a:buFont typeface="Wingdings" pitchFamily="2" charset="2"/>
              <a:buNone/>
              <a:defRPr/>
            </a:pPr>
            <a:r>
              <a:rPr lang="sr-Latn-CS" alt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Problematičan nivo merenja</a:t>
            </a:r>
          </a:p>
          <a:p>
            <a:pPr marL="274320" lvl="1" indent="0" eaLnBrk="1" fontAlgn="auto" hangingPunct="1">
              <a:buFont typeface="Wingdings" pitchFamily="2" charset="2"/>
              <a:buNone/>
              <a:defRPr/>
            </a:pPr>
            <a:r>
              <a:rPr lang="sr-Latn-CS" alt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Pitanje iskrenosti ispitanika</a:t>
            </a:r>
          </a:p>
          <a:p>
            <a:pPr marL="274320" lvl="1" indent="0" eaLnBrk="1" fontAlgn="auto" hangingPunct="1">
              <a:buFont typeface="Wingdings" pitchFamily="2" charset="2"/>
              <a:buNone/>
              <a:defRPr/>
            </a:pPr>
            <a:r>
              <a:rPr lang="sr-Latn-CS" alt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Zahtev za pismenošću </a:t>
            </a:r>
          </a:p>
          <a:p>
            <a:pPr marL="366713" lvl="1" indent="0" eaLnBrk="1" fontAlgn="auto" hangingPunct="1">
              <a:buFont typeface="Wingdings" pitchFamily="2" charset="2"/>
              <a:buNone/>
              <a:defRPr/>
            </a:pPr>
            <a:endParaRPr lang="sr-Latn-CS" alt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4819" name="Picture 3" descr="C:\Users\Pedja\Desktop\Hi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>
            <a:fillRect/>
          </a:stretch>
        </p:blipFill>
        <p:spPr bwMode="auto">
          <a:xfrm>
            <a:off x="7189788" y="4076700"/>
            <a:ext cx="1141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C:\Users\Pedja\Desktop\Hi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>
            <a:fillRect/>
          </a:stretch>
        </p:blipFill>
        <p:spPr bwMode="auto">
          <a:xfrm>
            <a:off x="7189788" y="5651500"/>
            <a:ext cx="1141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skala procene (eng. rating scale)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16913" y="6021388"/>
            <a:ext cx="649287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50825" y="1557338"/>
            <a:ext cx="8134350" cy="40513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Grafička skala procene</a:t>
            </a: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Nervira me kad neko mljacka. </a:t>
            </a:r>
            <a:endParaRPr lang="sr-Latn-RS" sz="1600" dirty="0" smtClean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Nikad  ......................................................................................................... Svaki put</a:t>
            </a: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							</a:t>
            </a:r>
            <a:endParaRPr lang="sr-Latn-RS" sz="16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Numerička skala procene</a:t>
            </a: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Nervira me kad neko mljacka	</a:t>
            </a: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(uopšte ne) 1   2   3   4   5 (AAARGH!)</a:t>
            </a: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				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Deskriptivna skala procene</a:t>
            </a: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sz="1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Uopšte se ne uzbuđujem kad neko mljacka. </a:t>
            </a: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 </a:t>
            </a: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Ne uzbuđujem se kada neko mljacka	</a:t>
            </a: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 </a:t>
            </a: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Ne nerviram se mnogo kad neko mljacka.</a:t>
            </a: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 </a:t>
            </a: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Nervira me kad neko mljacka.</a:t>
            </a: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 </a:t>
            </a: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Nervira me jako kada neko mljacka.</a:t>
            </a: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 </a:t>
            </a: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Kada neko mljacka? Otkinuo bih mu/joj glavu. </a:t>
            </a: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   Ko mljacka? Zar ti ljudi nisu istrebljeni?</a:t>
            </a:r>
            <a:r>
              <a:rPr lang="sr-Latn-RS" sz="1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   MLJACKA? Ubiti. </a:t>
            </a:r>
            <a:r>
              <a:rPr lang="sr-Latn-RS" sz="16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indent="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sr-Latn-RS" sz="16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endParaRPr 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81724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skale procene po izgledu odgovora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16913" y="6021388"/>
            <a:ext cx="649287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SKALE STAVOVA</a:t>
            </a:r>
            <a:endParaRPr lang="en-US" dirty="0">
              <a:latin typeface="Tempus Sans ITC" pitchFamily="82" charset="0"/>
            </a:endParaRPr>
          </a:p>
        </p:txBody>
      </p:sp>
      <p:pic>
        <p:nvPicPr>
          <p:cNvPr id="4" name="Picture 1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71800"/>
            <a:ext cx="6629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952500" y="2986088"/>
            <a:ext cx="6264275" cy="44958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sr-Latn-BA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Struktura stavova (tri komponente stava)</a:t>
            </a:r>
          </a:p>
          <a:p>
            <a:pPr marL="547687" lvl="2" indent="0" eaLnBrk="1" hangingPunct="1">
              <a:buFont typeface="Wingdings" pitchFamily="2" charset="2"/>
              <a:buNone/>
              <a:defRPr/>
            </a:pPr>
            <a:endParaRPr lang="sr-Latn-BA" altLang="en-US" sz="5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lvl="2" indent="0" eaLnBrk="1" hangingPunct="1">
              <a:buFont typeface="Wingdings" pitchFamily="2" charset="2"/>
              <a:buNone/>
              <a:defRPr/>
            </a:pPr>
            <a:r>
              <a:rPr lang="sr-Latn-BA" alt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Saznajna (kognitivna) </a:t>
            </a:r>
          </a:p>
          <a:p>
            <a:pPr marL="0" lvl="2" indent="0" eaLnBrk="1" hangingPunct="1">
              <a:buFont typeface="Wingdings" pitchFamily="2" charset="2"/>
              <a:buNone/>
              <a:defRPr/>
            </a:pPr>
            <a:r>
              <a:rPr lang="sr-Latn-BA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BA" alt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Mislim da je mljackanje nepristojno.</a:t>
            </a:r>
            <a:r>
              <a:rPr lang="sr-Latn-BA" alt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0" lvl="2" indent="0" eaLnBrk="1" hangingPunct="1">
              <a:buFont typeface="Wingdings" pitchFamily="2" charset="2"/>
              <a:buNone/>
              <a:defRPr/>
            </a:pPr>
            <a:r>
              <a:rPr lang="sr-Latn-BA" alt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Emotivna (afektivna) </a:t>
            </a:r>
          </a:p>
          <a:p>
            <a:pPr marL="0" lvl="2" indent="0" eaLnBrk="1" hangingPunct="1">
              <a:buFont typeface="Wingdings" pitchFamily="2" charset="2"/>
              <a:buNone/>
              <a:defRPr/>
            </a:pPr>
            <a:r>
              <a:rPr lang="sr-Latn-BA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BA" alt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Dođe mi da iskočim iz svoje kože!</a:t>
            </a:r>
          </a:p>
          <a:p>
            <a:pPr marL="0" lvl="2" indent="0" eaLnBrk="1" hangingPunct="1">
              <a:buFont typeface="Wingdings" pitchFamily="2" charset="2"/>
              <a:buNone/>
              <a:defRPr/>
            </a:pPr>
            <a:r>
              <a:rPr lang="sr-Latn-BA" alt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Ponašajna (akciona) </a:t>
            </a:r>
          </a:p>
          <a:p>
            <a:pPr marL="0" lvl="2" indent="0" eaLnBrk="1" hangingPunct="1">
              <a:buFont typeface="Wingdings" pitchFamily="2" charset="2"/>
              <a:buNone/>
              <a:defRPr/>
            </a:pPr>
            <a:r>
              <a:rPr lang="sr-Latn-BA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BA" alt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Napustim sto kad neko mljacka.	</a:t>
            </a:r>
            <a:r>
              <a:rPr lang="sr-Latn-BA" alt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			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r-Latn-BA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					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r-Latn-BA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					</a:t>
            </a:r>
          </a:p>
        </p:txBody>
      </p:sp>
      <p:pic>
        <p:nvPicPr>
          <p:cNvPr id="399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900238"/>
            <a:ext cx="3492500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81724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stav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9942" name="Rectangle 1"/>
          <p:cNvSpPr>
            <a:spLocks noChangeArrowheads="1"/>
          </p:cNvSpPr>
          <p:nvPr/>
        </p:nvSpPr>
        <p:spPr bwMode="auto">
          <a:xfrm>
            <a:off x="977900" y="1125538"/>
            <a:ext cx="75549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en-US">
                <a:latin typeface="Segoe UI Light" panose="020B0502040204020203" pitchFamily="34" charset="0"/>
                <a:cs typeface="Segoe UI Light" panose="020B0502040204020203" pitchFamily="34" charset="0"/>
              </a:rPr>
              <a:t>“ Stav je mentalna spremnost, stečena individualnim iskustvom, koja vrši direktivni ili dinamički uticaj na reagovanje osoba na objekte i situacije s kojima dolazi u dodir.” (Allport, 1935)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439738" y="1373188"/>
            <a:ext cx="8020050" cy="44958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sr-Latn-BA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Meri stepen spremnosti ispitanika da učestvuju u socijalnom kontaktu sa članovima različitih socijalnih grupa (etničkih, rasnih, manjinskih...)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sr-Latn-BA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Kumulativna skala (slaganje sa jednom tvrdnjom podazumeva slaganje sa svim potonjim)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sr-Latn-BA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Ispitanici odgovaraju u kom stepenu bi bili spremni da prihvate svaku od grupa:</a:t>
            </a:r>
          </a:p>
          <a:p>
            <a:pPr marL="274637" lvl="1" indent="0"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sr-Latn-BA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Pristao/la bih na brak sa njima.</a:t>
            </a:r>
          </a:p>
          <a:p>
            <a:pPr marL="274637" lvl="1" indent="0"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sr-Latn-BA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Pristao/la bih na blisko prijateljstvo.</a:t>
            </a:r>
          </a:p>
          <a:p>
            <a:pPr marL="274637" lvl="1" indent="0"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sr-Latn-BA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Pristao/la bih da mi budu komšije.</a:t>
            </a:r>
          </a:p>
          <a:p>
            <a:pPr marL="274637" lvl="1" indent="0"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sr-Latn-BA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Pristao/la bih da radimo zajedno.</a:t>
            </a:r>
          </a:p>
          <a:p>
            <a:pPr marL="274637" lvl="1" indent="0"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sr-Latn-BA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Pristao/la bih da živimo u istoj državi.</a:t>
            </a:r>
          </a:p>
          <a:p>
            <a:pPr marL="274637" lvl="1" indent="0"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sr-Latn-BA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Pristao/la bih da posećuju moju državu.</a:t>
            </a:r>
          </a:p>
          <a:p>
            <a:pPr marL="274637" lvl="1" indent="0" eaLnBrk="1" hangingPunct="1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sr-Latn-BA" alt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Prognao/la bih ih iz države.</a:t>
            </a:r>
          </a:p>
          <a:p>
            <a:pPr lvl="1" eaLnBrk="1" hangingPunct="1">
              <a:defRPr/>
            </a:pPr>
            <a:endParaRPr lang="sr-Latn-BA" alt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19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840038"/>
            <a:ext cx="2679700" cy="40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4797425" y="6178550"/>
            <a:ext cx="1604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Emori Bogardus </a:t>
            </a:r>
          </a:p>
          <a:p>
            <a:pPr algn="ctr" eaLnBrk="1" hangingPunct="1"/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(1882-1973)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773613" y="2997200"/>
            <a:ext cx="0" cy="221456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81724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skala socijalne distance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846138" y="1325563"/>
            <a:ext cx="8423275" cy="44958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BA" altLang="sr-Latn-R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Serije tvrdnji o objektu stava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BA" altLang="sr-Latn-R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Tvrdnje su posvećene različitim aspektima stava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BA" altLang="sr-Latn-R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Tvrdnje mogu biti izražene afirmativno ili negativno (</a:t>
            </a:r>
            <a:r>
              <a:rPr lang="sr-Latn-BA" altLang="sr-Latn-RS" sz="1600" u="sng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ali ne i neutralno</a:t>
            </a:r>
            <a:r>
              <a:rPr lang="sr-Latn-BA" altLang="sr-Latn-R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BA" altLang="sr-Latn-R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Ispitanici odgovaraju označavanjem stepena u kojem prihvataju tvrdnju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BA" altLang="sr-Latn-R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Stepeni procene su numerički iskazani (najčešće pet stepeni)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BA" altLang="sr-Latn-R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BA" altLang="sr-Latn-R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 – Uopšte se ne slažem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BA" altLang="sr-Latn-R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2 – Pretežno se ne slažem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BA" altLang="sr-Latn-R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3 – Niti se slažem niti se ne slažem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BA" altLang="sr-Latn-R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4 – Pretežno se slažem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BA" altLang="sr-Latn-R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5 – U potpunosti se slažem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sr-Latn-BA" altLang="sr-Latn-R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Pre računanja ukupnog skora</a:t>
            </a:r>
          </a:p>
          <a:p>
            <a:pPr marL="273050" lvl="1" indent="0" eaLnBrk="1" hangingPunct="1">
              <a:buFont typeface="Wingdings" pitchFamily="2" charset="2"/>
              <a:buNone/>
            </a:pPr>
            <a:r>
              <a:rPr lang="sr-Latn-BA" altLang="sr-Latn-R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treba rekodirati „negativne“ stavke</a:t>
            </a:r>
          </a:p>
          <a:p>
            <a:pPr marL="547688" lvl="2" indent="0" eaLnBrk="1" hangingPunct="1">
              <a:buFont typeface="Wingdings" pitchFamily="2" charset="2"/>
              <a:buNone/>
            </a:pPr>
            <a:r>
              <a:rPr lang="sr-Latn-BA" altLang="sr-Latn-RS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1=5; 2=4; 4=2; 5=1</a:t>
            </a:r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632200"/>
            <a:ext cx="2965450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2"/>
          <p:cNvSpPr txBox="1">
            <a:spLocks noChangeArrowheads="1"/>
          </p:cNvSpPr>
          <p:nvPr/>
        </p:nvSpPr>
        <p:spPr bwMode="auto">
          <a:xfrm>
            <a:off x="4816475" y="6248400"/>
            <a:ext cx="12398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Rensis Likert</a:t>
            </a:r>
          </a:p>
          <a:p>
            <a:pPr eaLnBrk="1" hangingPunct="1"/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 (1903-1981)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81724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likertova skala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Pet koraka u procesu empirijske nauke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shiba\Pictures\MPI pictur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ANALIZA SOCIJALNIH MREŽA</a:t>
            </a:r>
            <a:endParaRPr lang="en-US" dirty="0">
              <a:latin typeface="Tempus Sans ITC" pitchFamily="82" charset="0"/>
            </a:endParaRPr>
          </a:p>
        </p:txBody>
      </p:sp>
      <p:pic>
        <p:nvPicPr>
          <p:cNvPr id="4" name="Picture 1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377" y="1527175"/>
            <a:ext cx="553673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sz="quarter" idx="1"/>
          </p:nvPr>
        </p:nvSpPr>
        <p:spPr>
          <a:xfrm>
            <a:off x="941388" y="1484313"/>
            <a:ext cx="8062912" cy="4495800"/>
          </a:xfrm>
        </p:spPr>
        <p:txBody>
          <a:bodyPr/>
          <a:lstStyle/>
          <a:p>
            <a:pPr marL="0" lvl="1" indent="0" algn="just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sr-Latn-RS" altLang="en-US" sz="1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Kvantitativna tehnika za merenje socijalnih odnosa</a:t>
            </a:r>
          </a:p>
          <a:p>
            <a:pPr marL="273050" lvl="2" indent="0" algn="just">
              <a:spcBef>
                <a:spcPts val="700"/>
              </a:spcBef>
              <a:buSzPct val="60000"/>
              <a:buFont typeface="Wingdings" pitchFamily="2" charset="2"/>
              <a:buNone/>
            </a:pPr>
            <a:r>
              <a:rPr lang="sr-Latn-R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 društvenim naukama uopšte: istraživanje grupne strukture (realni socijalni odnosi)</a:t>
            </a:r>
          </a:p>
          <a:p>
            <a:pPr marL="273050" lvl="2" indent="0" algn="just">
              <a:spcBef>
                <a:spcPts val="700"/>
              </a:spcBef>
              <a:buSzPct val="60000"/>
              <a:buFont typeface="Wingdings" pitchFamily="2" charset="2"/>
              <a:buNone/>
            </a:pPr>
            <a:r>
              <a:rPr lang="sr-Latn-R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 antropologiji: etnički odnosi i etnička identifikacija</a:t>
            </a:r>
          </a:p>
          <a:p>
            <a:pPr marL="273050" lvl="2" indent="0" algn="just">
              <a:spcBef>
                <a:spcPts val="700"/>
              </a:spcBef>
              <a:buSzPct val="60000"/>
              <a:buFont typeface="Wingdings" pitchFamily="2" charset="2"/>
              <a:buNone/>
            </a:pPr>
            <a:r>
              <a:rPr lang="sr-Latn-R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 psihologiji: izučavanje socijalne percepcije, strukture radnih, porodičnih i vršnjačkih grupa</a:t>
            </a:r>
          </a:p>
          <a:p>
            <a:pPr marL="273050" lvl="2" indent="0" algn="just">
              <a:spcBef>
                <a:spcPts val="700"/>
              </a:spcBef>
              <a:buSzPct val="60000"/>
              <a:buFont typeface="Wingdings" pitchFamily="2" charset="2"/>
              <a:buNone/>
            </a:pPr>
            <a:r>
              <a:rPr lang="sr-Latn-R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 pedagogiji: istraživanje strukture odeljenja</a:t>
            </a:r>
          </a:p>
          <a:p>
            <a:pPr marL="273050" lvl="2" indent="0" algn="just">
              <a:spcBef>
                <a:spcPts val="700"/>
              </a:spcBef>
              <a:buSzPct val="60000"/>
              <a:buFont typeface="Wingdings" pitchFamily="2" charset="2"/>
              <a:buNone/>
            </a:pPr>
            <a:r>
              <a:rPr lang="sr-Latn-R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 specijalnoj edukaciji: istraživanje odnosa prema osobama sa hendikepom</a:t>
            </a:r>
          </a:p>
        </p:txBody>
      </p:sp>
      <p:pic>
        <p:nvPicPr>
          <p:cNvPr id="47107" name="Picture 4" descr="C:\Users\Pedja\Desktop\more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449638"/>
            <a:ext cx="2484437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1"/>
          <p:cNvSpPr txBox="1">
            <a:spLocks noChangeArrowheads="1"/>
          </p:cNvSpPr>
          <p:nvPr/>
        </p:nvSpPr>
        <p:spPr bwMode="auto">
          <a:xfrm>
            <a:off x="5160963" y="6126163"/>
            <a:ext cx="14636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Jacob Moreno </a:t>
            </a:r>
          </a:p>
          <a:p>
            <a:pPr algn="ctr" eaLnBrk="1" hangingPunct="1"/>
            <a:r>
              <a:rPr lang="sr-Latn-RS" altLang="en-US" sz="1600">
                <a:latin typeface="Segoe UI Light" panose="020B0502040204020203" pitchFamily="34" charset="0"/>
                <a:cs typeface="Segoe UI Light" panose="020B0502040204020203" pitchFamily="34" charset="0"/>
              </a:rPr>
              <a:t>(1889-1974)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81724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sociometrijski metod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/>
          <p:cNvSpPr>
            <a:spLocks noGrp="1"/>
          </p:cNvSpPr>
          <p:nvPr>
            <p:ph sz="quarter" idx="1"/>
          </p:nvPr>
        </p:nvSpPr>
        <p:spPr>
          <a:xfrm>
            <a:off x="971550" y="1773238"/>
            <a:ext cx="8423275" cy="4495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" panose="020B0502040204020203" pitchFamily="34" charset="0"/>
                <a:cs typeface="Segoe UI" panose="020B0502040204020203" pitchFamily="34" charset="0"/>
              </a:rPr>
              <a:t>Individualni</a:t>
            </a:r>
          </a:p>
          <a:p>
            <a:pPr marL="273050" lvl="1" indent="0">
              <a:buFont typeface="Wingdings" pitchFamily="2" charset="2"/>
              <a:buNone/>
            </a:pPr>
            <a:r>
              <a:rPr lang="sl-SI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Indeks socijalne privlačnosti: broj pozitivnih izbora/ broj mogućih izbora</a:t>
            </a:r>
          </a:p>
          <a:p>
            <a:pPr marL="273050" lvl="1" indent="0">
              <a:buFont typeface="Wingdings" pitchFamily="2" charset="2"/>
              <a:buNone/>
            </a:pPr>
            <a:r>
              <a:rPr lang="sl-SI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Indeks socijalne odbačenosti: broj odbijanja/ broj mogućih odbijanja</a:t>
            </a:r>
          </a:p>
          <a:p>
            <a:pPr marL="273050" lvl="1" indent="0">
              <a:buFont typeface="Wingdings" pitchFamily="2" charset="2"/>
              <a:buNone/>
            </a:pPr>
            <a:r>
              <a:rPr lang="sl-SI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Indeks pozitivne socijalne ekspanzivnosti: broj datih +glasova/ broj mogućih glasova</a:t>
            </a:r>
          </a:p>
          <a:p>
            <a:pPr marL="273050" lvl="1" indent="0">
              <a:buFont typeface="Wingdings" pitchFamily="2" charset="2"/>
              <a:buNone/>
            </a:pPr>
            <a:r>
              <a:rPr lang="sl-SI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Indeks negativne socijalne ekspanzivnosti: broj datih -glasova/ broj mogućih  glasova</a:t>
            </a:r>
            <a:endParaRPr lang="en-US" altLang="en-US" sz="14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sr-Latn-RS" altLang="en-US" sz="16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sr-Latn-RS" altLang="en-US" sz="1600" b="1" smtClean="0">
                <a:latin typeface="Segoe UI" panose="020B0502040204020203" pitchFamily="34" charset="0"/>
                <a:cs typeface="Segoe UI" panose="020B0502040204020203" pitchFamily="34" charset="0"/>
              </a:rPr>
              <a:t>Grupni</a:t>
            </a:r>
          </a:p>
          <a:p>
            <a:pPr marL="273050" lvl="1" indent="0">
              <a:buFont typeface="Wingdings" pitchFamily="2" charset="2"/>
              <a:buNone/>
            </a:pPr>
            <a:r>
              <a:rPr lang="sl-SI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Indeks grupne kohezivnosti: broj uzajamnih </a:t>
            </a:r>
            <a:r>
              <a:rPr lang="sr-Latn-R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pozitivnih </a:t>
            </a:r>
            <a:r>
              <a:rPr lang="sl-SI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izbora/ broj mogućih uzajamnih izbora</a:t>
            </a:r>
          </a:p>
          <a:p>
            <a:pPr marL="273050" lvl="1" indent="0">
              <a:buFont typeface="Wingdings" pitchFamily="2" charset="2"/>
              <a:buNone/>
            </a:pPr>
            <a:r>
              <a:rPr lang="en-U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Indeks grupne tenzije</a:t>
            </a:r>
            <a:r>
              <a:rPr lang="sl-SI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: broj uzajamnih </a:t>
            </a:r>
            <a:r>
              <a:rPr lang="sr-Latn-R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negativnih</a:t>
            </a:r>
            <a:r>
              <a:rPr lang="en-U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l-SI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izbora/ broj mogućih uzajamnih izbora</a:t>
            </a:r>
            <a:endParaRPr lang="en-US" altLang="en-US" sz="14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73050" lvl="1" indent="0">
              <a:buFont typeface="Wingdings" pitchFamily="2" charset="2"/>
              <a:buNone/>
            </a:pPr>
            <a:r>
              <a:rPr lang="en-U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Indeks grupne integrisanosti: </a:t>
            </a:r>
            <a:r>
              <a:rPr lang="sl-SI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broj č</a:t>
            </a:r>
            <a:r>
              <a:rPr lang="en-U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lanova be</a:t>
            </a:r>
            <a:r>
              <a:rPr lang="sl-SI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z</a:t>
            </a:r>
            <a:r>
              <a:rPr lang="en-U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po</a:t>
            </a:r>
            <a:r>
              <a:rPr lang="sl-SI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z</a:t>
            </a:r>
            <a:r>
              <a:rPr lang="en-U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itivnog i</a:t>
            </a:r>
            <a:r>
              <a:rPr lang="sl-SI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z</a:t>
            </a:r>
            <a:r>
              <a:rPr lang="en-U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bora/</a:t>
            </a:r>
            <a:r>
              <a:rPr lang="sr-Latn-R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ukupan </a:t>
            </a:r>
            <a:r>
              <a:rPr lang="en-U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broj </a:t>
            </a:r>
            <a:r>
              <a:rPr lang="sl-SI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č</a:t>
            </a:r>
            <a:r>
              <a:rPr lang="en-US" altLang="en-US" sz="14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lanova</a:t>
            </a:r>
            <a:endParaRPr lang="sl-SI" altLang="en-US" sz="140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81724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sociometrijski indeksi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16913" y="6021388"/>
            <a:ext cx="649287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ANALIZA SADRŽAJA</a:t>
            </a:r>
            <a:endParaRPr lang="en-US" dirty="0">
              <a:latin typeface="Tempus Sans ITC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827" y="1527175"/>
            <a:ext cx="734183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971550" y="1340768"/>
            <a:ext cx="8014648" cy="4495800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sr-Latn-RS" altLang="en-US" sz="1600" u="sng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Sistematsko i objektivno</a:t>
            </a: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identifikovanje karakteristika čovekovih proizvoda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endParaRPr lang="sr-Latn-RS" altLang="en-U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Jedinice analize: udžbenici, stripovi, politički govori, novisnki članci, TV reklame, blog postovi, tvitovi, Instagram profili...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Prikupljanje podataka bez interfencije sa ispitivanom pojavom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endParaRPr lang="sr-Latn-RS" altLang="en-U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Analiza podataka zavisi od ciljeva analize</a:t>
            </a:r>
            <a:r>
              <a:rPr lang="sr-Latn-BA" alt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sr-Latn-BA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Mogući ciljevi:</a:t>
            </a:r>
          </a:p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AutoNum type="arabicPeriod"/>
              <a:defRPr/>
            </a:pPr>
            <a:r>
              <a:rPr lang="sr-Latn-BA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Identifikacija namera komunikatora</a:t>
            </a:r>
          </a:p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AutoNum type="arabicPeriod"/>
              <a:defRPr/>
            </a:pPr>
            <a:r>
              <a:rPr lang="sr-Latn-BA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Otkrivanje fokusa pojedinčeve, grupne, institucionalne ili društvene pažnje</a:t>
            </a:r>
          </a:p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AutoNum type="arabicPeriod"/>
              <a:defRPr/>
            </a:pPr>
            <a:r>
              <a:rPr lang="sr-Latn-BA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Opis trendova u sadržaju komunikacije</a:t>
            </a:r>
          </a:p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AutoNum type="arabicPeriod"/>
              <a:defRPr/>
            </a:pPr>
            <a:r>
              <a:rPr lang="sr-Latn-BA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Sastavljanje i primena standarda komunikacije</a:t>
            </a:r>
          </a:p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AutoNum type="arabicPeriod"/>
              <a:defRPr/>
            </a:pPr>
            <a:r>
              <a:rPr lang="sr-Latn-BA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Ispitivanje stavova, interesovanja i vrednosti delova populacije</a:t>
            </a:r>
          </a:p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AutoNum type="arabicPeriod"/>
              <a:defRPr/>
            </a:pPr>
            <a:r>
              <a:rPr lang="sr-Latn-BA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Kodiranje odgovora na otvorena pitanja u anketama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81724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analiza sadržaja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16913" y="6084888"/>
            <a:ext cx="649287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SEKUNDARNI PODACI I BIG DATA</a:t>
            </a:r>
            <a:endParaRPr lang="en-US" dirty="0">
              <a:latin typeface="Tempus Sans ITC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6244" y="2384425"/>
            <a:ext cx="57150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971550" y="1079625"/>
            <a:ext cx="8372475" cy="2808288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Sekundardni (arhivski) podaci – nije ih prikupio sam istraživač, već neko drugi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Nad postojećim podacima se testiranju nove hipoteze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Mogu se kombinovati podaci iz više izvora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Sekundarni izvori: arhive, statistički godišnjaci, sudski izveštaji, administrativni izveštaji...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81724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analiza sekudarnih podataka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05340" y="2460236"/>
            <a:ext cx="83740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  <a:defRPr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Izvori pristrasnosti</a:t>
            </a:r>
          </a:p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AutoNum type="arabicPeriod"/>
              <a:defRPr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Selektivno odlaganje (selektivni depozit)</a:t>
            </a:r>
          </a:p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AutoNum type="arabicPeriod"/>
              <a:defRPr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Selektivno preživljavanje (selektivno čuvanje)</a:t>
            </a:r>
          </a:p>
        </p:txBody>
      </p:sp>
      <p:sp>
        <p:nvSpPr>
          <p:cNvPr id="8" name="Rectangle 7"/>
          <p:cNvSpPr/>
          <p:nvPr/>
        </p:nvSpPr>
        <p:spPr>
          <a:xfrm>
            <a:off x="8316913" y="6084888"/>
            <a:ext cx="649287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05340" y="3810626"/>
            <a:ext cx="81724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big data</a:t>
            </a:r>
            <a:endParaRPr kumimoji="1" lang="en-US" altLang="sr-Latn-RS" sz="4200" cap="small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005340" y="4680744"/>
            <a:ext cx="8372475" cy="19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Mnoštvo prikupljenih podataka nikada nije obrađeno, a uskladišteno je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Ukoiko znamo kako da dođemo do njih, možemo slobodno da ih obrađujemo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Obradi bi trebalo da pretodi relativno razvijeno specifikovanje od ciljeva do pretpostavki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Ipak, ovde je moguć/poželjan i data mining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Socijalno najpoželjniji output je infographic, ali svakako ne i najvredniji</a:t>
            </a:r>
          </a:p>
          <a:p>
            <a:pPr marL="0" indent="0" eaLnBrk="1" hangingPunct="1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sr-Latn-RS" alt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Koje nam tri veštine trebaju za bigdata analysis? (1) Programiranje (2) Statistika (3) Hakovanje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pPr algn="ctr">
              <a:buNone/>
            </a:pPr>
            <a:r>
              <a:rPr lang="sr-Latn-RS" sz="4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Prvi deo: OSNOVE</a:t>
            </a:r>
            <a:endParaRPr lang="en-US" sz="4800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1026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5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NE-NAUČNA METODA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STAVOVI</a:t>
            </a: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INTUICIJA / VEROVANJE</a:t>
            </a: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KONSENZUS</a:t>
            </a: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AUTORITET                                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mišljenje</a:t>
            </a:r>
            <a:endParaRPr lang="en-US" sz="32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r>
              <a:rPr lang="en-US" sz="3200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PREDRASUDE</a:t>
            </a:r>
            <a:r>
              <a:rPr lang="sr-Latn-RS" sz="3200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                                     </a:t>
            </a:r>
            <a:endParaRPr lang="en-US" sz="3200" u="sng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KAUZALNA OPSERVACIJA         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dokaz</a:t>
            </a:r>
            <a:endParaRPr lang="en-US" sz="32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INFORMALNA LOGIKA</a:t>
            </a:r>
          </a:p>
          <a:p>
            <a:pPr>
              <a:buNone/>
            </a:pP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rot="5400000">
            <a:off x="6730206" y="4166394"/>
            <a:ext cx="714375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6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55626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NAUČNA METODA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SISTEMATSKO POSMATRANJE</a:t>
            </a: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FORMALNA LOGIKA</a:t>
            </a: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DOSLEDNO PRIMENJENA</a:t>
            </a:r>
            <a:endParaRPr lang="sr-Latn-RS" sz="32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>
              <a:buNone/>
            </a:pPr>
            <a:endParaRPr lang="en-US" sz="32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bolja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šansa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(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veća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mogućnost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)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valjanog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objašnjenja</a:t>
            </a:r>
            <a:endParaRPr lang="en-US" sz="32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proverava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se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prihvatljivost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hipoteze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114800" y="3352800"/>
            <a:ext cx="484187" cy="642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6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56388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Proces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naučnog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saznanja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METODOLOGIJA NIJE METODIKA!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shiba\Pictures\MPI pictur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9B1C91-3D00-4F34-9EB7-377334480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E59B1C91-3D00-4F34-9EB7-377334480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E59B1C91-3D00-4F34-9EB7-377334480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ADA0F9-E0E2-44ED-9B2F-1EFB3243F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6CADA0F9-E0E2-44ED-9B2F-1EFB3243F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6CADA0F9-E0E2-44ED-9B2F-1EFB3243F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6A2F51-A579-48DC-A0FF-3C301622A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A56A2F51-A579-48DC-A0FF-3C301622A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A56A2F51-A579-48DC-A0FF-3C301622A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140033-2968-4D56-87D4-3FB07FA40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82140033-2968-4D56-87D4-3FB07FA40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82140033-2968-4D56-87D4-3FB07FA40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NAUČNA METODA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447800"/>
            <a:ext cx="8503920" cy="51054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Tempus Sans ITC" pitchFamily="82" charset="0"/>
              </a:rPr>
              <a:t>EMPIRIJSKI PROVERLJIVO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(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posmatranja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podaci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)</a:t>
            </a:r>
          </a:p>
          <a:p>
            <a:r>
              <a:rPr lang="en-US" dirty="0" smtClean="0">
                <a:solidFill>
                  <a:srgbClr val="C00000"/>
                </a:solidFill>
                <a:latin typeface="Tempus Sans ITC" pitchFamily="82" charset="0"/>
              </a:rPr>
              <a:t>PONOVLJIVO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(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ponovljeni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pokušaji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isti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rezultati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(?))</a:t>
            </a:r>
          </a:p>
          <a:p>
            <a:r>
              <a:rPr lang="en-US" dirty="0" smtClean="0">
                <a:solidFill>
                  <a:srgbClr val="C00000"/>
                </a:solidFill>
                <a:latin typeface="Tempus Sans ITC" pitchFamily="82" charset="0"/>
              </a:rPr>
              <a:t>OBJEKTIVNO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(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jasne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pretpostavke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koncepti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procedure,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nezavisno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intersubjektivno proverljivo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)</a:t>
            </a:r>
          </a:p>
          <a:p>
            <a:r>
              <a:rPr lang="en-US" dirty="0" smtClean="0">
                <a:solidFill>
                  <a:srgbClr val="C00000"/>
                </a:solidFill>
                <a:latin typeface="Tempus Sans ITC" pitchFamily="82" charset="0"/>
              </a:rPr>
              <a:t>TRANSPARENTNO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“providno”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(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može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ponoviti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bilo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javno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se deli)</a:t>
            </a:r>
          </a:p>
          <a:p>
            <a:r>
              <a:rPr lang="en-US" dirty="0" smtClean="0">
                <a:solidFill>
                  <a:srgbClr val="C00000"/>
                </a:solidFill>
                <a:latin typeface="Tempus Sans ITC" pitchFamily="82" charset="0"/>
              </a:rPr>
              <a:t>OPOVRGLJIVO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(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mogućnost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kontradikcije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(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nesaglasnosti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)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mogu dokazati da nije tačno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)</a:t>
            </a:r>
          </a:p>
          <a:p>
            <a:r>
              <a:rPr lang="en-US" dirty="0" smtClean="0">
                <a:solidFill>
                  <a:srgbClr val="C00000"/>
                </a:solidFill>
                <a:latin typeface="Tempus Sans ITC" pitchFamily="82" charset="0"/>
              </a:rPr>
              <a:t>LOGIČKI DOSLEDNO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(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unutrašnja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koherentnost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hipoteza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logička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doslednost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zaključaka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“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zvuči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logično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”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hipoteze slede logiku dokaza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)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99306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3600" cap="small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specifične odlike naučnog znanja</a:t>
            </a:r>
            <a:endParaRPr kumimoji="1" lang="en-US" altLang="sr-Latn-RS" sz="3600" cap="small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16013" y="1484313"/>
          <a:ext cx="7056437" cy="4770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8174"/>
                <a:gridCol w="4248263"/>
              </a:tblGrid>
              <a:tr h="452120">
                <a:tc>
                  <a:txBody>
                    <a:bodyPr/>
                    <a:lstStyle/>
                    <a:p>
                      <a:pPr algn="r"/>
                      <a:r>
                        <a:rPr lang="sr-Latn-CS" alt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empiričnost</a:t>
                      </a:r>
                      <a:r>
                        <a:rPr lang="sr-Latn-CS" altLang="en-US" sz="2000" dirty="0" smtClean="0">
                          <a:solidFill>
                            <a:srgbClr val="000000"/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 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r-Latn-CS" altLang="en-US" sz="2000" dirty="0" smtClean="0">
                          <a:solidFill>
                            <a:srgbClr val="000000"/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zasnovanost na činjenicama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2120">
                <a:tc>
                  <a:txBody>
                    <a:bodyPr/>
                    <a:lstStyle/>
                    <a:p>
                      <a:pPr algn="r"/>
                      <a:r>
                        <a:rPr lang="sr-Latn-CS" alt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kritičnost 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r-Latn-CS" altLang="en-US" sz="2000" dirty="0" smtClean="0">
                          <a:solidFill>
                            <a:srgbClr val="000000"/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stalno preispitivanje 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2120">
                <a:tc>
                  <a:txBody>
                    <a:bodyPr/>
                    <a:lstStyle/>
                    <a:p>
                      <a:pPr algn="r"/>
                      <a:r>
                        <a:rPr lang="sr-Latn-CS" alt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temeljnost</a:t>
                      </a:r>
                      <a:r>
                        <a:rPr lang="sr-Latn-CS" altLang="en-US" sz="2000" dirty="0" smtClean="0">
                          <a:solidFill>
                            <a:srgbClr val="000000"/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 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r-Latn-CS" altLang="en-US" sz="2000" dirty="0" smtClean="0">
                          <a:solidFill>
                            <a:srgbClr val="000000"/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višestruka provera 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2120">
                <a:tc>
                  <a:txBody>
                    <a:bodyPr/>
                    <a:lstStyle/>
                    <a:p>
                      <a:pPr algn="r"/>
                      <a:r>
                        <a:rPr lang="sr-Latn-CS" alt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objektivnost</a:t>
                      </a:r>
                      <a:r>
                        <a:rPr lang="sr-Latn-CS" altLang="en-US" sz="2000" dirty="0" smtClean="0">
                          <a:solidFill>
                            <a:srgbClr val="000000"/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 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r-Latn-CS" altLang="en-US" sz="2000" dirty="0" smtClean="0">
                          <a:solidFill>
                            <a:srgbClr val="000000"/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nepristrasni pristup 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2120">
                <a:tc>
                  <a:txBody>
                    <a:bodyPr/>
                    <a:lstStyle/>
                    <a:p>
                      <a:pPr algn="r"/>
                      <a:r>
                        <a:rPr lang="sr-Latn-CS" alt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sistematičnost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r-Latn-CS" altLang="en-US" sz="2000" dirty="0" smtClean="0">
                          <a:solidFill>
                            <a:srgbClr val="000000"/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planska priprema 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2120">
                <a:tc>
                  <a:txBody>
                    <a:bodyPr/>
                    <a:lstStyle/>
                    <a:p>
                      <a:pPr algn="r"/>
                      <a:r>
                        <a:rPr lang="sr-Latn-CS" alt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kontrolisanost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r-Latn-CS" altLang="en-US" sz="2000" dirty="0" smtClean="0">
                          <a:latin typeface="Tempus Sans ITC" pitchFamily="82" charset="0"/>
                          <a:cs typeface="Segoe UI Light" panose="020B0502040204020203" pitchFamily="34" charset="0"/>
                        </a:rPr>
                        <a:t>uslovi istraživanja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2120">
                <a:tc>
                  <a:txBody>
                    <a:bodyPr/>
                    <a:lstStyle/>
                    <a:p>
                      <a:pPr algn="r"/>
                      <a:r>
                        <a:rPr lang="sr-Latn-CS" alt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preciznost</a:t>
                      </a:r>
                      <a:r>
                        <a:rPr lang="sr-Latn-CS" altLang="en-US" sz="2000" dirty="0" smtClean="0">
                          <a:latin typeface="Tempus Sans ITC" pitchFamily="82" charset="0"/>
                          <a:cs typeface="Segoe UI Light" panose="020B0502040204020203" pitchFamily="34" charset="0"/>
                        </a:rPr>
                        <a:t> 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r-Latn-CS" altLang="en-US" sz="2000" dirty="0" smtClean="0">
                          <a:latin typeface="Tempus Sans ITC" pitchFamily="82" charset="0"/>
                          <a:cs typeface="Segoe UI Light" panose="020B0502040204020203" pitchFamily="34" charset="0"/>
                        </a:rPr>
                        <a:t>jezik istraživanja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2120">
                <a:tc>
                  <a:txBody>
                    <a:bodyPr/>
                    <a:lstStyle/>
                    <a:p>
                      <a:pPr algn="r"/>
                      <a:r>
                        <a:rPr lang="sr-Latn-CS" alt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racionalnost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r-Latn-CS" altLang="en-US" sz="2000" dirty="0" smtClean="0">
                          <a:latin typeface="Tempus Sans ITC" pitchFamily="82" charset="0"/>
                          <a:cs typeface="Segoe UI Light" panose="020B0502040204020203" pitchFamily="34" charset="0"/>
                        </a:rPr>
                        <a:t>logičnost i doslednost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2120">
                <a:tc>
                  <a:txBody>
                    <a:bodyPr/>
                    <a:lstStyle/>
                    <a:p>
                      <a:pPr algn="r"/>
                      <a:r>
                        <a:rPr lang="sr-Latn-CS" alt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obrađenost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r-Latn-CS" altLang="en-US" sz="2000" dirty="0" smtClean="0">
                          <a:latin typeface="Tempus Sans ITC" pitchFamily="82" charset="0"/>
                          <a:cs typeface="Segoe UI Light" panose="020B0502040204020203" pitchFamily="34" charset="0"/>
                        </a:rPr>
                        <a:t>primena statističkih postupaka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2120">
                <a:tc>
                  <a:txBody>
                    <a:bodyPr/>
                    <a:lstStyle/>
                    <a:p>
                      <a:pPr algn="r"/>
                      <a:r>
                        <a:rPr lang="sr-Latn-CS" alt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empus Sans ITC" pitchFamily="82" charset="0"/>
                          <a:cs typeface="Segoe UI Light" panose="020B0502040204020203" pitchFamily="34" charset="0"/>
                        </a:rPr>
                        <a:t>javnost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sr-Latn-CS" altLang="en-US" sz="2000" dirty="0" smtClean="0">
                          <a:latin typeface="Tempus Sans ITC" pitchFamily="82" charset="0"/>
                          <a:cs typeface="Segoe UI Light" panose="020B0502040204020203" pitchFamily="34" charset="0"/>
                        </a:rPr>
                        <a:t>objavljivanje i/ili saopštavanje rezultata 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 marL="91436" marR="91436" marT="45730" marB="457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" name="Picture 2" descr="C:\Users\Toshiba\Pictures\MPI pictur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115" y="5845629"/>
            <a:ext cx="1114425" cy="647700"/>
          </a:xfrm>
          <a:prstGeom prst="rect">
            <a:avLst/>
          </a:prstGeom>
          <a:noFill/>
        </p:spPr>
      </p:pic>
      <p:pic>
        <p:nvPicPr>
          <p:cNvPr id="5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3704" y="838200"/>
            <a:ext cx="1391695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  <p:extLst>
      <p:ext uri="{BB962C8B-B14F-4D97-AF65-F5344CB8AC3E}">
        <p14:creationId xmlns="" xmlns:p14="http://schemas.microsoft.com/office/powerpoint/2010/main" val="22386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323528" y="2677519"/>
            <a:ext cx="1447806" cy="7901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sr-Latn-CS" alt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Priprema </a:t>
            </a:r>
          </a:p>
          <a:p>
            <a:pPr algn="ctr">
              <a:defRPr/>
            </a:pPr>
            <a:r>
              <a:rPr lang="sr-Latn-CS" alt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istraživanja</a:t>
            </a:r>
            <a:endParaRPr lang="sr-Cyrl-CS" altLang="en-US" sz="2000" dirty="0" smtClean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5433199" y="2681839"/>
            <a:ext cx="1638802" cy="7858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>
              <a:defRPr/>
            </a:pPr>
            <a:r>
              <a:rPr lang="sr-Latn-CS" sz="2000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Obrada podataka</a:t>
            </a:r>
            <a:endParaRPr lang="sr-Cyrl-CS" sz="2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7270308" y="2681840"/>
            <a:ext cx="1511188" cy="7858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>
              <a:defRPr/>
            </a:pPr>
            <a:r>
              <a:rPr lang="sr-Latn-CS" sz="2000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Pisanje izveštaja</a:t>
            </a:r>
            <a:endParaRPr lang="sr-Cyrl-CS" sz="2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965200" y="2205038"/>
            <a:ext cx="727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sr-Latn-CS" altLang="en-US" b="1">
                <a:solidFill>
                  <a:srgbClr val="1D130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</a:t>
            </a: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2549525" y="2205038"/>
            <a:ext cx="727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sr-Latn-CS" altLang="en-US" b="1">
                <a:solidFill>
                  <a:srgbClr val="1D130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II</a:t>
            </a: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4211638" y="2205038"/>
            <a:ext cx="727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sr-Latn-CS" altLang="en-US" b="1">
                <a:solidFill>
                  <a:srgbClr val="1D130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III</a:t>
            </a: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6076950" y="2205038"/>
            <a:ext cx="727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sr-Latn-CS" altLang="en-US" b="1">
                <a:solidFill>
                  <a:srgbClr val="1D130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IV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920244" y="2677520"/>
            <a:ext cx="1571636" cy="7901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>
              <a:defRPr/>
            </a:pPr>
            <a:r>
              <a:rPr lang="sr-Latn-CS" sz="2000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Izrada nacrta</a:t>
            </a:r>
            <a:endParaRPr lang="sr-Cyrl-CS" sz="2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3635896" y="2681838"/>
            <a:ext cx="1592173" cy="7858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>
              <a:defRPr/>
            </a:pPr>
            <a:r>
              <a:rPr lang="sr-Latn-CS" sz="2000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Prikupljanje podataka</a:t>
            </a:r>
            <a:endParaRPr lang="sr-Cyrl-CS" sz="2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7812088" y="2205038"/>
            <a:ext cx="727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kumimoji="1" lang="sr-Latn-CS" altLang="en-US" b="1">
                <a:solidFill>
                  <a:srgbClr val="1D130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6624638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3600" cap="small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faze empirijskog istraživanja</a:t>
            </a:r>
            <a:endParaRPr kumimoji="1" lang="en-US" altLang="sr-Latn-RS" sz="3600" cap="small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19" name="Picture 2" descr="C:\Users\Toshiba\Pictures\MPI pictur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17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6388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pic>
        <p:nvPicPr>
          <p:cNvPr id="74753" name="Picture 1" descr="C:\Users\Toshiba\Pictures\преузимање (4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3810000"/>
            <a:ext cx="49530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3306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SVRHA ISTRAŽIVANJA</a:t>
            </a:r>
            <a:endParaRPr lang="en-AU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609600" y="1676400"/>
            <a:ext cx="22098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1.OPIŠI</a:t>
            </a:r>
            <a:endParaRPr lang="en-AU" sz="32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2209800" y="2895600"/>
            <a:ext cx="22098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2.OBJASNI</a:t>
            </a:r>
            <a:endParaRPr lang="en-AU" sz="32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5715000" y="5410200"/>
            <a:ext cx="22098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4.PREDVIDI</a:t>
            </a:r>
            <a:endParaRPr lang="en-AU" sz="32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27670" name="Rectangle 22"/>
          <p:cNvSpPr>
            <a:spLocks noChangeArrowheads="1"/>
          </p:cNvSpPr>
          <p:nvPr/>
        </p:nvSpPr>
        <p:spPr bwMode="auto">
          <a:xfrm>
            <a:off x="3886200" y="4114800"/>
            <a:ext cx="2286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3.ZAKLJUČI</a:t>
            </a:r>
            <a:endParaRPr lang="en-AU" sz="32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27671" name="AutoShape 23"/>
          <p:cNvSpPr>
            <a:spLocks noChangeArrowheads="1"/>
          </p:cNvSpPr>
          <p:nvPr/>
        </p:nvSpPr>
        <p:spPr bwMode="auto">
          <a:xfrm rot="5400000">
            <a:off x="3048000" y="1905000"/>
            <a:ext cx="762000" cy="7620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72" name="AutoShape 24"/>
          <p:cNvSpPr>
            <a:spLocks noChangeArrowheads="1"/>
          </p:cNvSpPr>
          <p:nvPr/>
        </p:nvSpPr>
        <p:spPr bwMode="auto">
          <a:xfrm rot="5400000">
            <a:off x="4724400" y="3124200"/>
            <a:ext cx="762000" cy="7620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73" name="AutoShape 25"/>
          <p:cNvSpPr>
            <a:spLocks noChangeArrowheads="1"/>
          </p:cNvSpPr>
          <p:nvPr/>
        </p:nvSpPr>
        <p:spPr bwMode="auto">
          <a:xfrm rot="5400000">
            <a:off x="6553200" y="4419600"/>
            <a:ext cx="762000" cy="7620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457200"/>
            <a:ext cx="1114425" cy="647700"/>
          </a:xfrm>
          <a:prstGeom prst="rect">
            <a:avLst/>
          </a:prstGeom>
          <a:noFill/>
        </p:spPr>
      </p:pic>
      <p:pic>
        <p:nvPicPr>
          <p:cNvPr id="11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6388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72706" name="AutoShape 2" descr="Резултат слика за observ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8" name="AutoShape 4" descr="Резултат слика за observ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0" name="AutoShape 6" descr="Резултат слика за observ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711" name="Picture 7" descr="C:\Users\Toshiba\Pictures\преузимање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1600200"/>
            <a:ext cx="1066800" cy="1219200"/>
          </a:xfrm>
          <a:prstGeom prst="rect">
            <a:avLst/>
          </a:prstGeom>
          <a:noFill/>
        </p:spPr>
      </p:pic>
      <p:pic>
        <p:nvPicPr>
          <p:cNvPr id="72712" name="Picture 8" descr="C:\Users\Toshiba\Pictures\преузимање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2895600"/>
            <a:ext cx="1066800" cy="1143000"/>
          </a:xfrm>
          <a:prstGeom prst="rect">
            <a:avLst/>
          </a:prstGeom>
          <a:noFill/>
        </p:spPr>
      </p:pic>
      <p:pic>
        <p:nvPicPr>
          <p:cNvPr id="72713" name="Picture 9" descr="C:\Users\Toshiba\Pictures\images (16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4114800"/>
            <a:ext cx="1014772" cy="990600"/>
          </a:xfrm>
          <a:prstGeom prst="rect">
            <a:avLst/>
          </a:prstGeom>
          <a:noFill/>
        </p:spPr>
      </p:pic>
      <p:pic>
        <p:nvPicPr>
          <p:cNvPr id="72714" name="Picture 10" descr="C:\Users\Toshiba\Pictures\преузимање (3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5257800"/>
            <a:ext cx="104577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utoUpdateAnimBg="0"/>
      <p:bldP spid="27666" grpId="0" animBg="1" autoUpdateAnimBg="0"/>
      <p:bldP spid="27668" grpId="0" animBg="1" autoUpdateAnimBg="0"/>
      <p:bldP spid="27669" grpId="0" animBg="1" autoUpdateAnimBg="0"/>
      <p:bldP spid="27670" grpId="0" animBg="1" autoUpdateAnimBg="0"/>
      <p:bldP spid="27671" grpId="0" animBg="1"/>
      <p:bldP spid="27672" grpId="0" animBg="1"/>
      <p:bldP spid="276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450675" y="3429000"/>
            <a:ext cx="8336167" cy="10715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r>
              <a:rPr lang="sr-Latn-RS" sz="2400" dirty="0">
                <a:solidFill>
                  <a:schemeClr val="tx1"/>
                </a:solidFill>
              </a:rPr>
              <a:t>							        				</a:t>
            </a:r>
            <a:r>
              <a:rPr lang="sr-Latn-RS" sz="2400" dirty="0">
                <a:ln>
                  <a:solidFill>
                    <a:schemeClr val="bg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</a:rPr>
              <a:t>     </a:t>
            </a:r>
            <a:r>
              <a:rPr lang="sr-Latn-RS" sz="28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MEtodologija</a:t>
            </a:r>
            <a:endParaRPr lang="en-US" sz="240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296814" y="4714884"/>
            <a:ext cx="3643338" cy="18573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sr-Latn-RS" sz="2400" dirty="0">
              <a:latin typeface="Times New Roman" pitchFamily="18" charset="0"/>
            </a:endParaRPr>
          </a:p>
          <a:p>
            <a:pPr>
              <a:defRPr/>
            </a:pPr>
            <a:endParaRPr lang="sr-Latn-RS" sz="2400" dirty="0">
              <a:latin typeface="Times New Roman" pitchFamily="18" charset="0"/>
            </a:endParaRPr>
          </a:p>
          <a:p>
            <a:pPr>
              <a:defRPr/>
            </a:pPr>
            <a:r>
              <a:rPr lang="sr-Latn-RS" sz="2400" dirty="0">
                <a:latin typeface="Times New Roman" pitchFamily="18" charset="0"/>
              </a:rPr>
              <a:t>	</a:t>
            </a:r>
            <a:r>
              <a:rPr lang="sr-Latn-R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    </a:t>
            </a:r>
            <a:r>
              <a:rPr lang="sr-Latn-RS" b="1" u="sng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Teorija</a:t>
            </a:r>
            <a:endParaRPr lang="en-US" b="1" u="sng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Down Arrow 7"/>
          <p:cNvSpPr/>
          <p:nvPr/>
        </p:nvSpPr>
        <p:spPr bwMode="auto">
          <a:xfrm>
            <a:off x="2500312" y="3571882"/>
            <a:ext cx="357187" cy="857250"/>
          </a:xfrm>
          <a:prstGeom prst="downArrow">
            <a:avLst>
              <a:gd name="adj1" fmla="val 35371"/>
              <a:gd name="adj2" fmla="val 71943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contourClr>
              <a:schemeClr val="accen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3500430" y="3571882"/>
            <a:ext cx="357188" cy="857250"/>
          </a:xfrm>
          <a:prstGeom prst="downArrow">
            <a:avLst>
              <a:gd name="adj1" fmla="val 35371"/>
              <a:gd name="adj2" fmla="val 71943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contourClr>
              <a:schemeClr val="accen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4500562" y="3571882"/>
            <a:ext cx="357188" cy="857250"/>
          </a:xfrm>
          <a:prstGeom prst="downArrow">
            <a:avLst>
              <a:gd name="adj1" fmla="val 35371"/>
              <a:gd name="adj2" fmla="val 71943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contourClr>
              <a:schemeClr val="accen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5500694" y="3571882"/>
            <a:ext cx="357188" cy="857250"/>
          </a:xfrm>
          <a:prstGeom prst="downArrow">
            <a:avLst>
              <a:gd name="adj1" fmla="val 35371"/>
              <a:gd name="adj2" fmla="val 71943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contourClr>
              <a:schemeClr val="accen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928911" y="5857892"/>
            <a:ext cx="500062" cy="4286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sr-Latn-RS" altLang="en-US" sz="1500" b="1" smtClean="0">
                <a:solidFill>
                  <a:schemeClr val="bg1"/>
                </a:solidFill>
                <a:latin typeface="Calibri" panose="020F0502020204030204" pitchFamily="34" charset="0"/>
              </a:rPr>
              <a:t>Č</a:t>
            </a:r>
            <a:endParaRPr lang="en-US" altLang="en-US" sz="15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571853" y="5286388"/>
            <a:ext cx="500063" cy="4286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sr-Latn-RS" altLang="en-US" sz="1500" b="1" smtClean="0">
                <a:solidFill>
                  <a:schemeClr val="bg1"/>
                </a:solidFill>
                <a:latin typeface="Calibri" panose="020F0502020204030204" pitchFamily="34" charset="0"/>
              </a:rPr>
              <a:t>Č</a:t>
            </a:r>
            <a:endParaRPr lang="en-US" altLang="en-US" sz="15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071919" y="4929198"/>
            <a:ext cx="500062" cy="4286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sr-Latn-RS" altLang="en-US" sz="1500" b="1" smtClean="0">
                <a:solidFill>
                  <a:schemeClr val="bg1"/>
                </a:solidFill>
                <a:latin typeface="Calibri" panose="020F0502020204030204" pitchFamily="34" charset="0"/>
              </a:rPr>
              <a:t>Č</a:t>
            </a:r>
            <a:endParaRPr lang="en-US" altLang="en-US" sz="15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936026" y="5286385"/>
            <a:ext cx="500062" cy="4286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sr-Latn-RS" altLang="en-US" sz="1500" b="1" smtClean="0">
                <a:solidFill>
                  <a:schemeClr val="bg1"/>
                </a:solidFill>
                <a:latin typeface="Calibri" panose="020F0502020204030204" pitchFamily="34" charset="0"/>
              </a:rPr>
              <a:t>Č</a:t>
            </a:r>
            <a:endParaRPr lang="en-US" altLang="en-US" sz="15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643423" y="4857760"/>
            <a:ext cx="500062" cy="4286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sr-Latn-RS" altLang="en-US" sz="1500" b="1" smtClean="0">
                <a:solidFill>
                  <a:schemeClr val="bg1"/>
                </a:solidFill>
                <a:latin typeface="Calibri" panose="020F0502020204030204" pitchFamily="34" charset="0"/>
              </a:rPr>
              <a:t>Č</a:t>
            </a:r>
            <a:endParaRPr lang="en-US" altLang="en-US" sz="15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143489" y="5715016"/>
            <a:ext cx="500062" cy="4286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sr-Latn-RS" altLang="en-US" sz="1500" b="1" smtClean="0">
                <a:solidFill>
                  <a:schemeClr val="bg1"/>
                </a:solidFill>
                <a:latin typeface="Calibri" panose="020F0502020204030204" pitchFamily="34" charset="0"/>
              </a:rPr>
              <a:t>Č</a:t>
            </a:r>
            <a:endParaRPr lang="en-US" altLang="en-US" sz="15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428860" y="5429252"/>
            <a:ext cx="500062" cy="4286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sr-Latn-RS" altLang="en-US" sz="1500" b="1" smtClean="0">
                <a:solidFill>
                  <a:schemeClr val="bg1"/>
                </a:solidFill>
                <a:latin typeface="Calibri" panose="020F0502020204030204" pitchFamily="34" charset="0"/>
              </a:rPr>
              <a:t>Č</a:t>
            </a:r>
            <a:endParaRPr lang="en-US" altLang="en-US" sz="15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643295" y="6072206"/>
            <a:ext cx="500062" cy="4286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sr-Latn-RS" altLang="en-US" sz="1500" b="1" smtClean="0">
                <a:solidFill>
                  <a:schemeClr val="bg1"/>
                </a:solidFill>
                <a:latin typeface="Calibri" panose="020F0502020204030204" pitchFamily="34" charset="0"/>
              </a:rPr>
              <a:t>Č</a:t>
            </a:r>
            <a:endParaRPr lang="en-US" altLang="en-US" sz="15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000349" y="4929198"/>
            <a:ext cx="500062" cy="4286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sr-Latn-RS" altLang="en-US" sz="1500" b="1" smtClean="0">
                <a:solidFill>
                  <a:schemeClr val="bg1"/>
                </a:solidFill>
                <a:latin typeface="Calibri" panose="020F0502020204030204" pitchFamily="34" charset="0"/>
              </a:rPr>
              <a:t>Č</a:t>
            </a:r>
            <a:endParaRPr lang="en-US" altLang="en-US" sz="15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Pedja\Desktop\481px-Snellen_chart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733"/>
          <a:stretch>
            <a:fillRect/>
          </a:stretch>
        </p:blipFill>
        <p:spPr bwMode="auto">
          <a:xfrm>
            <a:off x="450850" y="1598613"/>
            <a:ext cx="8080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Pedja\Desktop\audiomet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620838"/>
            <a:ext cx="1952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971549" y="115888"/>
            <a:ext cx="781526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3600" cap="small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istraživanje, nauka i metodologija</a:t>
            </a:r>
            <a:endParaRPr kumimoji="1" lang="en-US" altLang="sr-Latn-RS" sz="3600" cap="small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1335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89" r="5386"/>
          <a:stretch>
            <a:fillRect/>
          </a:stretch>
        </p:blipFill>
        <p:spPr bwMode="auto">
          <a:xfrm>
            <a:off x="3660775" y="1643063"/>
            <a:ext cx="1295400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612900"/>
            <a:ext cx="149225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3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1703388"/>
            <a:ext cx="174625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Down Arrow 34"/>
          <p:cNvSpPr/>
          <p:nvPr/>
        </p:nvSpPr>
        <p:spPr bwMode="auto">
          <a:xfrm>
            <a:off x="1475656" y="3573016"/>
            <a:ext cx="357187" cy="857250"/>
          </a:xfrm>
          <a:prstGeom prst="downArrow">
            <a:avLst>
              <a:gd name="adj1" fmla="val 35371"/>
              <a:gd name="adj2" fmla="val 71943"/>
            </a:avLst>
          </a:prstGeom>
          <a:solidFill>
            <a:schemeClr val="bg1"/>
          </a:solidFill>
          <a:ln>
            <a:headEnd type="none" w="med" len="med"/>
            <a:tailEnd type="none" w="med" len="med"/>
          </a:ln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contourClr>
              <a:schemeClr val="accen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8" name="Picture 2" descr="C:\Users\Toshiba\Pictures\MPI picture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2314" y="5918200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7801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“PEŠČANIK” – STRUKTURA ISTRAŽIVANJA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endParaRPr lang="sr-Latn-RS" sz="2000" dirty="0" smtClean="0">
              <a:latin typeface="Tempus Sans ITC" pitchFamily="82" charset="0"/>
            </a:endParaRPr>
          </a:p>
          <a:p>
            <a:endParaRPr lang="sr-Latn-RS" sz="2000" dirty="0" smtClean="0">
              <a:latin typeface="Tempus Sans ITC" pitchFamily="82" charset="0"/>
            </a:endParaRPr>
          </a:p>
          <a:p>
            <a:pPr>
              <a:lnSpc>
                <a:spcPct val="170000"/>
              </a:lnSpc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</a:t>
            </a:r>
            <a:r>
              <a:rPr lang="sr-Latn-R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očinje se širokim pitanjima</a:t>
            </a:r>
          </a:p>
          <a:p>
            <a:pPr>
              <a:lnSpc>
                <a:spcPct val="170000"/>
              </a:lnSpc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</a:t>
            </a:r>
            <a:r>
              <a:rPr lang="sr-Latn-R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uziti, fokusirati se na ...</a:t>
            </a:r>
          </a:p>
          <a:p>
            <a:pPr>
              <a:lnSpc>
                <a:spcPct val="170000"/>
              </a:lnSpc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</a:t>
            </a:r>
            <a:r>
              <a:rPr lang="sr-Latn-R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peracionalizovati</a:t>
            </a:r>
          </a:p>
          <a:p>
            <a:pPr>
              <a:lnSpc>
                <a:spcPct val="170000"/>
              </a:lnSpc>
            </a:pPr>
            <a:r>
              <a:rPr lang="sr-Latn-R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Posmatrati</a:t>
            </a:r>
          </a:p>
          <a:p>
            <a:pPr>
              <a:lnSpc>
                <a:spcPct val="170000"/>
              </a:lnSpc>
            </a:pPr>
            <a:r>
              <a:rPr lang="sr-Latn-R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Analizirati podatke</a:t>
            </a:r>
          </a:p>
          <a:p>
            <a:pPr>
              <a:lnSpc>
                <a:spcPct val="170000"/>
              </a:lnSpc>
            </a:pPr>
            <a:r>
              <a:rPr lang="sr-Latn-R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Zaključiti</a:t>
            </a:r>
          </a:p>
          <a:p>
            <a:pPr>
              <a:lnSpc>
                <a:spcPct val="170000"/>
              </a:lnSpc>
            </a:pP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</a:t>
            </a:r>
            <a:r>
              <a:rPr lang="sr-Latn-R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opštiti, nazad na pitanje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1676400"/>
            <a:ext cx="41312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KLASIČNI PERIOD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PLATON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ARISTOTEL (390-350 BC)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PTOLOMEJ (40 AD)</a:t>
            </a:r>
          </a:p>
          <a:p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Ibn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sr-Latn-R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Rušd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Al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Biruni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Ibn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Sina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( 1000 AD,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sistematsko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posmatranje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eksperiment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)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RODŽER BEKON (1260 AD,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indukcija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opservacija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sz="28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dedukcija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)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KOPERNIK (1500 AD)</a:t>
            </a:r>
          </a:p>
          <a:p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GALILEJ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5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56388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71" y="1801906"/>
            <a:ext cx="4908828" cy="5056093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flipH="1">
            <a:off x="2675965" y="491311"/>
            <a:ext cx="3603024" cy="16719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71552" y="115890"/>
            <a:ext cx="806487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Aristotel</a:t>
            </a:r>
            <a:endParaRPr kumimoji="1" lang="en-US" altLang="sr-Latn-RS" sz="4200" cap="small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0418" y="5384801"/>
            <a:ext cx="313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Deduktivno zaključivanje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Formalna logika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61117" y="843541"/>
            <a:ext cx="2324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i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Svi ljudi su smrtni. </a:t>
            </a:r>
          </a:p>
          <a:p>
            <a:pPr algn="ctr"/>
            <a:r>
              <a:rPr lang="sr-Latn-RS" i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Ja sam čovek.</a:t>
            </a:r>
          </a:p>
          <a:p>
            <a:pPr algn="ctr"/>
            <a:r>
              <a:rPr lang="sr-Latn-RS" i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Dakle, ja sam smrtan.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8583" y="843541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384 – 322 pne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372" y="272143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7343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PROSVETITELJSTVO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GALILEJ (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nauka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: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filosofija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etika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teologija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)</a:t>
            </a: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DEKART (Cogito, ergo sum)</a:t>
            </a: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FRENSIS BEKON</a:t>
            </a: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DEJVID HJUM (problem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indukcije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)</a:t>
            </a: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NEMAČKI IDEALIZAM</a:t>
            </a:r>
          </a:p>
          <a:p>
            <a:endParaRPr lang="en-US" sz="32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LOGIČKI POZITIVIZAM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8600" y="457200"/>
            <a:ext cx="1114425" cy="647700"/>
          </a:xfrm>
          <a:prstGeom prst="rect">
            <a:avLst/>
          </a:prstGeom>
          <a:noFill/>
        </p:spPr>
      </p:pic>
      <p:pic>
        <p:nvPicPr>
          <p:cNvPr id="5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56388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RENE DEKART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>
                <a:latin typeface="Tempus Sans ITC" pitchFamily="82" charset="0"/>
              </a:rPr>
              <a:t>Kristofor Kolumbo</a:t>
            </a:r>
          </a:p>
          <a:p>
            <a:r>
              <a:rPr lang="sr-Latn-RS" dirty="0" smtClean="0">
                <a:latin typeface="Tempus Sans ITC" pitchFamily="82" charset="0"/>
              </a:rPr>
              <a:t>Johan Fridrih Betiger</a:t>
            </a:r>
          </a:p>
          <a:p>
            <a:pPr>
              <a:buNone/>
            </a:pPr>
            <a:endParaRPr lang="sr-Latn-RS" dirty="0" smtClean="0">
              <a:latin typeface="Tempus Sans ITC" pitchFamily="82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752600"/>
            <a:ext cx="28479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3505200"/>
            <a:ext cx="16954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04800" y="2819400"/>
            <a:ext cx="480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Tumačeći tri svoja izrazito intenzivna sna, on je </a:t>
            </a:r>
          </a:p>
          <a:p>
            <a:pPr>
              <a:buNone/>
            </a:pP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izveo zaključak da mu je dato da razvije metodu koja će postati temelj svih nauka.</a:t>
            </a:r>
          </a:p>
          <a:p>
            <a:pPr>
              <a:buNone/>
            </a:pP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Traganje za “univerzalnom metodom” od tog časa postaje njegov životni zadatak.</a:t>
            </a:r>
          </a:p>
          <a:p>
            <a:pPr>
              <a:buNone/>
            </a:pPr>
            <a:endParaRPr lang="sr-Latn-RS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>
              <a:buNone/>
            </a:pP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Prema Dekartu, naučni iskazi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moraju da se kroz analizu svedu na sastavne delove i pretpostavke, da bi se tako došlo do što je moguće manje osnovnih stavova, takozvanih aksioma, čija je izvesnost očigledna.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10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14400"/>
          </a:xfrm>
        </p:spPr>
        <p:txBody>
          <a:bodyPr>
            <a:normAutofit fontScale="90000"/>
          </a:bodyPr>
          <a:lstStyle/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Kako istražujemo u društvenim naukama .....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 Abrahamu Kaplanu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4" name="Picture 2" descr="C:\Users\Korisnik\Pictures\muttjeff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00200"/>
            <a:ext cx="8382000" cy="4495800"/>
          </a:xfrm>
          <a:prstGeom prst="rect">
            <a:avLst/>
          </a:prstGeom>
          <a:noFill/>
        </p:spPr>
      </p:pic>
      <p:pic>
        <p:nvPicPr>
          <p:cNvPr id="5" name="Picture 2" descr="C:\Users\Toshiba\Pictures\MPI pictur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6858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524000"/>
            <a:ext cx="28479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81000" y="1524000"/>
            <a:ext cx="533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Poput Galileja, i Dekart je verovao da se prirodni zakoni mogu izraziti kao matematičke zakonitosti, to jest u obliku brojčanih odnosa.</a:t>
            </a:r>
          </a:p>
          <a:p>
            <a:r>
              <a:rPr lang="sr-Latn-R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Dekart i danas važi za filozofa koji je verovao da je svet “izračunljiv” u doslovnom smislu te reči.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352800"/>
            <a:ext cx="8382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 svim ljudima zajedničkom zdravom razumu, leži polazna tačka svakog istraživanja.</a:t>
            </a:r>
          </a:p>
          <a:p>
            <a:endParaRPr lang="sr-Latn-RS" sz="24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r>
              <a:rPr lang="sr-Latn-RS" sz="24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Svako saznanje mora da zadovolji kriterijume “jasnosti” i “razgovetnosti”. </a:t>
            </a:r>
          </a:p>
          <a:p>
            <a:endParaRPr lang="sr-Latn-RS" sz="24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r>
              <a:rPr lang="sr-Latn-RS" sz="24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Moguće, verovatno ili nepouzdano znanje nije pravo saznanje.</a:t>
            </a:r>
          </a:p>
          <a:p>
            <a:endParaRPr lang="sr-Latn-RS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7" name="Picture 2" descr="C:\Users\Toshiba\Pictures\MPI pictur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304800"/>
          <a:ext cx="8504238" cy="579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" y="57150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Do jasnog i razgovetnog, i samim tim pouzdanog, saznanja dolazimo tek onda kad svakom sudu pristupimo kao “predrasudi” i kada ga izložimo sumnji (“metodska sumnja”)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0" y="1676400"/>
            <a:ext cx="381000" cy="38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Tempus Sans ITC" pitchFamily="82" charset="0"/>
                <a:sym typeface="Symbol"/>
              </a:rPr>
              <a:t>1</a:t>
            </a:r>
            <a:r>
              <a:rPr lang="en-US" dirty="0" smtClean="0">
                <a:latin typeface="Tempus Sans ITC" pitchFamily="82" charset="0"/>
                <a:sym typeface="Symbol"/>
              </a:rPr>
              <a:t>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5200" y="4267200"/>
            <a:ext cx="381000" cy="38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Tempus Sans ITC" pitchFamily="82" charset="0"/>
                <a:sym typeface="Symbol"/>
              </a:rPr>
              <a:t>2</a:t>
            </a:r>
            <a:r>
              <a:rPr lang="en-US" dirty="0" smtClean="0">
                <a:latin typeface="Tempus Sans ITC" pitchFamily="82" charset="0"/>
                <a:sym typeface="Symbol"/>
              </a:rPr>
              <a:t>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4191000"/>
            <a:ext cx="381000" cy="38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Tempus Sans ITC" pitchFamily="82" charset="0"/>
                <a:sym typeface="Symbol"/>
              </a:rPr>
              <a:t>3</a:t>
            </a:r>
            <a:r>
              <a:rPr lang="en-US" dirty="0" smtClean="0">
                <a:sym typeface="Symbol"/>
              </a:rPr>
              <a:t>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1676400"/>
            <a:ext cx="381000" cy="38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Tempus Sans ITC" pitchFamily="82" charset="0"/>
                <a:sym typeface="Symbol"/>
              </a:rPr>
              <a:t>4</a:t>
            </a:r>
            <a:r>
              <a:rPr lang="en-US" dirty="0" smtClean="0">
                <a:latin typeface="Tempus Sans ITC" pitchFamily="82" charset="0"/>
                <a:sym typeface="Symbol"/>
              </a:rPr>
              <a:t></a:t>
            </a:r>
            <a:endParaRPr lang="en-US" dirty="0">
              <a:latin typeface="Tempus Sans ITC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3">
        <p:bldAsOne/>
      </p:bldGraphic>
      <p:bldP spid="7" grpId="0" animBg="1"/>
      <p:bldP spid="8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H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ASAN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I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BN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AL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-H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AYTHAM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(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Alhazen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)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286000"/>
            <a:ext cx="28765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124200"/>
            <a:ext cx="3734357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33400" y="16764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Tempus Sans ITC" pitchFamily="82" charset="0"/>
              </a:rPr>
              <a:t>Svetlost nije svojstvo oka,</a:t>
            </a:r>
          </a:p>
          <a:p>
            <a:r>
              <a:rPr lang="sr-Latn-RS" dirty="0" smtClean="0">
                <a:latin typeface="Tempus Sans ITC" pitchFamily="82" charset="0"/>
              </a:rPr>
              <a:t>već svojstvo objekta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59436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empus Sans ITC" pitchFamily="82" charset="0"/>
              </a:rPr>
              <a:t>I</a:t>
            </a:r>
            <a:r>
              <a:rPr lang="sr-Latn-RS" dirty="0" smtClean="0">
                <a:latin typeface="Tempus Sans ITC" pitchFamily="82" charset="0"/>
              </a:rPr>
              <a:t>nduktivno zaključivanje</a:t>
            </a:r>
          </a:p>
          <a:p>
            <a:r>
              <a:rPr lang="en-US" dirty="0" smtClean="0">
                <a:latin typeface="Tempus Sans ITC" pitchFamily="82" charset="0"/>
              </a:rPr>
              <a:t>E</a:t>
            </a:r>
            <a:r>
              <a:rPr lang="sr-Latn-RS" dirty="0" smtClean="0">
                <a:latin typeface="Tempus Sans ITC" pitchFamily="82" charset="0"/>
              </a:rPr>
              <a:t>ksperiment 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6019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empus Sans ITC" pitchFamily="82" charset="0"/>
              </a:rPr>
              <a:t>965-1024 pre n. 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1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925" r="16618" b="925"/>
          <a:stretch/>
        </p:blipFill>
        <p:spPr>
          <a:xfrm>
            <a:off x="3505200" y="1524000"/>
            <a:ext cx="5191250" cy="482709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71552" y="115890"/>
            <a:ext cx="806487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Frensis Bekon</a:t>
            </a:r>
            <a:endParaRPr kumimoji="1" lang="en-US" altLang="sr-Latn-RS" sz="4200" cap="small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3800" y="838200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1561 – 1626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0133" y="5425646"/>
            <a:ext cx="2816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Induktivno </a:t>
            </a:r>
            <a:r>
              <a:rPr lang="sr-Latn-R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zaključivanje</a:t>
            </a:r>
          </a:p>
          <a:p>
            <a:r>
              <a:rPr lang="sr-Latn-R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Eksperiment</a:t>
            </a:r>
          </a:p>
        </p:txBody>
      </p:sp>
      <p:pic>
        <p:nvPicPr>
          <p:cNvPr id="7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885" y="243114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8291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828800" y="228600"/>
            <a:ext cx="7174771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eksperiment u pizi</a:t>
            </a:r>
            <a:endParaRPr kumimoji="1" lang="en-US" altLang="sr-Latn-RS" sz="4200" cap="small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724400"/>
            <a:ext cx="1609821" cy="1865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6" y="1676400"/>
            <a:ext cx="6769155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4419600"/>
            <a:ext cx="1196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Tempus Sans ITC" pitchFamily="82" charset="0"/>
                <a:cs typeface="Segoe UI Light" panose="020B0502040204020203" pitchFamily="34" charset="0"/>
              </a:rPr>
              <a:t>1564 - 1642</a:t>
            </a:r>
            <a:endParaRPr lang="en-US" sz="1600" dirty="0"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4038600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Tempus Sans ITC" pitchFamily="82" charset="0"/>
                <a:cs typeface="Segoe UI Light" panose="020B0502040204020203" pitchFamily="34" charset="0"/>
              </a:rPr>
              <a:t>Galileo Galilej</a:t>
            </a:r>
            <a:endParaRPr lang="en-US" sz="1600" dirty="0"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57400"/>
            <a:ext cx="1406844" cy="1672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57400"/>
            <a:ext cx="1578840" cy="1626132"/>
          </a:xfrm>
          <a:prstGeom prst="rect">
            <a:avLst/>
          </a:prstGeom>
        </p:spPr>
      </p:pic>
      <p:pic>
        <p:nvPicPr>
          <p:cNvPr id="10" name="Picture 2" descr="C:\Users\Toshiba\Pictures\MPI picture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8428" y="257628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928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38400"/>
            <a:ext cx="6647330" cy="3628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838200"/>
            <a:ext cx="4505325" cy="15049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434" y="6389827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1822 - 1884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865" y="6389827"/>
            <a:ext cx="2054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Gregor</a:t>
            </a:r>
            <a:r>
              <a:rPr lang="en-US" sz="1600" b="1" dirty="0" smtClean="0"/>
              <a:t> </a:t>
            </a: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Johan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Mendel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31327" y="118486"/>
            <a:ext cx="7174771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kumimoji="1" lang="sr-Latn-CS" altLang="sr-Latn-RS" sz="4200" cap="small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baštenski grašak</a:t>
            </a:r>
            <a:endParaRPr kumimoji="1" lang="en-US" altLang="sr-Latn-RS" sz="4200" cap="small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9" name="Picture 2" descr="C:\Users\Toshiba\Pictures\MPI pictur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943" y="199572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0610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71552" y="115890"/>
            <a:ext cx="806487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randomizirani eksperiment</a:t>
            </a:r>
            <a:endParaRPr kumimoji="1" lang="en-US" altLang="sr-Latn-RS" sz="4200" cap="small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34"/>
          <a:stretch/>
        </p:blipFill>
        <p:spPr>
          <a:xfrm>
            <a:off x="5638800" y="1600200"/>
            <a:ext cx="3234018" cy="3943350"/>
          </a:xfrm>
          <a:prstGeom prst="rect">
            <a:avLst/>
          </a:prstGeom>
        </p:spPr>
      </p:pic>
      <p:grpSp>
        <p:nvGrpSpPr>
          <p:cNvPr id="3" name="Group 15"/>
          <p:cNvGrpSpPr/>
          <p:nvPr/>
        </p:nvGrpSpPr>
        <p:grpSpPr>
          <a:xfrm>
            <a:off x="1148091" y="1446681"/>
            <a:ext cx="4210586" cy="2718546"/>
            <a:chOff x="314374" y="1355913"/>
            <a:chExt cx="4210586" cy="2718546"/>
          </a:xfrm>
          <a:solidFill>
            <a:schemeClr val="bg2">
              <a:lumMod val="75000"/>
            </a:schemeClr>
          </a:solidFill>
        </p:grpSpPr>
        <p:sp>
          <p:nvSpPr>
            <p:cNvPr id="2" name="Rounded Rectangle 1"/>
            <p:cNvSpPr/>
            <p:nvPr/>
          </p:nvSpPr>
          <p:spPr>
            <a:xfrm>
              <a:off x="1789066" y="1355913"/>
              <a:ext cx="1179886" cy="92000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6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Uzorak ispitanika</a:t>
              </a:r>
              <a:endParaRPr lang="en-US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374" y="3519767"/>
              <a:ext cx="1864050" cy="55469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6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Eksperimentalna grupa</a:t>
              </a:r>
              <a:endParaRPr lang="en-US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660910" y="3519767"/>
              <a:ext cx="1864050" cy="55469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r-Latn-RS" sz="16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Kontrolna     grupa</a:t>
              </a:r>
              <a:endParaRPr lang="en-US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5" name="Straight Arrow Connector 4"/>
            <p:cNvCxnSpPr>
              <a:stCxn id="2" idx="2"/>
              <a:endCxn id="7" idx="0"/>
            </p:cNvCxnSpPr>
            <p:nvPr/>
          </p:nvCxnSpPr>
          <p:spPr>
            <a:xfrm flipH="1">
              <a:off x="1246399" y="2275916"/>
              <a:ext cx="1132610" cy="1243851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2" idx="2"/>
              <a:endCxn id="8" idx="0"/>
            </p:cNvCxnSpPr>
            <p:nvPr/>
          </p:nvCxnSpPr>
          <p:spPr>
            <a:xfrm>
              <a:off x="2379009" y="2275916"/>
              <a:ext cx="1213926" cy="1243851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744976" y="2918011"/>
              <a:ext cx="1375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sz="16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randomizacija</a:t>
              </a:r>
              <a:endParaRPr lang="en-US" sz="16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47157" y="4528272"/>
            <a:ext cx="1035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Pretest</a:t>
            </a:r>
          </a:p>
          <a:p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Tretman</a:t>
            </a:r>
          </a:p>
          <a:p>
            <a:endParaRPr 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Posttest </a:t>
            </a:r>
            <a:endParaRPr 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6018" y="4528272"/>
            <a:ext cx="622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</a:t>
            </a:r>
            <a:r>
              <a:rPr lang="sr-Latn-RS" sz="1600" baseline="-25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  <a:p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X</a:t>
            </a:r>
            <a:r>
              <a:rPr lang="sr-Latn-RS" sz="1600" baseline="-25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</a:t>
            </a:r>
          </a:p>
          <a:p>
            <a:endParaRPr 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</a:t>
            </a:r>
            <a:r>
              <a:rPr lang="sr-Latn-RS" sz="1600" baseline="-25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endParaRPr lang="sr-Latn-RS" sz="1600" baseline="-25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34305" y="4528272"/>
            <a:ext cx="622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</a:t>
            </a:r>
            <a:r>
              <a:rPr lang="sr-Latn-RS" sz="1600" baseline="-25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</a:p>
          <a:p>
            <a:endParaRPr lang="sr-Latn-R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X</a:t>
            </a:r>
            <a:r>
              <a:rPr lang="sr-Latn-RS" sz="1600" baseline="-25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</a:t>
            </a:r>
          </a:p>
          <a:p>
            <a:endParaRPr lang="sr-Latn-R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</a:t>
            </a:r>
            <a:r>
              <a:rPr lang="sr-Latn-RS" sz="1600" baseline="-25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endParaRPr lang="sr-Latn-RS" sz="1600" baseline="-25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6019800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1890 - 1962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5715000"/>
            <a:ext cx="1228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Ronald Fišer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0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7110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sr-Latn-RS" sz="3600" cap="small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eksperimenti u društvenim naukama</a:t>
            </a:r>
            <a:endParaRPr lang="en-US" sz="3600" dirty="0"/>
          </a:p>
        </p:txBody>
      </p:sp>
      <p:pic>
        <p:nvPicPr>
          <p:cNvPr id="4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56388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pic>
        <p:nvPicPr>
          <p:cNvPr id="5" name="Picture 2" descr="C:\Users\Toshiba\Pictures\MPI pictur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3048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STANFORD PRISON EKSPERIMENT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86200"/>
            <a:ext cx="3519944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371600"/>
            <a:ext cx="3505200" cy="466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7200" y="15240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Tempus Sans ITC" pitchFamily="82" charset="0"/>
              </a:rPr>
              <a:t>Philip </a:t>
            </a:r>
            <a:r>
              <a:rPr lang="en-US" b="1" dirty="0" err="1" smtClean="0">
                <a:latin typeface="Tempus Sans ITC" pitchFamily="82" charset="0"/>
              </a:rPr>
              <a:t>Zimbardo</a:t>
            </a:r>
            <a:endParaRPr lang="en-US" b="1" dirty="0" smtClean="0">
              <a:latin typeface="Tempus Sans ITC" pitchFamily="82" charset="0"/>
            </a:endParaRPr>
          </a:p>
          <a:p>
            <a:r>
              <a:rPr lang="en-US" dirty="0" err="1" smtClean="0">
                <a:latin typeface="Tempus Sans ITC" pitchFamily="82" charset="0"/>
              </a:rPr>
              <a:t>Eksperiment</a:t>
            </a:r>
            <a:r>
              <a:rPr lang="en-US" dirty="0" smtClean="0">
                <a:latin typeface="Tempus Sans ITC" pitchFamily="82" charset="0"/>
              </a:rPr>
              <a:t> je </a:t>
            </a:r>
            <a:r>
              <a:rPr lang="en-US" dirty="0" err="1" smtClean="0">
                <a:latin typeface="Tempus Sans ITC" pitchFamily="82" charset="0"/>
              </a:rPr>
              <a:t>trajao</a:t>
            </a:r>
            <a:r>
              <a:rPr lang="en-US" dirty="0" smtClean="0">
                <a:latin typeface="Tempus Sans ITC" pitchFamily="82" charset="0"/>
              </a:rPr>
              <a:t> </a:t>
            </a:r>
            <a:r>
              <a:rPr lang="en-US" dirty="0" err="1" smtClean="0">
                <a:latin typeface="Tempus Sans ITC" pitchFamily="82" charset="0"/>
              </a:rPr>
              <a:t>nedelju</a:t>
            </a:r>
            <a:r>
              <a:rPr lang="en-US" dirty="0" smtClean="0">
                <a:latin typeface="Tempus Sans ITC" pitchFamily="82" charset="0"/>
              </a:rPr>
              <a:t> </a:t>
            </a:r>
            <a:r>
              <a:rPr lang="en-US" dirty="0" err="1" smtClean="0">
                <a:latin typeface="Tempus Sans ITC" pitchFamily="82" charset="0"/>
              </a:rPr>
              <a:t>dana</a:t>
            </a:r>
            <a:endParaRPr lang="en-US" dirty="0" smtClean="0">
              <a:latin typeface="Tempus Sans ITC" pitchFamily="82" charset="0"/>
            </a:endParaRPr>
          </a:p>
          <a:p>
            <a:r>
              <a:rPr lang="pl-PL" dirty="0" smtClean="0">
                <a:latin typeface="Tempus Sans ITC" pitchFamily="82" charset="0"/>
              </a:rPr>
              <a:t>I nije sproveden do kraja</a:t>
            </a:r>
          </a:p>
          <a:p>
            <a:r>
              <a:rPr lang="pl-PL" dirty="0" smtClean="0">
                <a:latin typeface="Tempus Sans ITC" pitchFamily="82" charset="0"/>
              </a:rPr>
              <a:t>Zasnovan je na dobrovoljačkom uzorku</a:t>
            </a:r>
          </a:p>
          <a:p>
            <a:r>
              <a:rPr lang="en-US" dirty="0" err="1" smtClean="0">
                <a:latin typeface="Tempus Sans ITC" pitchFamily="82" charset="0"/>
              </a:rPr>
              <a:t>Posmatrano</a:t>
            </a:r>
            <a:r>
              <a:rPr lang="en-US" dirty="0" smtClean="0">
                <a:latin typeface="Tempus Sans ITC" pitchFamily="82" charset="0"/>
              </a:rPr>
              <a:t> </a:t>
            </a:r>
            <a:r>
              <a:rPr lang="en-US" dirty="0" err="1" smtClean="0">
                <a:latin typeface="Tempus Sans ITC" pitchFamily="82" charset="0"/>
              </a:rPr>
              <a:t>ponašanje</a:t>
            </a:r>
            <a:r>
              <a:rPr lang="en-US" dirty="0" smtClean="0">
                <a:latin typeface="Tempus Sans ITC" pitchFamily="82" charset="0"/>
              </a:rPr>
              <a:t> </a:t>
            </a:r>
            <a:r>
              <a:rPr lang="en-US" dirty="0" err="1" smtClean="0">
                <a:latin typeface="Tempus Sans ITC" pitchFamily="82" charset="0"/>
              </a:rPr>
              <a:t>čuvara</a:t>
            </a:r>
            <a:r>
              <a:rPr lang="en-US" dirty="0" smtClean="0">
                <a:latin typeface="Tempus Sans ITC" pitchFamily="82" charset="0"/>
              </a:rPr>
              <a:t> </a:t>
            </a:r>
            <a:r>
              <a:rPr lang="en-US" dirty="0" err="1" smtClean="0">
                <a:latin typeface="Tempus Sans ITC" pitchFamily="82" charset="0"/>
              </a:rPr>
              <a:t>i</a:t>
            </a:r>
            <a:r>
              <a:rPr lang="en-US" dirty="0" smtClean="0">
                <a:latin typeface="Tempus Sans ITC" pitchFamily="82" charset="0"/>
              </a:rPr>
              <a:t> </a:t>
            </a:r>
            <a:r>
              <a:rPr lang="en-US" dirty="0" err="1" smtClean="0">
                <a:latin typeface="Tempus Sans ITC" pitchFamily="82" charset="0"/>
              </a:rPr>
              <a:t>zatvorenika</a:t>
            </a:r>
            <a:endParaRPr lang="en-US" dirty="0" smtClean="0">
              <a:latin typeface="Tempus Sans ITC" pitchFamily="82" charset="0"/>
            </a:endParaRPr>
          </a:p>
          <a:p>
            <a:r>
              <a:rPr lang="en-US" dirty="0" err="1" smtClean="0">
                <a:latin typeface="Tempus Sans ITC" pitchFamily="82" charset="0"/>
              </a:rPr>
              <a:t>Veštački</a:t>
            </a:r>
            <a:r>
              <a:rPr lang="en-US" dirty="0" smtClean="0">
                <a:latin typeface="Tempus Sans ITC" pitchFamily="82" charset="0"/>
              </a:rPr>
              <a:t> </a:t>
            </a:r>
            <a:r>
              <a:rPr lang="en-US" dirty="0" err="1" smtClean="0">
                <a:latin typeface="Tempus Sans ITC" pitchFamily="82" charset="0"/>
              </a:rPr>
              <a:t>opremljen</a:t>
            </a:r>
            <a:r>
              <a:rPr lang="en-US" dirty="0" smtClean="0">
                <a:latin typeface="Tempus Sans ITC" pitchFamily="82" charset="0"/>
              </a:rPr>
              <a:t> </a:t>
            </a:r>
            <a:r>
              <a:rPr lang="en-US" dirty="0" err="1" smtClean="0">
                <a:latin typeface="Tempus Sans ITC" pitchFamily="82" charset="0"/>
              </a:rPr>
              <a:t>zatvor</a:t>
            </a:r>
            <a:endParaRPr lang="en-US" dirty="0">
              <a:latin typeface="Tempus Sans ITC" pitchFamily="82" charset="0"/>
            </a:endParaRPr>
          </a:p>
        </p:txBody>
      </p:sp>
      <p:pic>
        <p:nvPicPr>
          <p:cNvPr id="7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KONFORMIRANJE KA NORMI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048000"/>
            <a:ext cx="23145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0" y="2743200"/>
            <a:ext cx="365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empus Sans ITC" pitchFamily="82" charset="0"/>
              </a:rPr>
              <a:t>Zadatak</a:t>
            </a:r>
            <a:r>
              <a:rPr lang="en-US" dirty="0" smtClean="0">
                <a:latin typeface="Tempus Sans ITC" pitchFamily="82" charset="0"/>
              </a:rPr>
              <a:t> je </a:t>
            </a:r>
            <a:r>
              <a:rPr lang="en-US" dirty="0" err="1" smtClean="0">
                <a:latin typeface="Tempus Sans ITC" pitchFamily="82" charset="0"/>
              </a:rPr>
              <a:t>prepoznavanje</a:t>
            </a:r>
            <a:endParaRPr lang="en-US" dirty="0" smtClean="0">
              <a:latin typeface="Tempus Sans ITC" pitchFamily="82" charset="0"/>
            </a:endParaRPr>
          </a:p>
          <a:p>
            <a:r>
              <a:rPr lang="en-US" dirty="0" err="1" smtClean="0">
                <a:latin typeface="Tempus Sans ITC" pitchFamily="82" charset="0"/>
              </a:rPr>
              <a:t>dužine</a:t>
            </a:r>
            <a:r>
              <a:rPr lang="en-US" dirty="0" smtClean="0">
                <a:latin typeface="Tempus Sans ITC" pitchFamily="82" charset="0"/>
              </a:rPr>
              <a:t> </a:t>
            </a:r>
            <a:r>
              <a:rPr lang="en-US" dirty="0" err="1" smtClean="0">
                <a:latin typeface="Tempus Sans ITC" pitchFamily="82" charset="0"/>
              </a:rPr>
              <a:t>linije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3429000"/>
            <a:ext cx="3657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empus Sans ITC" pitchFamily="82" charset="0"/>
              </a:rPr>
              <a:t>Ispitanici</a:t>
            </a:r>
            <a:r>
              <a:rPr lang="en-US" dirty="0" smtClean="0">
                <a:latin typeface="Tempus Sans ITC" pitchFamily="82" charset="0"/>
              </a:rPr>
              <a:t> </a:t>
            </a:r>
            <a:r>
              <a:rPr lang="en-US" dirty="0" err="1" smtClean="0">
                <a:latin typeface="Tempus Sans ITC" pitchFamily="82" charset="0"/>
              </a:rPr>
              <a:t>su</a:t>
            </a:r>
            <a:r>
              <a:rPr lang="en-US" dirty="0" smtClean="0">
                <a:latin typeface="Tempus Sans ITC" pitchFamily="82" charset="0"/>
              </a:rPr>
              <a:t> </a:t>
            </a:r>
            <a:r>
              <a:rPr lang="en-US" dirty="0" err="1" smtClean="0">
                <a:latin typeface="Tempus Sans ITC" pitchFamily="82" charset="0"/>
              </a:rPr>
              <a:t>bili</a:t>
            </a:r>
            <a:r>
              <a:rPr lang="en-US" dirty="0" smtClean="0">
                <a:latin typeface="Tempus Sans ITC" pitchFamily="82" charset="0"/>
              </a:rPr>
              <a:t> </a:t>
            </a:r>
            <a:r>
              <a:rPr lang="en-US" dirty="0" err="1" smtClean="0">
                <a:latin typeface="Tempus Sans ITC" pitchFamily="82" charset="0"/>
              </a:rPr>
              <a:t>podeljeni</a:t>
            </a:r>
            <a:endParaRPr lang="en-US" dirty="0" smtClean="0">
              <a:latin typeface="Tempus Sans ITC" pitchFamily="82" charset="0"/>
            </a:endParaRPr>
          </a:p>
          <a:p>
            <a:r>
              <a:rPr lang="pl-PL" dirty="0" smtClean="0">
                <a:latin typeface="Tempus Sans ITC" pitchFamily="82" charset="0"/>
              </a:rPr>
              <a:t>u dve grupe</a:t>
            </a:r>
            <a:r>
              <a:rPr lang="pl-PL" b="1" dirty="0" smtClean="0">
                <a:latin typeface="Tempus Sans ITC" pitchFamily="82" charset="0"/>
              </a:rPr>
              <a:t>: u jednu u</a:t>
            </a:r>
          </a:p>
          <a:p>
            <a:r>
              <a:rPr lang="en-US" b="1" dirty="0" err="1" smtClean="0">
                <a:latin typeface="Tempus Sans ITC" pitchFamily="82" charset="0"/>
              </a:rPr>
              <a:t>kojoj</a:t>
            </a:r>
            <a:r>
              <a:rPr lang="en-US" b="1" dirty="0" smtClean="0">
                <a:latin typeface="Tempus Sans ITC" pitchFamily="82" charset="0"/>
              </a:rPr>
              <a:t> </a:t>
            </a:r>
            <a:r>
              <a:rPr lang="en-US" b="1" dirty="0" err="1" smtClean="0">
                <a:latin typeface="Tempus Sans ITC" pitchFamily="82" charset="0"/>
              </a:rPr>
              <a:t>su</a:t>
            </a:r>
            <a:r>
              <a:rPr lang="en-US" b="1" dirty="0" smtClean="0">
                <a:latin typeface="Tempus Sans ITC" pitchFamily="82" charset="0"/>
              </a:rPr>
              <a:t> </a:t>
            </a:r>
            <a:r>
              <a:rPr lang="en-US" b="1" dirty="0" err="1" smtClean="0">
                <a:latin typeface="Tempus Sans ITC" pitchFamily="82" charset="0"/>
              </a:rPr>
              <a:t>glumci</a:t>
            </a:r>
            <a:r>
              <a:rPr lang="en-US" b="1" dirty="0" smtClean="0">
                <a:latin typeface="Tempus Sans ITC" pitchFamily="82" charset="0"/>
              </a:rPr>
              <a:t> </a:t>
            </a:r>
            <a:r>
              <a:rPr lang="en-US" b="1" dirty="0" err="1" smtClean="0">
                <a:latin typeface="Tempus Sans ITC" pitchFamily="82" charset="0"/>
              </a:rPr>
              <a:t>bili</a:t>
            </a:r>
            <a:endParaRPr lang="en-US" b="1" dirty="0" smtClean="0">
              <a:latin typeface="Tempus Sans ITC" pitchFamily="82" charset="0"/>
            </a:endParaRPr>
          </a:p>
          <a:p>
            <a:r>
              <a:rPr lang="it-IT" b="1" dirty="0" smtClean="0">
                <a:latin typeface="Tempus Sans ITC" pitchFamily="82" charset="0"/>
              </a:rPr>
              <a:t>upućeni da daju netačne i</a:t>
            </a:r>
          </a:p>
          <a:p>
            <a:r>
              <a:rPr lang="pl-PL" b="1" dirty="0" smtClean="0">
                <a:latin typeface="Tempus Sans ITC" pitchFamily="82" charset="0"/>
              </a:rPr>
              <a:t>drugu u kojoj su bili</a:t>
            </a:r>
          </a:p>
          <a:p>
            <a:r>
              <a:rPr lang="en-US" b="1" dirty="0" err="1" smtClean="0">
                <a:latin typeface="Tempus Sans ITC" pitchFamily="82" charset="0"/>
              </a:rPr>
              <a:t>upućeni</a:t>
            </a:r>
            <a:r>
              <a:rPr lang="en-US" b="1" dirty="0" smtClean="0">
                <a:latin typeface="Tempus Sans ITC" pitchFamily="82" charset="0"/>
              </a:rPr>
              <a:t> </a:t>
            </a:r>
            <a:r>
              <a:rPr lang="en-US" b="1" dirty="0" err="1" smtClean="0">
                <a:latin typeface="Tempus Sans ITC" pitchFamily="82" charset="0"/>
              </a:rPr>
              <a:t>da</a:t>
            </a:r>
            <a:r>
              <a:rPr lang="en-US" b="1" dirty="0" smtClean="0">
                <a:latin typeface="Tempus Sans ITC" pitchFamily="82" charset="0"/>
              </a:rPr>
              <a:t> </a:t>
            </a:r>
            <a:r>
              <a:rPr lang="en-US" b="1" dirty="0" err="1" smtClean="0">
                <a:latin typeface="Tempus Sans ITC" pitchFamily="82" charset="0"/>
              </a:rPr>
              <a:t>daju</a:t>
            </a:r>
            <a:r>
              <a:rPr lang="en-US" b="1" dirty="0" smtClean="0">
                <a:latin typeface="Tempus Sans ITC" pitchFamily="82" charset="0"/>
              </a:rPr>
              <a:t> </a:t>
            </a:r>
            <a:r>
              <a:rPr lang="en-US" b="1" dirty="0" err="1" smtClean="0">
                <a:latin typeface="Tempus Sans ITC" pitchFamily="82" charset="0"/>
              </a:rPr>
              <a:t>tačne</a:t>
            </a:r>
            <a:endParaRPr lang="en-US" b="1" dirty="0" smtClean="0">
              <a:latin typeface="Tempus Sans ITC" pitchFamily="82" charset="0"/>
            </a:endParaRPr>
          </a:p>
          <a:p>
            <a:r>
              <a:rPr lang="en-US" b="1" dirty="0" err="1" smtClean="0">
                <a:latin typeface="Tempus Sans ITC" pitchFamily="82" charset="0"/>
              </a:rPr>
              <a:t>odgovore</a:t>
            </a:r>
            <a:endParaRPr lang="en-US" b="1" dirty="0">
              <a:latin typeface="Tempus Sans ITC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5562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RS" b="1" dirty="0" smtClean="0">
                <a:latin typeface="Tempus Sans ITC" pitchFamily="82" charset="0"/>
              </a:rPr>
              <a:t>REZULTAT: </a:t>
            </a:r>
            <a:r>
              <a:rPr lang="en-US" b="1" dirty="0" smtClean="0">
                <a:latin typeface="Tempus Sans ITC" pitchFamily="82" charset="0"/>
              </a:rPr>
              <a:t>70% se </a:t>
            </a:r>
            <a:r>
              <a:rPr lang="en-US" b="1" dirty="0" err="1" smtClean="0">
                <a:latin typeface="Tempus Sans ITC" pitchFamily="82" charset="0"/>
              </a:rPr>
              <a:t>slaže</a:t>
            </a:r>
            <a:r>
              <a:rPr lang="en-US" b="1" dirty="0" smtClean="0">
                <a:latin typeface="Tempus Sans ITC" pitchFamily="82" charset="0"/>
              </a:rPr>
              <a:t> </a:t>
            </a:r>
            <a:r>
              <a:rPr lang="en-US" b="1" dirty="0" err="1" smtClean="0">
                <a:latin typeface="Tempus Sans ITC" pitchFamily="82" charset="0"/>
              </a:rPr>
              <a:t>sa</a:t>
            </a:r>
            <a:r>
              <a:rPr lang="en-US" b="1" dirty="0" smtClean="0">
                <a:latin typeface="Tempus Sans ITC" pitchFamily="82" charset="0"/>
              </a:rPr>
              <a:t> </a:t>
            </a:r>
            <a:r>
              <a:rPr lang="en-US" b="1" dirty="0" err="1" smtClean="0">
                <a:latin typeface="Tempus Sans ITC" pitchFamily="82" charset="0"/>
              </a:rPr>
              <a:t>pogrešnim</a:t>
            </a:r>
            <a:endParaRPr lang="en-US" b="1" dirty="0" smtClean="0">
              <a:latin typeface="Tempus Sans ITC" pitchFamily="82" charset="0"/>
            </a:endParaRPr>
          </a:p>
          <a:p>
            <a:r>
              <a:rPr lang="en-US" b="1" dirty="0" err="1" smtClean="0">
                <a:latin typeface="Tempus Sans ITC" pitchFamily="82" charset="0"/>
              </a:rPr>
              <a:t>odgovorima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1447800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empus Sans ITC" pitchFamily="82" charset="0"/>
              </a:rPr>
              <a:t>Solomon Ash</a:t>
            </a:r>
            <a:endParaRPr lang="en-US" dirty="0">
              <a:latin typeface="Tempus Sans ITC" pitchFamily="82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-152400" y="2819400"/>
            <a:ext cx="106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" y="5410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 smtClean="0">
                <a:latin typeface="Tempus Sans ITC" pitchFamily="82" charset="0"/>
              </a:rPr>
              <a:t>A       B        C</a:t>
            </a:r>
            <a:endParaRPr lang="en-US" b="1" dirty="0">
              <a:latin typeface="Tempus Sans ITC" pitchFamily="8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114300" y="4838700"/>
            <a:ext cx="838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342900" y="4533900"/>
            <a:ext cx="1447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067594" y="4723606"/>
            <a:ext cx="106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14400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Ili  </a:t>
            </a:r>
            <a:r>
              <a:rPr lang="sr-Latn-RS" sz="20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Hajzenbergu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…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"</a:t>
            </a:r>
            <a:r>
              <a:rPr lang="sr-Latn-RS" sz="20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Moramo uvek biti svesni toga da ono što posmatramo nije priroda “po sebi i u suštini”, već je to samo (ona) priroda koja </a:t>
            </a:r>
            <a:r>
              <a:rPr lang="sr-Latn-RS" sz="2000" b="1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je  METODOM ODGOVORA </a:t>
            </a:r>
            <a:r>
              <a:rPr lang="en-US" sz="2000" b="1" u="sng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primerena</a:t>
            </a:r>
            <a:r>
              <a:rPr lang="en-US" sz="2000" b="1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sr-Latn-RS" sz="2000" b="1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PRIRODI PITANJA</a:t>
            </a:r>
            <a:r>
              <a:rPr lang="sr-Latn-RS" sz="20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”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grpSp>
        <p:nvGrpSpPr>
          <p:cNvPr id="3" name="Content Placeholder 3"/>
          <p:cNvGrpSpPr>
            <a:grpSpLocks noGrp="1"/>
          </p:cNvGrpSpPr>
          <p:nvPr>
            <p:ph sz="quarter" idx="1"/>
          </p:nvPr>
        </p:nvGrpSpPr>
        <p:grpSpPr>
          <a:xfrm>
            <a:off x="301625" y="1527175"/>
            <a:ext cx="8470122" cy="4507481"/>
            <a:chOff x="381000" y="2590800"/>
            <a:chExt cx="8044797" cy="3840163"/>
          </a:xfrm>
        </p:grpSpPr>
        <p:pic>
          <p:nvPicPr>
            <p:cNvPr id="5" name="Picture 4" descr="elephant-with-blind-me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lc="http://schemas.openxmlformats.org/drawingml/2006/lockedCanvas"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590800"/>
              <a:ext cx="4697412" cy="384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6"/>
            <p:cNvSpPr txBox="1"/>
            <p:nvPr/>
          </p:nvSpPr>
          <p:spPr>
            <a:xfrm>
              <a:off x="5377797" y="4860254"/>
              <a:ext cx="3048000" cy="1547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r-Latn-RS" sz="2800" b="1" dirty="0" smtClean="0">
                  <a:latin typeface="Tempus Sans ITC" pitchFamily="82" charset="0"/>
                </a:rPr>
                <a:t>Pomaže učesnicima da pojavu istraže iz nekoliko perspektiva</a:t>
              </a:r>
              <a:endParaRPr lang="en-US" sz="2800" b="1" dirty="0">
                <a:latin typeface="Tempus Sans ITC" pitchFamily="82" charset="0"/>
              </a:endParaRPr>
            </a:p>
          </p:txBody>
        </p:sp>
      </p:grpSp>
      <p:pic>
        <p:nvPicPr>
          <p:cNvPr id="1026" name="Picture 2" descr="Резултат слика за elephant and the blind m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524000"/>
            <a:ext cx="3385242" cy="2163763"/>
          </a:xfrm>
          <a:prstGeom prst="rect">
            <a:avLst/>
          </a:prstGeom>
          <a:noFill/>
        </p:spPr>
      </p:pic>
      <p:pic>
        <p:nvPicPr>
          <p:cNvPr id="8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59436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353298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bobo doll eksperiment</a:t>
            </a:r>
            <a:endParaRPr kumimoji="1" lang="en-US" altLang="sr-Latn-RS" sz="4200" cap="small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1336906"/>
            <a:ext cx="8512194" cy="49966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37393" y="6333564"/>
            <a:ext cx="2606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Bandura, Ross, &amp; Ross, 1961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7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248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304800"/>
            <a:ext cx="802453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kumimoji="1" lang="sr-Latn-CS" altLang="sr-Latn-RS" sz="4200" cap="small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marshmallow </a:t>
            </a:r>
            <a:r>
              <a:rPr kumimoji="1" lang="sr-Latn-CS" altLang="sr-Latn-RS" sz="4200" cap="small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eksperiment</a:t>
            </a:r>
            <a:endParaRPr kumimoji="1" lang="en-US" altLang="sr-Latn-RS" sz="4200" cap="small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969"/>
          <a:stretch/>
        </p:blipFill>
        <p:spPr>
          <a:xfrm>
            <a:off x="769938" y="1494249"/>
            <a:ext cx="7862702" cy="4456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7393" y="6333564"/>
            <a:ext cx="2329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Tempus Sans ITC" pitchFamily="82" charset="0"/>
                <a:cs typeface="Segoe UI Light" panose="020B0502040204020203" pitchFamily="34" charset="0"/>
              </a:rPr>
              <a:t>Mischel &amp; Ebbesen, 1970</a:t>
            </a:r>
            <a:endParaRPr lang="en-US" sz="1600" dirty="0"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8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123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62000" y="304800"/>
            <a:ext cx="802453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kumimoji="1" lang="sr-Latn-CS" altLang="sr-Latn-RS" sz="4200" cap="small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pigmalion efekat</a:t>
            </a:r>
            <a:endParaRPr kumimoji="1" lang="en-US" altLang="sr-Latn-RS" sz="4200" cap="small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946" y="6336136"/>
            <a:ext cx="2568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Tempus Sans ITC" pitchFamily="82" charset="0"/>
                <a:cs typeface="Segoe UI Light" panose="020B0502040204020203" pitchFamily="34" charset="0"/>
              </a:rPr>
              <a:t>Rosental &amp; Jackobson, 1963</a:t>
            </a:r>
            <a:endParaRPr lang="en-US" sz="1600" dirty="0"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269"/>
          <a:stretch/>
        </p:blipFill>
        <p:spPr>
          <a:xfrm>
            <a:off x="769938" y="1471017"/>
            <a:ext cx="7896783" cy="4478020"/>
          </a:xfrm>
          <a:prstGeom prst="rect">
            <a:avLst/>
          </a:prstGeom>
        </p:spPr>
      </p:pic>
      <p:pic>
        <p:nvPicPr>
          <p:cNvPr id="8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1752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KRATKA VE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ŽBA (ISTRAŽIVANJE)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>
                <a:latin typeface="Tempus Sans ITC" pitchFamily="82" charset="0"/>
              </a:rPr>
              <a:t>Cilj: ispitivanje sposobnosti funkcionalnog čitanja.</a:t>
            </a:r>
          </a:p>
          <a:p>
            <a:r>
              <a:rPr lang="sr-Latn-RS" dirty="0" smtClean="0">
                <a:latin typeface="Tempus Sans ITC" pitchFamily="82" charset="0"/>
              </a:rPr>
              <a:t>Definisanje osnovnih pojmova: sposobnost, funkcionalno čitanje.</a:t>
            </a:r>
          </a:p>
          <a:p>
            <a:r>
              <a:rPr lang="sr-Latn-RS" dirty="0" smtClean="0">
                <a:latin typeface="Tempus Sans ITC" pitchFamily="82" charset="0"/>
              </a:rPr>
              <a:t>Pretpostavka (hipoteza): ?</a:t>
            </a:r>
          </a:p>
          <a:p>
            <a:r>
              <a:rPr lang="sr-Latn-RS" dirty="0" smtClean="0">
                <a:latin typeface="Tempus Sans ITC" pitchFamily="82" charset="0"/>
              </a:rPr>
              <a:t>Metod: na tekstu dužine </a:t>
            </a:r>
            <a:r>
              <a:rPr lang="sr-Latn-RS" dirty="0" smtClean="0">
                <a:latin typeface="Tempus Sans ITC" pitchFamily="82" charset="0"/>
                <a:sym typeface="Symbol"/>
              </a:rPr>
              <a:t> 400</a:t>
            </a:r>
            <a:r>
              <a:rPr lang="sr-Latn-RS" dirty="0" smtClean="0">
                <a:latin typeface="Tempus Sans ITC" pitchFamily="82" charset="0"/>
              </a:rPr>
              <a:t> reči ispitati sposobnost funkcionalno čitanja.</a:t>
            </a:r>
          </a:p>
          <a:p>
            <a:r>
              <a:rPr lang="sr-Latn-RS" dirty="0" smtClean="0">
                <a:latin typeface="Tempus Sans ITC" pitchFamily="82" charset="0"/>
              </a:rPr>
              <a:t>Tekst: PIGMALION EFEKAT (Rozentalov eksperiment)</a:t>
            </a:r>
          </a:p>
          <a:p>
            <a:endParaRPr lang="en-US" dirty="0">
              <a:latin typeface="Tempus Sans ITC" pitchFamily="82" charset="0"/>
            </a:endParaRPr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Pigmalion u učionici </a:t>
            </a:r>
            <a:r>
              <a:rPr lang="sr-Latn-RS" sz="24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(Rosenthal,1963)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371600"/>
            <a:ext cx="8503920" cy="472744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Stara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priča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o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Pigmalionu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podstakla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je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psihologe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njegovim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imenom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nazovu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jednu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psihološku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pojavu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Još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1968.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godine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Rozental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Džonson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osm</a:t>
            </a:r>
            <a:r>
              <a:rPr lang="sr-Latn-R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slili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istraživanje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kojim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želeli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isp</a:t>
            </a:r>
            <a:r>
              <a:rPr lang="sr-Latn-R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taju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kako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slika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koju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nastavnici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imaju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o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učenicima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ut</a:t>
            </a:r>
            <a:r>
              <a:rPr lang="sr-Latn-R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če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učenike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njihovo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postignuće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u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školi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Psiholozi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učenicima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jedne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osnovne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škole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zadali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test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inteligencije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a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nastavnicma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saopštili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test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može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otkrije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učenike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čije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se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sposobnosti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brzo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razvijaju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koji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će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brže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više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napredovati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od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ostalih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 </a:t>
            </a:r>
            <a:endParaRPr lang="sr-Latn-RS" sz="22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 algn="just">
              <a:buNone/>
            </a:pP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Nastavnici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zatim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od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istraživača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dobili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imena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ovih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najtalentovanijih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učenika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 „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Caka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“ je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bila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u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sledećem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–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Rozental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Džonson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samo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nasumično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izabrali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učenike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koje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nastavnicima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predstavili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kao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najsposobnije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Između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ovih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„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specijalnih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“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učenika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ostalih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učenika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zapravo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nije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postojala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nikakva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stvarna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razlika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u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inteligenciji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Ipak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zbog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istraživačke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manupulacije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koju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psiholozi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sproveli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razlika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je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sada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postojala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„u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glavama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“ 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nastavnika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</a:t>
            </a:r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Nakon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godinu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dana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istraživanje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je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pokazalo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„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specijalni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“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učenici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zaista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napredovali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više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od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ostalih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iako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početku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između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njih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nije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bilo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razlike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Ovaj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fenomen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psiholozi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nazivaju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efekat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Pigmaliona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–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pojavu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osoba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ostvaruje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visoka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postignuća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zato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što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neko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od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nje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očekuje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visoka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post</a:t>
            </a:r>
            <a:r>
              <a:rPr lang="sr-Latn-R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gnuća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Nastavnici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od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učenika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za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koje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verovali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sposobniji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očekivali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bolje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rezultate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 </a:t>
            </a:r>
          </a:p>
          <a:p>
            <a:pPr algn="just">
              <a:buNone/>
            </a:pP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skladu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s</a:t>
            </a:r>
            <a:r>
              <a:rPr lang="sr-Latn-R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pstvenim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očekivanjima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nastavnici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podešavali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svoje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ponašanje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času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–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više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vremena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u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toku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nastave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posvećivali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ovoj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deci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više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entuzijazma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radili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njima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Poseban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tretman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je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uticao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ovi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učenici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razviju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osećanje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samopouzdanja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kompetentnosti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usled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čega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se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više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efikasnije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angažovali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u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školskim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aktivnostima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 Kao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što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je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Pigmalionova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vera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učin</a:t>
            </a:r>
            <a:r>
              <a:rPr lang="sr-Latn-R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la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Galateu</a:t>
            </a:r>
            <a:r>
              <a:rPr lang="sr-Latn-R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stvarnom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tako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poverenje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nastavnika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u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visoke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mogućnosti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svojih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učenika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zaista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podstiče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njihov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razvoj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5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KRATKA VEŽBA (10-15 minuta) Q1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Zadatak: Probaj da na osnovu prethodnog prikaza istraživanja definišeš: (u svesci i svojim rečima, kako sada to vidiš i možeš definisati!)</a:t>
            </a:r>
          </a:p>
          <a:p>
            <a:endParaRPr lang="sr-Latn-RS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NASLOV ISTRAŽIVANJA: </a:t>
            </a:r>
          </a:p>
          <a:p>
            <a:r>
              <a:rPr lang="sr-Latn-RS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1.Predmet istraživanja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: šta?</a:t>
            </a:r>
          </a:p>
          <a:p>
            <a:r>
              <a:rPr lang="sr-Latn-RS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2.Cilj istraživanja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: zbog čega?</a:t>
            </a:r>
          </a:p>
          <a:p>
            <a:r>
              <a:rPr lang="sr-Latn-RS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3.Metoda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: kako?</a:t>
            </a:r>
          </a:p>
          <a:p>
            <a:r>
              <a:rPr lang="sr-Latn-RS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4.Rezultati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: šta je dobijeno?</a:t>
            </a:r>
          </a:p>
          <a:p>
            <a:r>
              <a:rPr lang="sr-Latn-RS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5.Interpretacija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: šta to znači?</a:t>
            </a:r>
          </a:p>
          <a:p>
            <a:pPr>
              <a:buNone/>
            </a:pPr>
            <a:endParaRPr lang="sr-Latn-RS" dirty="0" smtClean="0"/>
          </a:p>
          <a:p>
            <a:endParaRPr lang="sr-Latn-R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28" name="Picture 4" descr="Резултат слика за 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2819400"/>
            <a:ext cx="3581400" cy="3352800"/>
          </a:xfrm>
          <a:prstGeom prst="rect">
            <a:avLst/>
          </a:prstGeom>
          <a:noFill/>
        </p:spPr>
      </p:pic>
      <p:pic>
        <p:nvPicPr>
          <p:cNvPr id="1029" name="Picture 5" descr="C:\Users\Toshiba\Pictures\преузимањ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228600"/>
            <a:ext cx="1690254" cy="914400"/>
          </a:xfrm>
          <a:prstGeom prst="rect">
            <a:avLst/>
          </a:prstGeom>
          <a:noFill/>
        </p:spPr>
      </p:pic>
      <p:pic>
        <p:nvPicPr>
          <p:cNvPr id="7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0198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CILJEVI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TIPOVI 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ZNANJA: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niverzalistička istraživanja (opšta objašnjenja, sve grupe, svi ispitanici, populacija)</a:t>
            </a:r>
          </a:p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Partikularistička istraživanja (objašnjenja posebnih, specifičnih fenomena / pojava, posebne grupe, u posebna vremena, uzorak)</a:t>
            </a:r>
          </a:p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SVRHA ZNANJA:</a:t>
            </a:r>
          </a:p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Fundamentalna istraživanja (u svrhu “znanja za znanje”)</a:t>
            </a:r>
          </a:p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Primenjena istraživanja ( u svrhu poboljšanja uslova života za ljude)</a:t>
            </a:r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5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56388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752599"/>
          <a:ext cx="8504238" cy="4495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34746"/>
                <a:gridCol w="2834746"/>
                <a:gridCol w="2834746"/>
              </a:tblGrid>
              <a:tr h="1498600">
                <a:tc>
                  <a:txBody>
                    <a:bodyPr/>
                    <a:lstStyle/>
                    <a:p>
                      <a:pPr algn="r"/>
                      <a:r>
                        <a:rPr lang="sr-Latn-RS" dirty="0" smtClean="0">
                          <a:latin typeface="Tempus Sans ITC" pitchFamily="82" charset="0"/>
                        </a:rPr>
                        <a:t>Tipovi znanja</a:t>
                      </a:r>
                    </a:p>
                    <a:p>
                      <a:pPr algn="r"/>
                      <a:endParaRPr lang="sr-Latn-RS" dirty="0" smtClean="0"/>
                    </a:p>
                    <a:p>
                      <a:pPr algn="r"/>
                      <a:endParaRPr lang="sr-Latn-RS" dirty="0" smtClean="0"/>
                    </a:p>
                    <a:p>
                      <a:pPr algn="r"/>
                      <a:endParaRPr lang="sr-Latn-RS" dirty="0" smtClean="0"/>
                    </a:p>
                    <a:p>
                      <a:pPr algn="l"/>
                      <a:r>
                        <a:rPr lang="sr-Latn-RS" dirty="0" smtClean="0">
                          <a:latin typeface="Tempus Sans ITC" pitchFamily="82" charset="0"/>
                        </a:rPr>
                        <a:t>Svrha znanja</a:t>
                      </a:r>
                      <a:endParaRPr lang="en-US" dirty="0">
                        <a:latin typeface="Tempus Sans ITC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2000" dirty="0" smtClean="0">
                          <a:latin typeface="Tempus Sans ITC" pitchFamily="82" charset="0"/>
                        </a:rPr>
                        <a:t>UNIVERZALISTIČKO</a:t>
                      </a:r>
                    </a:p>
                    <a:p>
                      <a:r>
                        <a:rPr lang="sr-Latn-RS" sz="2000" dirty="0" smtClean="0">
                          <a:latin typeface="Tempus Sans ITC" pitchFamily="82" charset="0"/>
                        </a:rPr>
                        <a:t>(OPŠTE)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2000" dirty="0" smtClean="0">
                          <a:latin typeface="Tempus Sans ITC" pitchFamily="82" charset="0"/>
                        </a:rPr>
                        <a:t>PARTIKULARISTIČKO</a:t>
                      </a:r>
                    </a:p>
                    <a:p>
                      <a:r>
                        <a:rPr lang="sr-Latn-RS" sz="2000" dirty="0" smtClean="0">
                          <a:latin typeface="Tempus Sans ITC" pitchFamily="82" charset="0"/>
                        </a:rPr>
                        <a:t>(SPECIFIČNO)</a:t>
                      </a:r>
                      <a:endParaRPr lang="en-US" sz="2000" dirty="0">
                        <a:latin typeface="Tempus Sans ITC" pitchFamily="82" charset="0"/>
                      </a:endParaRPr>
                    </a:p>
                  </a:txBody>
                  <a:tcPr/>
                </a:tc>
              </a:tr>
              <a:tr h="1498600">
                <a:tc>
                  <a:txBody>
                    <a:bodyPr/>
                    <a:lstStyle/>
                    <a:p>
                      <a:r>
                        <a:rPr lang="sr-Latn-R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empus Sans ITC" pitchFamily="82" charset="0"/>
                        </a:rPr>
                        <a:t>FUNDAMENTALNO</a:t>
                      </a:r>
                    </a:p>
                    <a:p>
                      <a:r>
                        <a:rPr lang="sr-Latn-R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empus Sans ITC" pitchFamily="82" charset="0"/>
                        </a:rPr>
                        <a:t>(ZNATI, SAZNATI)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empus Sans ITC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Latn-RS" dirty="0" smtClean="0"/>
                    </a:p>
                    <a:p>
                      <a:endParaRPr lang="sr-Latn-RS" dirty="0" smtClean="0"/>
                    </a:p>
                    <a:p>
                      <a:pPr algn="ctr"/>
                      <a:r>
                        <a:rPr lang="sr-Latn-RS" dirty="0" smtClean="0">
                          <a:latin typeface="Tempus Sans ITC" pitchFamily="82" charset="0"/>
                        </a:rPr>
                        <a:t>često</a:t>
                      </a:r>
                      <a:endParaRPr lang="en-US" dirty="0">
                        <a:latin typeface="Tempus Sans ITC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Latn-RS" dirty="0" smtClean="0"/>
                    </a:p>
                    <a:p>
                      <a:endParaRPr lang="sr-Latn-RS" dirty="0" smtClean="0"/>
                    </a:p>
                    <a:p>
                      <a:pPr algn="ctr"/>
                      <a:r>
                        <a:rPr lang="sr-Latn-RS" dirty="0" smtClean="0">
                          <a:latin typeface="Tempus Sans ITC" pitchFamily="82" charset="0"/>
                        </a:rPr>
                        <a:t>retko</a:t>
                      </a:r>
                      <a:endParaRPr lang="en-US" dirty="0">
                        <a:latin typeface="Tempus Sans ITC" pitchFamily="82" charset="0"/>
                      </a:endParaRPr>
                    </a:p>
                  </a:txBody>
                  <a:tcPr/>
                </a:tc>
              </a:tr>
              <a:tr h="1498600">
                <a:tc>
                  <a:txBody>
                    <a:bodyPr/>
                    <a:lstStyle/>
                    <a:p>
                      <a:r>
                        <a:rPr lang="sr-Latn-R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empus Sans ITC" pitchFamily="82" charset="0"/>
                        </a:rPr>
                        <a:t>PRIMENJENO</a:t>
                      </a:r>
                    </a:p>
                    <a:p>
                      <a:r>
                        <a:rPr lang="sr-Latn-R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empus Sans ITC" pitchFamily="82" charset="0"/>
                        </a:rPr>
                        <a:t>(POMOĆI,</a:t>
                      </a:r>
                      <a:r>
                        <a:rPr lang="sr-Latn-RS" sz="20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empus Sans ITC" pitchFamily="82" charset="0"/>
                        </a:rPr>
                        <a:t> POBOLJŠATI)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empus Sans ITC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Latn-RS" dirty="0" smtClean="0"/>
                    </a:p>
                    <a:p>
                      <a:endParaRPr lang="sr-Latn-RS" dirty="0" smtClean="0"/>
                    </a:p>
                    <a:p>
                      <a:pPr algn="ctr"/>
                      <a:r>
                        <a:rPr lang="sr-Latn-RS" dirty="0" smtClean="0">
                          <a:latin typeface="Tempus Sans ITC" pitchFamily="82" charset="0"/>
                        </a:rPr>
                        <a:t>retko</a:t>
                      </a:r>
                      <a:endParaRPr lang="en-US" dirty="0">
                        <a:latin typeface="Tempus Sans ITC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Latn-RS" dirty="0" smtClean="0"/>
                    </a:p>
                    <a:p>
                      <a:endParaRPr lang="sr-Latn-RS" dirty="0" smtClean="0"/>
                    </a:p>
                    <a:p>
                      <a:pPr algn="ctr"/>
                      <a:r>
                        <a:rPr lang="sr-Latn-RS" dirty="0" smtClean="0">
                          <a:latin typeface="Tempus Sans ITC" pitchFamily="82" charset="0"/>
                        </a:rPr>
                        <a:t>često</a:t>
                      </a:r>
                      <a:endParaRPr lang="en-US" dirty="0">
                        <a:latin typeface="Tempus Sans ITC" pitchFamily="8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6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381000"/>
            <a:ext cx="7353298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3600" cap="small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neeksperimentalna istraživanja</a:t>
            </a:r>
            <a:endParaRPr kumimoji="1" lang="en-US" altLang="sr-Latn-RS" sz="3600" cap="small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13319" name="TextBox 7"/>
          <p:cNvSpPr txBox="1">
            <a:spLocks noChangeArrowheads="1"/>
          </p:cNvSpPr>
          <p:nvPr/>
        </p:nvSpPr>
        <p:spPr bwMode="auto">
          <a:xfrm>
            <a:off x="1828800" y="1600200"/>
            <a:ext cx="55547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/>
            <a:r>
              <a:rPr lang="sr-Latn-RS" altLang="en-US" dirty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Opservacione studije </a:t>
            </a:r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(registrovanje spontanih pojava)</a:t>
            </a:r>
          </a:p>
          <a:p>
            <a:pPr marL="0" lvl="1"/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Odsustvo direktne kontrole nad nezavisnom varijablom</a:t>
            </a:r>
          </a:p>
          <a:p>
            <a:pPr marL="0" lvl="1"/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Stoga, ne možemo izvoditi zaključke o uzročnosti</a:t>
            </a:r>
          </a:p>
          <a:p>
            <a:pPr marL="0" lvl="1"/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Zasnivaju se na analizi individualnih razlika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0"/>
            <a:ext cx="7239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838200" y="5181600"/>
            <a:ext cx="303480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RS" alt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Moguće </a:t>
            </a:r>
            <a:r>
              <a:rPr lang="sr-Latn-RS" altLang="en-US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analize: </a:t>
            </a:r>
          </a:p>
          <a:p>
            <a:r>
              <a:rPr lang="sr-Latn-RS" alt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  Povezanost </a:t>
            </a:r>
            <a:r>
              <a:rPr lang="sr-Latn-RS" altLang="en-US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(korelacija)</a:t>
            </a:r>
          </a:p>
          <a:p>
            <a:r>
              <a:rPr lang="sr-Latn-RS" alt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  Predviđanje </a:t>
            </a:r>
            <a:r>
              <a:rPr lang="sr-Latn-RS" altLang="en-US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(predikcija)</a:t>
            </a:r>
          </a:p>
          <a:p>
            <a:r>
              <a:rPr lang="sr-Latn-RS" altLang="en-US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alt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 Zajednički izvor (struktura)</a:t>
            </a:r>
            <a:endParaRPr lang="en-US" alt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8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381000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790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POTRAGA ZA ISTINOM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sr-Latn-R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Ljudi su se dugo želeli uhvatiti u koštac sa svojom okolinom i razumeti prirodu pojava </a:t>
            </a:r>
          </a:p>
          <a:p>
            <a:r>
              <a:rPr lang="sr-Latn-R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Sredstva kojima su krenuli da ostvaruju te  ciljeve mogu se svrstati u tri široke kategorije:</a:t>
            </a:r>
            <a:endParaRPr lang="en-US" sz="32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>
              <a:buNone/>
            </a:pPr>
            <a:endParaRPr lang="sr-Latn-RS" sz="32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r>
              <a:rPr lang="sr-Latn-RS" sz="32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ISKUSTVO</a:t>
            </a:r>
          </a:p>
          <a:p>
            <a:r>
              <a:rPr lang="sr-Latn-RS" sz="32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RASUĐIVANJE</a:t>
            </a:r>
          </a:p>
          <a:p>
            <a:r>
              <a:rPr lang="sr-Latn-RS" sz="32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ISTRAŽIVANJE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381000"/>
            <a:ext cx="80645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vrste prema </a:t>
            </a:r>
            <a:r>
              <a:rPr kumimoji="1" lang="sr-Latn-CS" altLang="sr-Latn-RS" sz="4200" cap="small" dirty="0" smtClean="0">
                <a:solidFill>
                  <a:schemeClr val="tx2">
                    <a:lumMod val="5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uslovima</a:t>
            </a:r>
            <a:endParaRPr kumimoji="1" lang="en-US" altLang="sr-Latn-RS" sz="4200" cap="small" dirty="0">
              <a:solidFill>
                <a:schemeClr val="tx2">
                  <a:lumMod val="5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8215" y="1579565"/>
            <a:ext cx="289694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RS" dirty="0"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r>
              <a:rPr lang="sr-Latn-RS" b="1" dirty="0">
                <a:latin typeface="Tempus Sans ITC" pitchFamily="82" charset="0"/>
                <a:cs typeface="Segoe UI Light" panose="020B0502040204020203" pitchFamily="34" charset="0"/>
              </a:rPr>
              <a:t>. </a:t>
            </a:r>
            <a:r>
              <a:rPr lang="sr-Latn-RS" b="1" dirty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Laboratorijska</a:t>
            </a:r>
            <a:r>
              <a:rPr lang="sr-Latn-RS" b="1" dirty="0">
                <a:latin typeface="Tempus Sans ITC" pitchFamily="82" charset="0"/>
                <a:cs typeface="Segoe UI Light" panose="020B0502040204020203" pitchFamily="34" charset="0"/>
              </a:rPr>
              <a:t> istraživanja</a:t>
            </a:r>
          </a:p>
          <a:p>
            <a:pPr marL="342900" indent="-342900">
              <a:buFontTx/>
              <a:buAutoNum type="arabicPeriod"/>
              <a:defRPr/>
            </a:pPr>
            <a:endParaRPr lang="sr-Latn-R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sr-Latn-R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defRPr/>
            </a:pPr>
            <a:endParaRPr lang="sr-Latn-R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defRPr/>
            </a:pPr>
            <a:endParaRPr lang="sr-Latn-R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defRPr/>
            </a:pP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365" name="TextBox 2"/>
          <p:cNvSpPr txBox="1">
            <a:spLocks noChangeArrowheads="1"/>
          </p:cNvSpPr>
          <p:nvPr/>
        </p:nvSpPr>
        <p:spPr bwMode="auto">
          <a:xfrm>
            <a:off x="1303340" y="1925638"/>
            <a:ext cx="26130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/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Bolja kontrola uslova</a:t>
            </a:r>
          </a:p>
          <a:p>
            <a:pPr marL="0" lvl="1"/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Standardizovani postupci</a:t>
            </a:r>
          </a:p>
          <a:p>
            <a:pPr marL="0" lvl="1"/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Lakša replikabilnost</a:t>
            </a:r>
          </a:p>
          <a:p>
            <a:pPr marL="0" lvl="1"/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Veća interna validnost</a:t>
            </a:r>
          </a:p>
          <a:p>
            <a:endParaRPr lang="en-US" altLang="en-US" dirty="0"/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4859338" y="1557338"/>
            <a:ext cx="2887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RS" altLang="en-US" b="1" dirty="0">
                <a:latin typeface="Tempus Sans ITC" pitchFamily="82" charset="0"/>
                <a:cs typeface="Segoe UI Light" panose="020B0502040204020203" pitchFamily="34" charset="0"/>
              </a:rPr>
              <a:t>2. </a:t>
            </a:r>
            <a:r>
              <a:rPr lang="sr-Latn-RS" altLang="en-US" b="1" dirty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Naturalistička </a:t>
            </a:r>
            <a:r>
              <a:rPr lang="sr-Latn-RS" altLang="en-US" b="1" dirty="0">
                <a:latin typeface="Tempus Sans ITC" pitchFamily="82" charset="0"/>
                <a:cs typeface="Segoe UI Light" panose="020B0502040204020203" pitchFamily="34" charset="0"/>
              </a:rPr>
              <a:t>istraživanja</a:t>
            </a:r>
            <a:endParaRPr lang="en-US" altLang="en-US" b="1" dirty="0"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5235577" y="1925638"/>
            <a:ext cx="339708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/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Odvijaju se u prirodnim uslovima</a:t>
            </a:r>
          </a:p>
          <a:p>
            <a:pPr marL="0" lvl="1"/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Terenska istraživanja</a:t>
            </a:r>
          </a:p>
          <a:p>
            <a:pPr marL="0" lvl="1"/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Sa ili bez učešća</a:t>
            </a:r>
          </a:p>
          <a:p>
            <a:pPr marL="0" lvl="1"/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Veća ekološka validnost</a:t>
            </a:r>
          </a:p>
          <a:p>
            <a:pPr marL="0" lvl="1"/>
            <a:endParaRPr lang="sr-Latn-RS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368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408365"/>
            <a:ext cx="3594100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5" y="3408365"/>
            <a:ext cx="3887787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Toshiba\Pictures\MPI pictur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3458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5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2456521" cy="45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04800" y="228600"/>
            <a:ext cx="858837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vrste istraživanja: </a:t>
            </a:r>
            <a:r>
              <a:rPr kumimoji="1" lang="sr-Latn-CS" altLang="sr-Latn-RS" sz="4200" cap="small" dirty="0">
                <a:solidFill>
                  <a:schemeClr val="tx2">
                    <a:lumMod val="5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cilj</a:t>
            </a:r>
            <a:endParaRPr kumimoji="1" lang="en-US" altLang="sr-Latn-RS" sz="4200" cap="small" dirty="0">
              <a:solidFill>
                <a:schemeClr val="tx2">
                  <a:lumMod val="5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769938" y="1371601"/>
            <a:ext cx="5378395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RS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1. </a:t>
            </a:r>
            <a:r>
              <a:rPr lang="sr-Latn-RS" altLang="en-US" u="sng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Eksplorativna</a:t>
            </a:r>
            <a:r>
              <a:rPr lang="sr-Latn-RS" altLang="en-US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 (pilotska) istraživanja</a:t>
            </a:r>
          </a:p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   Upoznavanje („izviđanje“) slabo ispitane pojave</a:t>
            </a:r>
          </a:p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   Slaba kontrola, mali uzorci</a:t>
            </a:r>
          </a:p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   Nemaju naročitu naučnu težinu</a:t>
            </a:r>
          </a:p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   Početni korak za ozbiljnija istraživanja</a:t>
            </a:r>
          </a:p>
          <a:p>
            <a:r>
              <a:rPr lang="sr-Latn-RS" alt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sr-Latn-RS" altLang="en-US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sr-Latn-RS" altLang="en-US" u="sng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Replikativna</a:t>
            </a:r>
            <a:r>
              <a:rPr lang="sr-Latn-RS" altLang="en-US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 istraživanja</a:t>
            </a:r>
          </a:p>
          <a:p>
            <a:r>
              <a:rPr lang="sr-Latn-RS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  </a:t>
            </a:r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Osnovni cilj je ponavljanje već urađenog istraživanja</a:t>
            </a:r>
          </a:p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   Proveravanje nalaza ranijih istraživanja</a:t>
            </a:r>
          </a:p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   Uvežbavanje mladih istraživača</a:t>
            </a:r>
          </a:p>
          <a:p>
            <a:r>
              <a:rPr lang="sr-Latn-RS" alt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r>
              <a:rPr lang="sr-Latn-RS" altLang="en-US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sr-Latn-RS" altLang="en-US" u="sng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Parametarska </a:t>
            </a:r>
          </a:p>
          <a:p>
            <a:r>
              <a:rPr lang="sr-Latn-RS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  </a:t>
            </a:r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Detaljnije ispitivanja pojedinih aspekata 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već </a:t>
            </a:r>
          </a:p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  istražene </a:t>
            </a:r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pojave</a:t>
            </a:r>
          </a:p>
          <a:p>
            <a:r>
              <a:rPr lang="sr-Latn-RS" altLang="en-US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   </a:t>
            </a:r>
            <a:r>
              <a:rPr lang="sr-Latn-RS" altLang="en-US" u="sng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  <a:r>
              <a:rPr lang="sr-Latn-RS" altLang="en-US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sr-Latn-RS" altLang="en-US" u="sng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Eksplanatorna</a:t>
            </a:r>
          </a:p>
          <a:p>
            <a:r>
              <a:rPr lang="sr-Latn-RS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  </a:t>
            </a:r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Prilog objašnjenju neke pojave</a:t>
            </a:r>
          </a:p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   Proverava se jedna ili više teorija</a:t>
            </a:r>
          </a:p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   Šta teorija predviđa u datim uslovima?</a:t>
            </a:r>
          </a:p>
          <a:p>
            <a:endParaRPr lang="en-US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8083660" y="3764359"/>
            <a:ext cx="1619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Müller-</a:t>
            </a:r>
            <a:r>
              <a:rPr lang="en-US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Lyer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, 1889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902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94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94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4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94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946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457"/>
            <a:ext cx="9150340" cy="3345543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792162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3600" cap="small" dirty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vrste istraživanja: </a:t>
            </a:r>
            <a:r>
              <a:rPr kumimoji="1" lang="sr-Latn-CS" altLang="sr-Latn-RS" sz="3600" cap="small" dirty="0">
                <a:solidFill>
                  <a:schemeClr val="tx2">
                    <a:lumMod val="5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faktor v</a:t>
            </a:r>
            <a:r>
              <a:rPr kumimoji="1" lang="sr-Latn-CS" altLang="sr-Latn-RS" sz="3600" cap="small" dirty="0" smtClean="0">
                <a:solidFill>
                  <a:schemeClr val="tx2">
                    <a:lumMod val="5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remena</a:t>
            </a:r>
            <a:endParaRPr kumimoji="1" lang="en-US" altLang="sr-Latn-RS" sz="3600" cap="small" dirty="0">
              <a:solidFill>
                <a:schemeClr val="tx2">
                  <a:lumMod val="5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769938" y="2909349"/>
            <a:ext cx="586750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RS" altLang="en-US" u="sng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2. </a:t>
            </a:r>
            <a:r>
              <a:rPr lang="sr-Latn-RS" altLang="en-US" u="sng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Longitudinalna </a:t>
            </a:r>
            <a:r>
              <a:rPr lang="sr-Latn-RS" altLang="en-US" u="sng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istraživanja</a:t>
            </a:r>
            <a:endParaRPr lang="sr-Latn-RS" altLang="en-US" u="sng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  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Studije trenda, studije praćenja (eng. follow up)</a:t>
            </a:r>
          </a:p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  Prikupljaju podatke u više vremenskih tačaka</a:t>
            </a:r>
          </a:p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  Pravi način za istraživanje razvoja</a:t>
            </a:r>
          </a:p>
          <a:p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   Mogući problemi: trajanje, osipanje uzorka, senzitizacija</a:t>
            </a:r>
            <a:endParaRPr lang="sr-Latn-RS" altLang="en-US" dirty="0"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69938" y="1453952"/>
            <a:ext cx="55627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RS" altLang="en-US" u="sng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1. </a:t>
            </a:r>
            <a:r>
              <a:rPr lang="sr-Latn-RS" altLang="en-US" u="sng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Trans</a:t>
            </a:r>
            <a:r>
              <a:rPr lang="en-US" altLang="en-US" u="sng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</a:t>
            </a:r>
            <a:r>
              <a:rPr lang="sr-Latn-RS" altLang="en-US" u="sng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erzalna </a:t>
            </a:r>
            <a:r>
              <a:rPr lang="sr-Latn-RS" altLang="en-US" u="sng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istraživanja</a:t>
            </a:r>
            <a:endParaRPr lang="sr-Latn-RS" altLang="en-US" u="sng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  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Studije preseka (eng. cross-sectional)</a:t>
            </a:r>
          </a:p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  Podaci se prikupljaju u jednom vremenskom trenutku</a:t>
            </a:r>
          </a:p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  U razvojnim istraživanjima: čuvati se efekta kohorte!</a:t>
            </a:r>
          </a:p>
        </p:txBody>
      </p:sp>
      <p:pic>
        <p:nvPicPr>
          <p:cNvPr id="7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542" y="5990771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7364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381000"/>
            <a:ext cx="792162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vrste istraživanja: </a:t>
            </a:r>
            <a:r>
              <a:rPr kumimoji="1" lang="sr-Latn-CS" altLang="sr-Latn-RS" sz="4200" cap="small" dirty="0" smtClean="0">
                <a:solidFill>
                  <a:schemeClr val="tx2">
                    <a:lumMod val="5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ostalo</a:t>
            </a:r>
            <a:endParaRPr kumimoji="1" lang="en-US" altLang="sr-Latn-RS" sz="4200" cap="small" dirty="0">
              <a:solidFill>
                <a:schemeClr val="tx2">
                  <a:lumMod val="5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4078515" y="1667416"/>
            <a:ext cx="4673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Istraživanja na </a:t>
            </a:r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teško dostupnim populacijama</a:t>
            </a:r>
          </a:p>
          <a:p>
            <a:endParaRPr lang="sr-Latn-RS" altLang="en-US" dirty="0"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Istraživanja na </a:t>
            </a:r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pojedinačnim entitetima (N=1)</a:t>
            </a:r>
          </a:p>
          <a:p>
            <a:endParaRPr lang="sr-Latn-RS" altLang="en-US" dirty="0" smtClean="0">
              <a:solidFill>
                <a:srgbClr val="C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Arhivska 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istraživanja</a:t>
            </a:r>
          </a:p>
          <a:p>
            <a:endParaRPr lang="sr-Latn-RS" altLang="en-US" dirty="0">
              <a:solidFill>
                <a:srgbClr val="C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Konstrukcija</a:t>
            </a:r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 mernih instrumenata</a:t>
            </a:r>
          </a:p>
          <a:p>
            <a:endParaRPr lang="sr-Latn-RS" altLang="en-US" dirty="0">
              <a:solidFill>
                <a:srgbClr val="C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Evaluativna 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istraživanja</a:t>
            </a:r>
          </a:p>
          <a:p>
            <a:endParaRPr lang="sr-Latn-RS" altLang="en-US" dirty="0">
              <a:solidFill>
                <a:srgbClr val="C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Komparativna 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istraživanja</a:t>
            </a:r>
          </a:p>
          <a:p>
            <a:endParaRPr lang="sr-Latn-RS" altLang="en-US" dirty="0">
              <a:solidFill>
                <a:srgbClr val="C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Kvazi-eksperimentalna 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istraživanja</a:t>
            </a:r>
          </a:p>
          <a:p>
            <a:endParaRPr lang="sr-Latn-RS" altLang="en-US" dirty="0">
              <a:solidFill>
                <a:srgbClr val="C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altLang="en-US" u="sng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Ex-post facto </a:t>
            </a:r>
            <a:r>
              <a:rPr lang="sr-Latn-RS" altLang="en-US" u="sng" dirty="0" smtClean="0">
                <a:latin typeface="Tempus Sans ITC" pitchFamily="82" charset="0"/>
                <a:cs typeface="Segoe UI Light" panose="020B0502040204020203" pitchFamily="34" charset="0"/>
              </a:rPr>
              <a:t>istraživanja</a:t>
            </a:r>
          </a:p>
          <a:p>
            <a:endParaRPr lang="sr-Latn-RS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971552" y="1667416"/>
            <a:ext cx="2797561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Pilot 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istraživanja</a:t>
            </a:r>
          </a:p>
          <a:p>
            <a:endParaRPr lang="sr-Latn-RS" altLang="en-US" dirty="0" smtClean="0">
              <a:solidFill>
                <a:srgbClr val="C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Edukativna 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istraživanja</a:t>
            </a:r>
            <a:endParaRPr lang="sr-Latn-RS" altLang="en-US" dirty="0">
              <a:latin typeface="Tempus Sans ITC" pitchFamily="82" charset="0"/>
              <a:cs typeface="Segoe UI Light" panose="020B0502040204020203" pitchFamily="34" charset="0"/>
            </a:endParaRPr>
          </a:p>
          <a:p>
            <a:endParaRPr lang="sr-Latn-RS" altLang="en-US" dirty="0" smtClean="0"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Analiza </a:t>
            </a:r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socijalnih mreža</a:t>
            </a:r>
          </a:p>
          <a:p>
            <a:endParaRPr lang="sr-Latn-RS" altLang="en-US" dirty="0"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Strukturalna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 istraživanja</a:t>
            </a:r>
          </a:p>
          <a:p>
            <a:endParaRPr lang="sr-Latn-RS" altLang="en-US" dirty="0"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Multivarijatni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 eksperimenti</a:t>
            </a:r>
          </a:p>
          <a:p>
            <a:endParaRPr lang="sr-Latn-RS" altLang="en-US" dirty="0"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Prirodni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 eksperimenti</a:t>
            </a:r>
          </a:p>
          <a:p>
            <a:endParaRPr lang="sr-Latn-RS" altLang="en-US" dirty="0"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Analiza </a:t>
            </a:r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sadržaja</a:t>
            </a:r>
          </a:p>
          <a:p>
            <a:endParaRPr lang="sr-Latn-RS" altLang="en-US" dirty="0">
              <a:latin typeface="Tempus Sans ITC" pitchFamily="82" charset="0"/>
              <a:cs typeface="Segoe UI Light" panose="020B0502040204020203" pitchFamily="34" charset="0"/>
            </a:endParaRPr>
          </a:p>
          <a:p>
            <a:r>
              <a:rPr lang="sr-Latn-RS" altLang="en-US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Metodološka</a:t>
            </a:r>
            <a:r>
              <a:rPr lang="sr-Latn-RS" altLang="en-US" dirty="0" smtClean="0">
                <a:latin typeface="Tempus Sans ITC" pitchFamily="82" charset="0"/>
                <a:cs typeface="Segoe UI Light" panose="020B0502040204020203" pitchFamily="34" charset="0"/>
              </a:rPr>
              <a:t> istraživanja</a:t>
            </a:r>
            <a:r>
              <a:rPr lang="sr-Latn-RS" alt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  </a:t>
            </a:r>
            <a:endParaRPr lang="sr-Latn-RS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486400"/>
            <a:ext cx="1508760" cy="900684"/>
          </a:xfrm>
          <a:prstGeom prst="rect">
            <a:avLst/>
          </a:prstGeom>
        </p:spPr>
      </p:pic>
      <p:pic>
        <p:nvPicPr>
          <p:cNvPr id="8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57200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182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304800"/>
            <a:ext cx="792162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vrste istraživanja: </a:t>
            </a:r>
            <a:r>
              <a:rPr kumimoji="1" lang="sr-Latn-CS" altLang="sr-Latn-RS" sz="4200" cap="small" dirty="0" smtClean="0">
                <a:solidFill>
                  <a:schemeClr val="tx2">
                    <a:lumMod val="5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ostalo</a:t>
            </a:r>
            <a:endParaRPr kumimoji="1" lang="en-US" altLang="sr-Latn-RS" sz="4200" cap="small" dirty="0">
              <a:solidFill>
                <a:schemeClr val="tx2">
                  <a:lumMod val="5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990600" y="1371600"/>
            <a:ext cx="671690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RS" altLang="en-US" u="sng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Akciona </a:t>
            </a:r>
            <a:r>
              <a:rPr lang="sr-Latn-RS" altLang="en-US" u="sng" dirty="0">
                <a:latin typeface="Segoe UI Light" panose="020B0502040204020203" pitchFamily="34" charset="0"/>
                <a:cs typeface="Segoe UI Light" panose="020B0502040204020203" pitchFamily="34" charset="0"/>
              </a:rPr>
              <a:t>istraživanja</a:t>
            </a:r>
          </a:p>
          <a:p>
            <a:r>
              <a:rPr lang="sr-Latn-RS" alt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  </a:t>
            </a:r>
            <a:r>
              <a:rPr lang="sr-Latn-RS" altLang="en-US" sz="1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Prikupljaju informacije o sprovođenju neke društvene akcije (intervencije)</a:t>
            </a:r>
          </a:p>
          <a:p>
            <a:r>
              <a:rPr lang="sr-Latn-RS" altLang="en-US" sz="1600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altLang="en-US" sz="1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 Iterativan (ponovljiv) proces – teorija, akcija, istraživanje</a:t>
            </a:r>
          </a:p>
          <a:p>
            <a:r>
              <a:rPr lang="sr-Latn-RS" altLang="en-US" sz="1600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altLang="en-US" sz="1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 Visok stepen uključenosti i visoka eksterna validnost</a:t>
            </a:r>
            <a:endParaRPr lang="sr-Latn-RS" altLang="en-US" sz="1600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914400" y="3962400"/>
            <a:ext cx="503964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RS" altLang="en-US" u="sng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Matematičko </a:t>
            </a:r>
            <a:r>
              <a:rPr lang="sr-Latn-RS" altLang="en-US" u="sng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modeliranje i simulacija</a:t>
            </a:r>
          </a:p>
          <a:p>
            <a:r>
              <a:rPr lang="sr-Latn-RS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  </a:t>
            </a:r>
            <a:r>
              <a:rPr lang="sr-Latn-RS" altLang="en-US" sz="1600" dirty="0">
                <a:latin typeface="Tempus Sans ITC" pitchFamily="82" charset="0"/>
                <a:cs typeface="Segoe UI Light" panose="020B0502040204020203" pitchFamily="34" charset="0"/>
              </a:rPr>
              <a:t>Postavljanje modela empirijski dobro proučenih pojava</a:t>
            </a:r>
          </a:p>
          <a:p>
            <a:r>
              <a:rPr lang="sr-Latn-RS" altLang="en-US" sz="1600" dirty="0">
                <a:latin typeface="Tempus Sans ITC" pitchFamily="82" charset="0"/>
                <a:cs typeface="Segoe UI Light" panose="020B0502040204020203" pitchFamily="34" charset="0"/>
              </a:rPr>
              <a:t>   Komplikovano međudejstvo velikog broja činilaca</a:t>
            </a:r>
          </a:p>
          <a:p>
            <a:r>
              <a:rPr lang="sr-Latn-RS" altLang="en-US" sz="1600" dirty="0">
                <a:latin typeface="Tempus Sans ITC" pitchFamily="82" charset="0"/>
                <a:cs typeface="Segoe UI Light" panose="020B0502040204020203" pitchFamily="34" charset="0"/>
              </a:rPr>
              <a:t>   Poređenje reakcija modela i empirijskih podataka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914400" y="2667000"/>
            <a:ext cx="558358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RS" altLang="en-US" u="sng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Arhivska </a:t>
            </a:r>
            <a:r>
              <a:rPr lang="sr-Latn-RS" altLang="en-US" u="sng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istraživanja</a:t>
            </a:r>
            <a:endParaRPr lang="sr-Latn-RS" altLang="en-US" u="sng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altLang="en-US" dirty="0">
                <a:latin typeface="Tempus Sans ITC" pitchFamily="82" charset="0"/>
                <a:cs typeface="Segoe UI Light" panose="020B0502040204020203" pitchFamily="34" charset="0"/>
              </a:rPr>
              <a:t>   </a:t>
            </a:r>
            <a:r>
              <a:rPr lang="sr-Latn-RS" altLang="en-US" sz="1600" dirty="0">
                <a:latin typeface="Tempus Sans ITC" pitchFamily="82" charset="0"/>
                <a:cs typeface="Segoe UI Light" panose="020B0502040204020203" pitchFamily="34" charset="0"/>
              </a:rPr>
              <a:t>Ne prikupljaju se novi podaci</a:t>
            </a:r>
          </a:p>
          <a:p>
            <a:r>
              <a:rPr lang="sr-Latn-RS" altLang="en-US" sz="1600" dirty="0">
                <a:latin typeface="Tempus Sans ITC" pitchFamily="82" charset="0"/>
                <a:cs typeface="Segoe UI Light" panose="020B0502040204020203" pitchFamily="34" charset="0"/>
              </a:rPr>
              <a:t>   Koriste se postojeće informacije</a:t>
            </a:r>
          </a:p>
          <a:p>
            <a:r>
              <a:rPr lang="sr-Latn-RS" altLang="en-US" sz="1600" dirty="0">
                <a:latin typeface="Tempus Sans ITC" pitchFamily="82" charset="0"/>
                <a:cs typeface="Segoe UI Light" panose="020B0502040204020203" pitchFamily="34" charset="0"/>
              </a:rPr>
              <a:t>   Izvori: sudski izveštaji, finansijski pokazatelji, istorijski zapisi...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944748" y="5172225"/>
            <a:ext cx="690124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RS" altLang="en-US" u="sng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Meta-analiza</a:t>
            </a:r>
            <a:endParaRPr lang="sr-Latn-RS" altLang="en-US" u="sng" dirty="0">
              <a:solidFill>
                <a:srgbClr val="C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sr-Latn-RS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  </a:t>
            </a:r>
            <a:r>
              <a:rPr lang="sr-Latn-RS" altLang="en-US" sz="1600" dirty="0" smtClean="0">
                <a:latin typeface="Tempus Sans ITC" pitchFamily="82" charset="0"/>
                <a:cs typeface="Segoe UI Light" panose="020B0502040204020203" pitchFamily="34" charset="0"/>
              </a:rPr>
              <a:t>Istraživanje na istraživanjima</a:t>
            </a:r>
          </a:p>
          <a:p>
            <a:r>
              <a:rPr lang="sr-Latn-RS" altLang="en-US" sz="1600" dirty="0"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altLang="en-US" sz="1600" dirty="0" smtClean="0">
                <a:latin typeface="Tempus Sans ITC" pitchFamily="82" charset="0"/>
                <a:cs typeface="Segoe UI Light" panose="020B0502040204020203" pitchFamily="34" charset="0"/>
              </a:rPr>
              <a:t>  Statističko istraživanje na velikom broju rezultata iz pojedinačnih istraživanja</a:t>
            </a:r>
          </a:p>
          <a:p>
            <a:r>
              <a:rPr lang="sr-Latn-RS" altLang="en-US" sz="1600" dirty="0"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altLang="en-US" sz="1600" dirty="0" smtClean="0">
                <a:latin typeface="Tempus Sans ITC" pitchFamily="82" charset="0"/>
                <a:cs typeface="Segoe UI Light" panose="020B0502040204020203" pitchFamily="34" charset="0"/>
              </a:rPr>
              <a:t>  Konačni cilj – integracija nalaza</a:t>
            </a:r>
            <a:endParaRPr lang="sr-Latn-RS" altLang="en-US" sz="1600" dirty="0"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84417" y="148389"/>
            <a:ext cx="1508760" cy="900684"/>
          </a:xfrm>
          <a:prstGeom prst="rect">
            <a:avLst/>
          </a:prstGeom>
        </p:spPr>
      </p:pic>
      <p:pic>
        <p:nvPicPr>
          <p:cNvPr id="12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6019800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4594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Box 2"/>
          <p:cNvSpPr txBox="1">
            <a:spLocks noChangeArrowheads="1"/>
          </p:cNvSpPr>
          <p:nvPr/>
        </p:nvSpPr>
        <p:spPr bwMode="auto">
          <a:xfrm>
            <a:off x="981636" y="1716583"/>
            <a:ext cx="23374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/>
            <a:r>
              <a:rPr lang="sr-Latn-RS" altLang="en-US" sz="2000" dirty="0">
                <a:latin typeface="Tempus Sans ITC" pitchFamily="82" charset="0"/>
                <a:cs typeface="Segoe UI Light" panose="020B0502040204020203" pitchFamily="34" charset="0"/>
              </a:rPr>
              <a:t>Logički empiricizam</a:t>
            </a:r>
          </a:p>
          <a:p>
            <a:pPr marL="0" lvl="1"/>
            <a:r>
              <a:rPr lang="sr-Latn-RS" altLang="en-US" sz="2000" dirty="0" smtClean="0">
                <a:latin typeface="Tempus Sans ITC" pitchFamily="82" charset="0"/>
                <a:cs typeface="Segoe UI Light" panose="020B0502040204020203" pitchFamily="34" charset="0"/>
              </a:rPr>
              <a:t>Post-pozitivizam</a:t>
            </a:r>
          </a:p>
          <a:p>
            <a:pPr marL="0" lvl="1"/>
            <a:r>
              <a:rPr lang="sr-Latn-RS" altLang="en-US" sz="2000" dirty="0" smtClean="0">
                <a:latin typeface="Tempus Sans ITC" pitchFamily="82" charset="0"/>
                <a:cs typeface="Segoe UI Light" panose="020B0502040204020203" pitchFamily="34" charset="0"/>
              </a:rPr>
              <a:t>Realizam</a:t>
            </a:r>
            <a:endParaRPr lang="sr-Latn-RS" altLang="en-US" sz="2000" dirty="0">
              <a:latin typeface="Tempus Sans ITC" pitchFamily="82" charset="0"/>
              <a:cs typeface="Segoe UI Light" panose="020B0502040204020203" pitchFamily="34" charset="0"/>
            </a:endParaRPr>
          </a:p>
          <a:p>
            <a:pPr marL="0" lvl="1"/>
            <a:r>
              <a:rPr lang="sr-Latn-RS" altLang="en-US" sz="2000" dirty="0" smtClean="0">
                <a:latin typeface="Tempus Sans ITC" pitchFamily="82" charset="0"/>
                <a:cs typeface="Segoe UI Light" panose="020B0502040204020203" pitchFamily="34" charset="0"/>
              </a:rPr>
              <a:t>Kvantifikacija</a:t>
            </a:r>
          </a:p>
          <a:p>
            <a:pPr marL="0" lvl="1"/>
            <a:r>
              <a:rPr lang="sr-Latn-RS" altLang="en-US" sz="2000" dirty="0" smtClean="0">
                <a:latin typeface="Tempus Sans ITC" pitchFamily="82" charset="0"/>
                <a:cs typeface="Segoe UI Light" panose="020B0502040204020203" pitchFamily="34" charset="0"/>
              </a:rPr>
              <a:t>Objektivnost</a:t>
            </a:r>
          </a:p>
          <a:p>
            <a:pPr marL="0" lvl="1"/>
            <a:r>
              <a:rPr lang="sr-Latn-RS" altLang="en-US" sz="2000" dirty="0" smtClean="0">
                <a:latin typeface="Tempus Sans ITC" pitchFamily="82" charset="0"/>
                <a:cs typeface="Segoe UI Light" panose="020B0502040204020203" pitchFamily="34" charset="0"/>
              </a:rPr>
              <a:t>Univerzalnost</a:t>
            </a:r>
            <a:endParaRPr lang="sr-Latn-RS" altLang="en-US" sz="2000" dirty="0"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28600" y="457200"/>
            <a:ext cx="9143999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3200" cap="small" dirty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kumimoji="1" lang="sr-Latn-CS" altLang="sr-Latn-RS" sz="3200" cap="small" dirty="0" smtClean="0">
                <a:latin typeface="Tempus Sans ITC" pitchFamily="82" charset="0"/>
                <a:cs typeface="Segoe UI Light" panose="020B0502040204020203" pitchFamily="34" charset="0"/>
              </a:rPr>
              <a:t>tradicionalna </a:t>
            </a:r>
            <a:r>
              <a:rPr kumimoji="1" lang="sr-Latn-CS" altLang="sr-Latn-RS" sz="3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(kvantitativna) </a:t>
            </a:r>
            <a:r>
              <a:rPr kumimoji="1" lang="sr-Latn-CS" altLang="sr-Latn-RS" sz="3200" cap="small" dirty="0" smtClean="0">
                <a:solidFill>
                  <a:schemeClr val="tx2">
                    <a:lumMod val="5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paradigma</a:t>
            </a:r>
            <a:endParaRPr kumimoji="1" lang="en-US" altLang="sr-Latn-RS" sz="3200" cap="small" dirty="0">
              <a:solidFill>
                <a:schemeClr val="tx2">
                  <a:lumMod val="5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86000"/>
            <a:ext cx="4186952" cy="3918106"/>
          </a:xfrm>
          <a:prstGeom prst="rect">
            <a:avLst/>
          </a:prstGeom>
        </p:spPr>
      </p:pic>
      <p:pic>
        <p:nvPicPr>
          <p:cNvPr id="6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428" y="5903685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855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sr-Latn-RS" sz="4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POZITIVIZAM</a:t>
            </a:r>
            <a:endParaRPr lang="en-AU" sz="40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28689" name="AutoShape 17"/>
          <p:cNvSpPr>
            <a:spLocks noChangeArrowheads="1"/>
          </p:cNvSpPr>
          <p:nvPr/>
        </p:nvSpPr>
        <p:spPr bwMode="auto">
          <a:xfrm>
            <a:off x="1447800" y="4267200"/>
            <a:ext cx="2819400" cy="10668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NOMOTETSKO, ZAKONI</a:t>
            </a:r>
            <a:endParaRPr lang="en-AU" sz="22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 algn="ctr"/>
            <a:endParaRPr lang="en-US" sz="1100" b="1" dirty="0">
              <a:latin typeface="Arial" charset="0"/>
            </a:endParaRPr>
          </a:p>
        </p:txBody>
      </p:sp>
      <p:sp>
        <p:nvSpPr>
          <p:cNvPr id="28695" name="AutoShape 23"/>
          <p:cNvSpPr>
            <a:spLocks noChangeArrowheads="1"/>
          </p:cNvSpPr>
          <p:nvPr/>
        </p:nvSpPr>
        <p:spPr bwMode="auto">
          <a:xfrm>
            <a:off x="1447800" y="2971800"/>
            <a:ext cx="2819400" cy="10668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OBJEKTIVNOST</a:t>
            </a:r>
            <a:endParaRPr lang="en-US" sz="11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28696" name="AutoShape 24"/>
          <p:cNvSpPr>
            <a:spLocks noChangeArrowheads="1"/>
          </p:cNvSpPr>
          <p:nvPr/>
        </p:nvSpPr>
        <p:spPr bwMode="auto">
          <a:xfrm>
            <a:off x="4800600" y="4191000"/>
            <a:ext cx="2971800" cy="10668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KAUZALITET</a:t>
            </a:r>
            <a:r>
              <a:rPr lang="sr-Latn-RS" sz="22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</a:t>
            </a:r>
          </a:p>
          <a:p>
            <a:pPr algn="ctr" eaLnBrk="0" hangingPunct="0"/>
            <a:r>
              <a:rPr lang="sr-Latn-RS" sz="22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UZROCI</a:t>
            </a:r>
            <a:endParaRPr lang="en-US" sz="11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28697" name="AutoShape 25"/>
          <p:cNvSpPr>
            <a:spLocks noChangeArrowheads="1"/>
          </p:cNvSpPr>
          <p:nvPr/>
        </p:nvSpPr>
        <p:spPr bwMode="auto">
          <a:xfrm>
            <a:off x="1447800" y="1600200"/>
            <a:ext cx="2819400" cy="10668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sr-Latn-RS" sz="19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OSNOVE </a:t>
            </a:r>
            <a:r>
              <a:rPr lang="sr-Latn-RS" sz="1900" b="1" u="sng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PRIRODNIH</a:t>
            </a:r>
            <a:r>
              <a:rPr lang="sr-Latn-RS" sz="19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NAUKA</a:t>
            </a:r>
            <a:endParaRPr lang="en-US" sz="19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28705" name="AutoShape 33"/>
          <p:cNvSpPr>
            <a:spLocks noChangeArrowheads="1"/>
          </p:cNvSpPr>
          <p:nvPr/>
        </p:nvSpPr>
        <p:spPr bwMode="auto">
          <a:xfrm>
            <a:off x="4724400" y="1447800"/>
            <a:ext cx="2971800" cy="10668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GENERALIZACIJA</a:t>
            </a:r>
            <a:r>
              <a:rPr lang="sr-Latn-RS" sz="22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UOPŠTAVANJE</a:t>
            </a:r>
            <a:endParaRPr lang="en-AU" sz="22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 algn="ctr"/>
            <a:endParaRPr lang="en-US" sz="1100" b="1" dirty="0">
              <a:latin typeface="Arial" charset="0"/>
            </a:endParaRPr>
          </a:p>
        </p:txBody>
      </p:sp>
      <p:sp>
        <p:nvSpPr>
          <p:cNvPr id="28706" name="AutoShape 34"/>
          <p:cNvSpPr>
            <a:spLocks noChangeArrowheads="1"/>
          </p:cNvSpPr>
          <p:nvPr/>
        </p:nvSpPr>
        <p:spPr bwMode="auto">
          <a:xfrm>
            <a:off x="4800600" y="2971800"/>
            <a:ext cx="2971800" cy="10668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PREDVIĐANJE</a:t>
            </a:r>
            <a:endParaRPr lang="en-AU" sz="22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 algn="ctr"/>
            <a:endParaRPr lang="en-US" sz="1100" b="1" dirty="0">
              <a:latin typeface="Arial" charset="0"/>
            </a:endParaRPr>
          </a:p>
        </p:txBody>
      </p:sp>
      <p:sp>
        <p:nvSpPr>
          <p:cNvPr id="28707" name="AutoShape 35"/>
          <p:cNvSpPr>
            <a:spLocks noChangeArrowheads="1"/>
          </p:cNvSpPr>
          <p:nvPr/>
        </p:nvSpPr>
        <p:spPr bwMode="auto">
          <a:xfrm>
            <a:off x="1447800" y="5486400"/>
            <a:ext cx="2819400" cy="10668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KONTROLA, MANIPULACIJA</a:t>
            </a:r>
            <a:endParaRPr lang="en-AU" sz="22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 algn="ctr"/>
            <a:endParaRPr lang="en-US" sz="1100" b="1" dirty="0">
              <a:latin typeface="Arial" charset="0"/>
            </a:endParaRPr>
          </a:p>
        </p:txBody>
      </p:sp>
      <p:sp>
        <p:nvSpPr>
          <p:cNvPr id="28708" name="AutoShape 36"/>
          <p:cNvSpPr>
            <a:spLocks noChangeArrowheads="1"/>
          </p:cNvSpPr>
          <p:nvPr/>
        </p:nvSpPr>
        <p:spPr bwMode="auto">
          <a:xfrm>
            <a:off x="4800600" y="5486400"/>
            <a:ext cx="2971800" cy="10668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KVANTIFIKACIJA, VELIKE SKALE</a:t>
            </a:r>
            <a:endParaRPr lang="en-AU" sz="22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 algn="ctr"/>
            <a:endParaRPr lang="en-US" sz="1100" b="1" dirty="0">
              <a:latin typeface="Arial" charset="0"/>
            </a:endParaRPr>
          </a:p>
        </p:txBody>
      </p:sp>
      <p:pic>
        <p:nvPicPr>
          <p:cNvPr id="11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28689" grpId="0" animBg="1" autoUpdateAnimBg="0"/>
      <p:bldP spid="28695" grpId="0" animBg="1" autoUpdateAnimBg="0"/>
      <p:bldP spid="28696" grpId="0" animBg="1" autoUpdateAnimBg="0"/>
      <p:bldP spid="28697" grpId="0" animBg="1" autoUpdateAnimBg="0"/>
      <p:bldP spid="28705" grpId="0" animBg="1" autoUpdateAnimBg="0"/>
      <p:bldP spid="28706" grpId="0" animBg="1" autoUpdateAnimBg="0"/>
      <p:bldP spid="28707" grpId="0" animBg="1" autoUpdateAnimBg="0"/>
      <p:bldP spid="28708" grpId="0" animBg="1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229600" cy="762000"/>
          </a:xfrm>
        </p:spPr>
        <p:txBody>
          <a:bodyPr/>
          <a:lstStyle/>
          <a:p>
            <a:pPr algn="r" eaLnBrk="1" hangingPunct="1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POZITIVISTIČKI NACRT</a:t>
            </a:r>
            <a:endParaRPr lang="en-AU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685800" y="1905000"/>
            <a:ext cx="3048000" cy="76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latin typeface="Tempus Sans ITC" pitchFamily="82" charset="0"/>
              </a:rPr>
              <a:t>PREGLED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>
                <a:latin typeface="Tempus Sans ITC" pitchFamily="82" charset="0"/>
              </a:rPr>
              <a:t>LITERATURE</a:t>
            </a:r>
          </a:p>
        </p:txBody>
      </p:sp>
      <p:sp>
        <p:nvSpPr>
          <p:cNvPr id="27675" name="Rectangle 27"/>
          <p:cNvSpPr>
            <a:spLocks noChangeArrowheads="1"/>
          </p:cNvSpPr>
          <p:nvPr/>
        </p:nvSpPr>
        <p:spPr bwMode="auto">
          <a:xfrm>
            <a:off x="1066800" y="2819400"/>
            <a:ext cx="3048000" cy="76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empus Sans ITC" pitchFamily="82" charset="0"/>
              </a:rPr>
              <a:t>FORMULACIJA </a:t>
            </a:r>
          </a:p>
          <a:p>
            <a:pPr algn="ctr"/>
            <a:r>
              <a:rPr lang="en-US" b="1" dirty="0">
                <a:latin typeface="Tempus Sans ITC" pitchFamily="82" charset="0"/>
              </a:rPr>
              <a:t>HIPOTEZA</a:t>
            </a:r>
            <a:endParaRPr lang="en-AU" b="1" dirty="0">
              <a:latin typeface="Tempus Sans ITC" pitchFamily="82" charset="0"/>
            </a:endParaRPr>
          </a:p>
        </p:txBody>
      </p:sp>
      <p:sp>
        <p:nvSpPr>
          <p:cNvPr id="27676" name="Rectangle 28"/>
          <p:cNvSpPr>
            <a:spLocks noChangeArrowheads="1"/>
          </p:cNvSpPr>
          <p:nvPr/>
        </p:nvSpPr>
        <p:spPr bwMode="auto">
          <a:xfrm>
            <a:off x="1447800" y="3733800"/>
            <a:ext cx="3048000" cy="76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empus Sans ITC" pitchFamily="82" charset="0"/>
              </a:rPr>
              <a:t>NACRT </a:t>
            </a:r>
          </a:p>
          <a:p>
            <a:pPr algn="ctr"/>
            <a:r>
              <a:rPr lang="en-US" b="1" dirty="0">
                <a:latin typeface="Tempus Sans ITC" pitchFamily="82" charset="0"/>
              </a:rPr>
              <a:t>ISTRAŽIVANJA </a:t>
            </a:r>
            <a:endParaRPr lang="en-AU" b="1" dirty="0">
              <a:latin typeface="Tempus Sans ITC" pitchFamily="82" charset="0"/>
            </a:endParaRPr>
          </a:p>
        </p:txBody>
      </p:sp>
      <p:sp>
        <p:nvSpPr>
          <p:cNvPr id="27677" name="Rectangle 29"/>
          <p:cNvSpPr>
            <a:spLocks noChangeArrowheads="1"/>
          </p:cNvSpPr>
          <p:nvPr/>
        </p:nvSpPr>
        <p:spPr bwMode="auto">
          <a:xfrm>
            <a:off x="1828800" y="4648200"/>
            <a:ext cx="3048000" cy="76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latin typeface="Tempus Sans ITC" pitchFamily="82" charset="0"/>
              </a:rPr>
              <a:t>PRIKUPLJANJE</a:t>
            </a:r>
          </a:p>
          <a:p>
            <a:pPr algn="ctr"/>
            <a:r>
              <a:rPr lang="en-US" sz="2000" b="1" dirty="0">
                <a:latin typeface="Tempus Sans ITC" pitchFamily="82" charset="0"/>
              </a:rPr>
              <a:t>PODATAKA</a:t>
            </a:r>
          </a:p>
        </p:txBody>
      </p:sp>
      <p:sp>
        <p:nvSpPr>
          <p:cNvPr id="27678" name="Rectangle 30"/>
          <p:cNvSpPr>
            <a:spLocks noChangeArrowheads="1"/>
          </p:cNvSpPr>
          <p:nvPr/>
        </p:nvSpPr>
        <p:spPr bwMode="auto">
          <a:xfrm>
            <a:off x="228600" y="990600"/>
            <a:ext cx="3048000" cy="76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empus Sans ITC" pitchFamily="82" charset="0"/>
              </a:rPr>
              <a:t>IDENTIFIKOVATI</a:t>
            </a:r>
          </a:p>
          <a:p>
            <a:pPr algn="ctr"/>
            <a:r>
              <a:rPr lang="en-US" b="1" dirty="0">
                <a:latin typeface="Tempus Sans ITC" pitchFamily="82" charset="0"/>
              </a:rPr>
              <a:t>TEMU</a:t>
            </a:r>
            <a:endParaRPr lang="en-AU" b="1" dirty="0">
              <a:latin typeface="Tempus Sans ITC" pitchFamily="82" charset="0"/>
            </a:endParaRPr>
          </a:p>
        </p:txBody>
      </p:sp>
      <p:sp>
        <p:nvSpPr>
          <p:cNvPr id="27679" name="Rectangle 31"/>
          <p:cNvSpPr>
            <a:spLocks noChangeArrowheads="1"/>
          </p:cNvSpPr>
          <p:nvPr/>
        </p:nvSpPr>
        <p:spPr bwMode="auto">
          <a:xfrm>
            <a:off x="2286000" y="5562600"/>
            <a:ext cx="3048000" cy="76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empus Sans ITC" pitchFamily="82" charset="0"/>
              </a:rPr>
              <a:t>ANALIZA PODATAKA</a:t>
            </a:r>
            <a:endParaRPr lang="en-AU" b="1" dirty="0">
              <a:latin typeface="Tempus Sans ITC" pitchFamily="82" charset="0"/>
            </a:endParaRPr>
          </a:p>
        </p:txBody>
      </p:sp>
      <p:sp>
        <p:nvSpPr>
          <p:cNvPr id="27680" name="Rectangle 32"/>
          <p:cNvSpPr>
            <a:spLocks noChangeArrowheads="1"/>
          </p:cNvSpPr>
          <p:nvPr/>
        </p:nvSpPr>
        <p:spPr bwMode="auto">
          <a:xfrm>
            <a:off x="6096000" y="5791200"/>
            <a:ext cx="2667000" cy="76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sr-Latn-RS" b="1" dirty="0" smtClean="0">
              <a:latin typeface="Arial" charset="0"/>
            </a:endParaRPr>
          </a:p>
          <a:p>
            <a:pPr algn="ctr"/>
            <a:r>
              <a:rPr lang="en-US" b="1" dirty="0" smtClean="0">
                <a:latin typeface="Tempus Sans ITC" pitchFamily="82" charset="0"/>
              </a:rPr>
              <a:t>IZVEŠTAJ</a:t>
            </a:r>
            <a:r>
              <a:rPr lang="en-US" b="1" dirty="0" smtClean="0">
                <a:latin typeface="Arial" charset="0"/>
              </a:rPr>
              <a:t> </a:t>
            </a:r>
            <a:endParaRPr lang="en-US" b="1" dirty="0">
              <a:latin typeface="Arial" charset="0"/>
            </a:endParaRPr>
          </a:p>
          <a:p>
            <a:pPr algn="ctr"/>
            <a:endParaRPr lang="en-AU" b="1" dirty="0">
              <a:latin typeface="Arial" charset="0"/>
            </a:endParaRPr>
          </a:p>
        </p:txBody>
      </p:sp>
      <p:sp>
        <p:nvSpPr>
          <p:cNvPr id="27681" name="Rectangle 33"/>
          <p:cNvSpPr>
            <a:spLocks noChangeArrowheads="1"/>
          </p:cNvSpPr>
          <p:nvPr/>
        </p:nvSpPr>
        <p:spPr bwMode="auto">
          <a:xfrm>
            <a:off x="5791200" y="2438400"/>
            <a:ext cx="3048000" cy="12192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empus Sans ITC" pitchFamily="82" charset="0"/>
              </a:rPr>
              <a:t>POTRAGA ZA </a:t>
            </a:r>
          </a:p>
          <a:p>
            <a:pPr algn="ctr"/>
            <a:r>
              <a:rPr lang="en-US" b="1" dirty="0">
                <a:latin typeface="Tempus Sans ITC" pitchFamily="82" charset="0"/>
              </a:rPr>
              <a:t>ALTERNATIVNIM</a:t>
            </a:r>
          </a:p>
          <a:p>
            <a:pPr algn="ctr"/>
            <a:r>
              <a:rPr lang="en-US" b="1" dirty="0">
                <a:latin typeface="Tempus Sans ITC" pitchFamily="82" charset="0"/>
              </a:rPr>
              <a:t>OBJAŠNJENJIMA</a:t>
            </a:r>
          </a:p>
        </p:txBody>
      </p:sp>
      <p:sp>
        <p:nvSpPr>
          <p:cNvPr id="27682" name="Rectangle 34"/>
          <p:cNvSpPr>
            <a:spLocks noChangeArrowheads="1"/>
          </p:cNvSpPr>
          <p:nvPr/>
        </p:nvSpPr>
        <p:spPr bwMode="auto">
          <a:xfrm>
            <a:off x="5791200" y="3886200"/>
            <a:ext cx="3048000" cy="76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empus Sans ITC" pitchFamily="82" charset="0"/>
              </a:rPr>
              <a:t>PONOVO POČETI</a:t>
            </a:r>
          </a:p>
          <a:p>
            <a:pPr algn="ctr"/>
            <a:r>
              <a:rPr lang="en-US" b="1" dirty="0">
                <a:latin typeface="Tempus Sans ITC" pitchFamily="82" charset="0"/>
              </a:rPr>
              <a:t>PROCES</a:t>
            </a:r>
          </a:p>
        </p:txBody>
      </p:sp>
      <p:sp>
        <p:nvSpPr>
          <p:cNvPr id="27671" name="AutoShape 23"/>
          <p:cNvSpPr>
            <a:spLocks noChangeArrowheads="1"/>
          </p:cNvSpPr>
          <p:nvPr/>
        </p:nvSpPr>
        <p:spPr bwMode="auto">
          <a:xfrm rot="5400000">
            <a:off x="3009900" y="1409700"/>
            <a:ext cx="609600" cy="533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83" name="AutoShape 35"/>
          <p:cNvSpPr>
            <a:spLocks noChangeArrowheads="1"/>
          </p:cNvSpPr>
          <p:nvPr/>
        </p:nvSpPr>
        <p:spPr bwMode="auto">
          <a:xfrm rot="5400000">
            <a:off x="3467100" y="2324100"/>
            <a:ext cx="609600" cy="533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85" name="AutoShape 37"/>
          <p:cNvSpPr>
            <a:spLocks noChangeArrowheads="1"/>
          </p:cNvSpPr>
          <p:nvPr/>
        </p:nvSpPr>
        <p:spPr bwMode="auto">
          <a:xfrm rot="5400000">
            <a:off x="3848100" y="3238500"/>
            <a:ext cx="609600" cy="533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86" name="AutoShape 38"/>
          <p:cNvSpPr>
            <a:spLocks noChangeArrowheads="1"/>
          </p:cNvSpPr>
          <p:nvPr/>
        </p:nvSpPr>
        <p:spPr bwMode="auto">
          <a:xfrm rot="5400000">
            <a:off x="4229100" y="4152900"/>
            <a:ext cx="609600" cy="533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87" name="AutoShape 39"/>
          <p:cNvSpPr>
            <a:spLocks noChangeArrowheads="1"/>
          </p:cNvSpPr>
          <p:nvPr/>
        </p:nvSpPr>
        <p:spPr bwMode="auto">
          <a:xfrm rot="5400000">
            <a:off x="4610100" y="5067300"/>
            <a:ext cx="609600" cy="5334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27689" name="AutoShape 41"/>
          <p:cNvCxnSpPr>
            <a:cxnSpLocks noChangeShapeType="1"/>
            <a:stCxn id="27681" idx="2"/>
            <a:endCxn id="27682" idx="0"/>
          </p:cNvCxnSpPr>
          <p:nvPr/>
        </p:nvCxnSpPr>
        <p:spPr bwMode="auto">
          <a:xfrm>
            <a:off x="7315200" y="3657600"/>
            <a:ext cx="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7691" name="AutoShape 43"/>
          <p:cNvCxnSpPr>
            <a:cxnSpLocks noChangeShapeType="1"/>
            <a:stCxn id="27679" idx="3"/>
            <a:endCxn id="27681" idx="1"/>
          </p:cNvCxnSpPr>
          <p:nvPr/>
        </p:nvCxnSpPr>
        <p:spPr bwMode="auto">
          <a:xfrm flipV="1">
            <a:off x="5334000" y="3048000"/>
            <a:ext cx="457200" cy="28956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7693" name="Rectangle 45"/>
          <p:cNvSpPr>
            <a:spLocks noChangeArrowheads="1"/>
          </p:cNvSpPr>
          <p:nvPr/>
        </p:nvSpPr>
        <p:spPr bwMode="auto">
          <a:xfrm>
            <a:off x="5257800" y="4876800"/>
            <a:ext cx="533400" cy="381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dirty="0">
                <a:latin typeface="Tempus Sans ITC" pitchFamily="82" charset="0"/>
              </a:rPr>
              <a:t>N</a:t>
            </a:r>
            <a:r>
              <a:rPr lang="sr-Latn-RS" sz="2000" dirty="0">
                <a:latin typeface="Tempus Sans ITC" pitchFamily="82" charset="0"/>
              </a:rPr>
              <a:t>E</a:t>
            </a:r>
            <a:endParaRPr lang="en-AU" sz="2000" dirty="0">
              <a:latin typeface="Tempus Sans ITC" pitchFamily="82" charset="0"/>
            </a:endParaRPr>
          </a:p>
        </p:txBody>
      </p:sp>
      <p:sp>
        <p:nvSpPr>
          <p:cNvPr id="27695" name="Line 47"/>
          <p:cNvSpPr>
            <a:spLocks noChangeShapeType="1"/>
          </p:cNvSpPr>
          <p:nvPr/>
        </p:nvSpPr>
        <p:spPr bwMode="auto">
          <a:xfrm>
            <a:off x="5334000" y="624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694" name="Rectangle 46"/>
          <p:cNvSpPr>
            <a:spLocks noChangeArrowheads="1"/>
          </p:cNvSpPr>
          <p:nvPr/>
        </p:nvSpPr>
        <p:spPr bwMode="auto">
          <a:xfrm>
            <a:off x="5486400" y="6096000"/>
            <a:ext cx="533400" cy="381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sr-Latn-RS" sz="2000" dirty="0">
                <a:latin typeface="Tempus Sans ITC" pitchFamily="82" charset="0"/>
              </a:rPr>
              <a:t>DA</a:t>
            </a:r>
            <a:endParaRPr lang="en-AU" sz="2000" dirty="0">
              <a:latin typeface="Tempus Sans ITC" pitchFamily="82" charset="0"/>
            </a:endParaRPr>
          </a:p>
        </p:txBody>
      </p:sp>
      <p:pic>
        <p:nvPicPr>
          <p:cNvPr id="22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9436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7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7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7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7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utoUpdateAnimBg="0"/>
      <p:bldP spid="27674" grpId="0" animBg="1" autoUpdateAnimBg="0"/>
      <p:bldP spid="27675" grpId="0" animBg="1" autoUpdateAnimBg="0"/>
      <p:bldP spid="27676" grpId="0" animBg="1" autoUpdateAnimBg="0"/>
      <p:bldP spid="27677" grpId="0" animBg="1" autoUpdateAnimBg="0"/>
      <p:bldP spid="27678" grpId="0" animBg="1" autoUpdateAnimBg="0"/>
      <p:bldP spid="27679" grpId="0" animBg="1" autoUpdateAnimBg="0"/>
      <p:bldP spid="27680" grpId="0" animBg="1" autoUpdateAnimBg="0"/>
      <p:bldP spid="27681" grpId="0" animBg="1" autoUpdateAnimBg="0"/>
      <p:bldP spid="27682" grpId="0" animBg="1" autoUpdateAnimBg="0"/>
      <p:bldP spid="27671" grpId="0" animBg="1"/>
      <p:bldP spid="27683" grpId="0" animBg="1"/>
      <p:bldP spid="27685" grpId="0" animBg="1"/>
      <p:bldP spid="27686" grpId="0" animBg="1"/>
      <p:bldP spid="27687" grpId="0" animBg="1"/>
      <p:bldP spid="27693" grpId="0" animBg="1" autoUpdateAnimBg="0"/>
      <p:bldP spid="27695" grpId="0" animBg="1"/>
      <p:bldP spid="27694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3006350" cy="397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27109" y="1901249"/>
            <a:ext cx="197201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algn="r"/>
            <a:r>
              <a:rPr lang="sr-Latn-RS" alt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Hermeneutika</a:t>
            </a:r>
            <a:endParaRPr lang="sr-Latn-RS" altLang="en-US" sz="2000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0" lvl="1" algn="r"/>
            <a:r>
              <a:rPr lang="sr-Latn-RS" alt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Konstruktivizam</a:t>
            </a:r>
          </a:p>
          <a:p>
            <a:pPr marL="0" lvl="1" algn="r"/>
            <a:r>
              <a:rPr lang="sr-Latn-RS" alt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Post-moderna</a:t>
            </a:r>
          </a:p>
          <a:p>
            <a:pPr marL="0" lvl="1" algn="r"/>
            <a:r>
              <a:rPr lang="sr-Latn-RS" alt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Kritička teorija</a:t>
            </a:r>
          </a:p>
          <a:p>
            <a:pPr marL="0" lvl="1" algn="r"/>
            <a:r>
              <a:rPr lang="sr-Latn-RS" alt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Fenomenologija</a:t>
            </a:r>
          </a:p>
          <a:p>
            <a:pPr marL="0" lvl="1" algn="r"/>
            <a:r>
              <a:rPr lang="sr-Latn-RS" alt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Subjektivitet</a:t>
            </a:r>
            <a:endParaRPr lang="sr-Latn-RS" altLang="en-US" sz="2000" dirty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1978" y="457200"/>
            <a:ext cx="912202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kumimoji="1" lang="sr-Latn-CS" altLang="sr-Latn-RS" sz="4000" cap="small" dirty="0" smtClean="0">
                <a:latin typeface="Tempus Sans ITC" pitchFamily="82" charset="0"/>
                <a:cs typeface="Segoe UI Light" panose="020B0502040204020203" pitchFamily="34" charset="0"/>
              </a:rPr>
              <a:t>kvalitativna </a:t>
            </a:r>
            <a:r>
              <a:rPr kumimoji="1" lang="sr-Latn-CS" altLang="sr-Latn-RS" sz="4000" cap="small" dirty="0" smtClean="0">
                <a:solidFill>
                  <a:schemeClr val="tx2">
                    <a:lumMod val="5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paradigma</a:t>
            </a:r>
            <a:endParaRPr kumimoji="1" lang="en-US" altLang="sr-Latn-RS" sz="4000" cap="small" dirty="0">
              <a:solidFill>
                <a:schemeClr val="tx2">
                  <a:lumMod val="5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6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5867400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43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Tempus Sans ITC" pitchFamily="82" charset="0"/>
              </a:rPr>
              <a:t>PET VELIKIH R</a:t>
            </a:r>
            <a:r>
              <a:rPr lang="sr-Latn-RS" dirty="0" smtClean="0">
                <a:latin typeface="Tempus Sans ITC" pitchFamily="82" charset="0"/>
              </a:rPr>
              <a:t>EČI ...</a:t>
            </a:r>
            <a:endParaRPr lang="en-US" dirty="0">
              <a:latin typeface="Tempus Sans ITC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1295400"/>
            <a:ext cx="1447800" cy="94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Резултат слика за nomotheti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1371600"/>
            <a:ext cx="2054056" cy="1000125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1295400"/>
            <a:ext cx="152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Резултат слика за probabilit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8200" y="5257800"/>
            <a:ext cx="2075082" cy="885825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24600" y="5181600"/>
            <a:ext cx="1981200" cy="10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Ove kategorije nisu isključive, komplementarne su i preklapajuće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!</a:t>
            </a:r>
            <a:endParaRPr lang="sr-Latn-RS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 algn="just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 našim pokušajima da se suočimo s problemima svakodnevnog života, jako zavisimo od </a:t>
            </a:r>
            <a:r>
              <a:rPr lang="sr-Latn-RS" b="1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ISKUSTVA I AUTORITETA</a:t>
            </a:r>
          </a:p>
          <a:p>
            <a:pPr algn="just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Oni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kao izvor otkrivanja konačne istine imaju jasna ograničenja</a:t>
            </a:r>
          </a:p>
          <a:p>
            <a:pPr algn="just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Ograničenja </a:t>
            </a:r>
            <a:r>
              <a:rPr lang="sr-Latn-RS" b="1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LIČNOG ISKUSTVA</a:t>
            </a:r>
            <a:r>
              <a:rPr lang="sr-Latn-RS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 obliku zdravorazumskog znanja – brzo se otkrivaju uporedivši ih sa </a:t>
            </a:r>
            <a:r>
              <a:rPr lang="sr-Latn-RS" b="1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NAUČNIM ISKUSTVOM.</a:t>
            </a:r>
            <a:endParaRPr lang="en-US" b="1" u="sng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endParaRPr lang="en-US" dirty="0"/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503920" cy="4572000"/>
          </a:xfrm>
        </p:spPr>
        <p:txBody>
          <a:bodyPr>
            <a:normAutofit fontScale="92500" lnSpcReduction="10000"/>
          </a:bodyPr>
          <a:lstStyle/>
          <a:p>
            <a:endParaRPr lang="sr-Latn-RS" sz="2400" dirty="0" smtClean="0">
              <a:latin typeface="Tempus Sans ITC" pitchFamily="82" charset="0"/>
            </a:endParaRPr>
          </a:p>
          <a:p>
            <a:pPr>
              <a:buNone/>
            </a:pPr>
            <a:r>
              <a:rPr lang="sr-Latn-RS" sz="2400" dirty="0" smtClean="0">
                <a:latin typeface="Tempus Sans ITC" pitchFamily="82" charset="0"/>
              </a:rPr>
              <a:t> </a:t>
            </a:r>
            <a:endParaRPr lang="sr-Latn-RS" sz="2400" dirty="0" smtClean="0">
              <a:latin typeface="Tempus Sans ITC" pitchFamily="82" charset="0"/>
            </a:endParaRPr>
          </a:p>
          <a:p>
            <a:r>
              <a:rPr lang="sr-Latn-RS" sz="2400" b="1" u="sng" dirty="0" smtClean="0">
                <a:latin typeface="Tempus Sans ITC" pitchFamily="82" charset="0"/>
              </a:rPr>
              <a:t>TEORIJSKO</a:t>
            </a:r>
            <a:r>
              <a:rPr lang="sr-Latn-RS" sz="2400" u="sng" dirty="0" smtClean="0">
                <a:latin typeface="Tempus Sans ITC" pitchFamily="82" charset="0"/>
              </a:rPr>
              <a:t> i </a:t>
            </a:r>
            <a:r>
              <a:rPr lang="sr-Latn-RS" sz="2400" b="1" u="sng" dirty="0" smtClean="0">
                <a:latin typeface="Tempus Sans ITC" pitchFamily="82" charset="0"/>
              </a:rPr>
              <a:t>EMPIRIJSKO</a:t>
            </a:r>
            <a:r>
              <a:rPr lang="sr-Latn-RS" sz="2400" u="sng" dirty="0" smtClean="0">
                <a:latin typeface="Tempus Sans ITC" pitchFamily="82" charset="0"/>
              </a:rPr>
              <a:t>.</a:t>
            </a:r>
          </a:p>
          <a:p>
            <a:r>
              <a:rPr lang="sr-Latn-RS" sz="2400" dirty="0" smtClean="0">
                <a:latin typeface="Tempus Sans ITC" pitchFamily="82" charset="0"/>
              </a:rPr>
              <a:t>Ovde su zajedno, jer se često koriste kao opozitni (suprotni) pojmovi (“to je teorija, a praksa je ...”).</a:t>
            </a:r>
          </a:p>
          <a:p>
            <a:r>
              <a:rPr lang="sr-Latn-RS" sz="2400" dirty="0" smtClean="0">
                <a:latin typeface="Tempus Sans ITC" pitchFamily="82" charset="0"/>
              </a:rPr>
              <a:t>Društvena istraživanja mogu biti TEORIJSKA u značenju da su mnogi istraživači zaineteresovani za razvoj, ispitivanje i test</a:t>
            </a:r>
            <a:r>
              <a:rPr lang="en-US" sz="2400" dirty="0" err="1" smtClean="0">
                <a:latin typeface="Tempus Sans ITC" pitchFamily="82" charset="0"/>
              </a:rPr>
              <a:t>i</a:t>
            </a:r>
            <a:r>
              <a:rPr lang="sr-Latn-RS" sz="2400" dirty="0" smtClean="0">
                <a:latin typeface="Tempus Sans ITC" pitchFamily="82" charset="0"/>
              </a:rPr>
              <a:t>ranje TEORIJA ili “ideja koje istraživači imaju o svetu u kome žive”.</a:t>
            </a:r>
          </a:p>
          <a:p>
            <a:r>
              <a:rPr lang="sr-Latn-RS" sz="2400" dirty="0" smtClean="0">
                <a:latin typeface="Tempus Sans ITC" pitchFamily="82" charset="0"/>
              </a:rPr>
              <a:t>Ali, ona su i EMPIRIJSKA jer se zasnivaju na posmatranjima i merenju stvarnosti, ili onoga što prihvatamo kao stvarnost.</a:t>
            </a:r>
          </a:p>
          <a:p>
            <a:r>
              <a:rPr lang="sr-Latn-RS" sz="2400" dirty="0" smtClean="0">
                <a:latin typeface="Tempus Sans ITC" pitchFamily="82" charset="0"/>
              </a:rPr>
              <a:t>Možemo o njima razmišljati – kao o poređenja teorija o tome kako POSMATRANJE OPERIŠE sa POSMATRANJEM O OPERACIJAMA!!! </a:t>
            </a:r>
            <a:r>
              <a:rPr lang="sr-Latn-RS" sz="2400" dirty="0" smtClean="0">
                <a:latin typeface="Tempus Sans ITC" pitchFamily="82" charset="0"/>
              </a:rPr>
              <a:t>RAZMISLI</a:t>
            </a:r>
            <a:r>
              <a:rPr lang="sr-Latn-RS" sz="2400" dirty="0" smtClean="0">
                <a:latin typeface="Tempus Sans ITC" pitchFamily="82" charset="0"/>
              </a:rPr>
              <a:t>?......</a:t>
            </a:r>
            <a:endParaRPr lang="en-US" sz="2400" dirty="0" smtClean="0">
              <a:latin typeface="Tempus Sans ITC" pitchFamily="82" charset="0"/>
            </a:endParaRPr>
          </a:p>
          <a:p>
            <a:endParaRPr lang="en-US" sz="2400" dirty="0">
              <a:latin typeface="Tempus Sans ITC" pitchFamily="82" charset="0"/>
            </a:endParaRPr>
          </a:p>
        </p:txBody>
      </p:sp>
      <p:sp>
        <p:nvSpPr>
          <p:cNvPr id="124930" name="AutoShape 2" descr="Резултат слика за theory and practice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sr-Latn-RS" sz="3200" dirty="0" smtClean="0">
                <a:latin typeface="Tempus Sans ITC" pitchFamily="82" charset="0"/>
              </a:rPr>
              <a:t>PRVA I DRUGA ...</a:t>
            </a:r>
            <a:endParaRPr lang="en-US" sz="3200" dirty="0">
              <a:latin typeface="Tempus Sans ITC" pitchFamily="82" charset="0"/>
            </a:endParaRP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304800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TREĆA ...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sr-Latn-RS" sz="2400" b="1" dirty="0" smtClean="0">
              <a:latin typeface="Tempus Sans ITC" pitchFamily="82" charset="0"/>
            </a:endParaRPr>
          </a:p>
          <a:p>
            <a:endParaRPr lang="sr-Latn-RS" sz="2400" b="1" dirty="0" smtClean="0">
              <a:latin typeface="Tempus Sans ITC" pitchFamily="82" charset="0"/>
            </a:endParaRPr>
          </a:p>
          <a:p>
            <a:r>
              <a:rPr lang="sr-Latn-RS" sz="2400" b="1" u="sng" dirty="0" smtClean="0">
                <a:latin typeface="Tempus Sans ITC" pitchFamily="82" charset="0"/>
              </a:rPr>
              <a:t>NOMOTETSKI: </a:t>
            </a:r>
            <a:r>
              <a:rPr lang="sr-Latn-RS" sz="2400" dirty="0" smtClean="0">
                <a:latin typeface="Tempus Sans ITC" pitchFamily="82" charset="0"/>
              </a:rPr>
              <a:t>dolazi od starih Grka.</a:t>
            </a:r>
          </a:p>
          <a:p>
            <a:r>
              <a:rPr lang="sr-Latn-RS" sz="2400" dirty="0" smtClean="0">
                <a:latin typeface="Tempus Sans ITC" pitchFamily="82" charset="0"/>
              </a:rPr>
              <a:t>Odnosi se na zakon ili pravilo  OPŠTEG SLUČAJA (nomos na grčkom: pravilo) i suprotno je pojedinačnom slučaju, “idiografskom” koje se odnosi na pojedinačan slučaj i posebnost i “lično” (idios na grčkom: jedno i pojedinačno).</a:t>
            </a:r>
          </a:p>
          <a:p>
            <a:r>
              <a:rPr lang="sr-Latn-RS" sz="2400" dirty="0" smtClean="0">
                <a:latin typeface="Tempus Sans ITC" pitchFamily="82" charset="0"/>
              </a:rPr>
              <a:t>U istraživanju društvenih pojava, nomotetski pre nego idiografski, opšte pre nego pojedinačno – jer daje PRAVILA.</a:t>
            </a:r>
          </a:p>
          <a:p>
            <a:r>
              <a:rPr lang="sr-Latn-RS" sz="2400" dirty="0" smtClean="0">
                <a:latin typeface="Tempus Sans ITC" pitchFamily="82" charset="0"/>
              </a:rPr>
              <a:t>Često istražujemo individualno, ali obično smo zainteresovani za uopštavanja na osnovu više individualnih slučajeva.</a:t>
            </a:r>
          </a:p>
          <a:p>
            <a:endParaRPr lang="sr-Latn-RS" sz="2400" dirty="0" smtClean="0">
              <a:latin typeface="Tempus Sans ITC" pitchFamily="82" charset="0"/>
            </a:endParaRPr>
          </a:p>
          <a:p>
            <a:endParaRPr lang="en-US" sz="2400" dirty="0">
              <a:latin typeface="Tempus Sans ITC" pitchFamily="82" charset="0"/>
            </a:endParaRPr>
          </a:p>
        </p:txBody>
      </p:sp>
      <p:pic>
        <p:nvPicPr>
          <p:cNvPr id="3074" name="Picture 2" descr="Резултат слика за nomothet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6570" y="228600"/>
            <a:ext cx="3938355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ČETVRTA ...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sr-Latn-RS" sz="2400" dirty="0" smtClean="0">
              <a:latin typeface="Tempus Sans ITC" pitchFamily="82" charset="0"/>
            </a:endParaRPr>
          </a:p>
          <a:p>
            <a:pPr>
              <a:buNone/>
            </a:pPr>
            <a:endParaRPr lang="sr-Latn-RS" sz="2400" dirty="0" smtClean="0">
              <a:latin typeface="Tempus Sans ITC" pitchFamily="82" charset="0"/>
            </a:endParaRPr>
          </a:p>
          <a:p>
            <a:pPr>
              <a:buNone/>
            </a:pPr>
            <a:endParaRPr lang="sr-Latn-RS" sz="2400" dirty="0" smtClean="0">
              <a:latin typeface="Tempus Sans ITC" pitchFamily="82" charset="0"/>
            </a:endParaRPr>
          </a:p>
          <a:p>
            <a:r>
              <a:rPr lang="sr-Latn-RS" sz="2400" dirty="0" smtClean="0">
                <a:latin typeface="Tempus Sans ITC" pitchFamily="82" charset="0"/>
              </a:rPr>
              <a:t>Na osnovu našeg post-pozitivističkog pogleda na nauku,  </a:t>
            </a:r>
            <a:r>
              <a:rPr lang="en-US" sz="2400" dirty="0" err="1" smtClean="0">
                <a:latin typeface="Tempus Sans ITC" pitchFamily="82" charset="0"/>
              </a:rPr>
              <a:t>nikada</a:t>
            </a:r>
            <a:r>
              <a:rPr lang="en-US" sz="2400" dirty="0" smtClean="0">
                <a:latin typeface="Tempus Sans ITC" pitchFamily="82" charset="0"/>
              </a:rPr>
              <a:t> </a:t>
            </a:r>
            <a:r>
              <a:rPr lang="sr-Latn-RS" sz="2400" dirty="0" smtClean="0">
                <a:latin typeface="Tempus Sans ITC" pitchFamily="82" charset="0"/>
              </a:rPr>
              <a:t>nema </a:t>
            </a:r>
            <a:r>
              <a:rPr lang="sr-Latn-RS" sz="2400" dirty="0" smtClean="0">
                <a:latin typeface="Tempus Sans ITC" pitchFamily="82" charset="0"/>
              </a:rPr>
              <a:t>sigurnosti u vezi odnosa.</a:t>
            </a:r>
          </a:p>
          <a:p>
            <a:r>
              <a:rPr lang="sr-Latn-RS" sz="2400" dirty="0" smtClean="0">
                <a:latin typeface="Tempus Sans ITC" pitchFamily="82" charset="0"/>
              </a:rPr>
              <a:t>Zato, </a:t>
            </a:r>
            <a:r>
              <a:rPr lang="sr-Latn-RS" sz="2400" b="1" u="sng" dirty="0" smtClean="0">
                <a:latin typeface="Tempus Sans ITC" pitchFamily="82" charset="0"/>
              </a:rPr>
              <a:t>VEROVATNOĆA</a:t>
            </a:r>
            <a:r>
              <a:rPr lang="sr-Latn-RS" sz="2400" dirty="0" smtClean="0">
                <a:latin typeface="Tempus Sans ITC" pitchFamily="82" charset="0"/>
              </a:rPr>
              <a:t>!</a:t>
            </a:r>
          </a:p>
          <a:p>
            <a:r>
              <a:rPr lang="sr-Latn-RS" sz="2400" dirty="0" smtClean="0">
                <a:latin typeface="Tempus Sans ITC" pitchFamily="82" charset="0"/>
              </a:rPr>
              <a:t>Dokaze koje činimo o društvenoj stvarnosti, odlikuje verovatnost odvijanja -  a da bi mogli da obezbedimo pravilo za sve pojedinačne slučajeve.</a:t>
            </a:r>
          </a:p>
          <a:p>
            <a:r>
              <a:rPr lang="sr-Latn-RS" sz="2400" dirty="0" smtClean="0">
                <a:latin typeface="Tempus Sans ITC" pitchFamily="82" charset="0"/>
              </a:rPr>
              <a:t>Zbog te NESIGURNOSTI, statistički dokaz postaje važan deo sadržaja istraživanja društvene realnosti.</a:t>
            </a:r>
          </a:p>
          <a:p>
            <a:endParaRPr lang="sr-Latn-RS" sz="2400" dirty="0" smtClean="0">
              <a:latin typeface="Tempus Sans ITC" pitchFamily="82" charset="0"/>
            </a:endParaRPr>
          </a:p>
          <a:p>
            <a:endParaRPr lang="sr-Latn-RS" sz="2400" dirty="0" smtClean="0">
              <a:latin typeface="Tempus Sans ITC" pitchFamily="82" charset="0"/>
            </a:endParaRPr>
          </a:p>
          <a:p>
            <a:endParaRPr lang="sr-Latn-RS" sz="2400" dirty="0" smtClean="0">
              <a:latin typeface="Tempus Sans ITC" pitchFamily="82" charset="0"/>
            </a:endParaRPr>
          </a:p>
          <a:p>
            <a:endParaRPr lang="en-US" sz="2400" dirty="0">
              <a:latin typeface="Tempus Sans ITC" pitchFamily="82" charset="0"/>
            </a:endParaRPr>
          </a:p>
        </p:txBody>
      </p:sp>
      <p:pic>
        <p:nvPicPr>
          <p:cNvPr id="2050" name="Picture 2" descr="Резултат слика за probabili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914400"/>
            <a:ext cx="55626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1219200"/>
          </a:xfrm>
        </p:spPr>
        <p:txBody>
          <a:bodyPr>
            <a:normAutofit/>
          </a:bodyPr>
          <a:lstStyle/>
          <a:p>
            <a:pPr algn="l"/>
            <a:r>
              <a:rPr lang="sr-Latn-RS" sz="3600" dirty="0" smtClean="0">
                <a:latin typeface="Tempus Sans ITC" pitchFamily="82" charset="0"/>
              </a:rPr>
              <a:t>PETA ...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>
              <a:latin typeface="Tempus Sans ITC" pitchFamily="82" charset="0"/>
            </a:endParaRPr>
          </a:p>
          <a:p>
            <a:endParaRPr lang="en-US" dirty="0" smtClean="0">
              <a:latin typeface="Tempus Sans ITC" pitchFamily="82" charset="0"/>
            </a:endParaRPr>
          </a:p>
          <a:p>
            <a:r>
              <a:rPr lang="sr-Latn-RS" dirty="0" smtClean="0">
                <a:latin typeface="Tempus Sans ITC" pitchFamily="82" charset="0"/>
              </a:rPr>
              <a:t>Poslednj</a:t>
            </a:r>
            <a:r>
              <a:rPr lang="en-US" smtClean="0">
                <a:latin typeface="Tempus Sans ITC" pitchFamily="82" charset="0"/>
              </a:rPr>
              <a:t>a</a:t>
            </a:r>
            <a:r>
              <a:rPr lang="sr-Latn-RS" smtClean="0">
                <a:latin typeface="Tempus Sans ITC" pitchFamily="82" charset="0"/>
              </a:rPr>
              <a:t>,</a:t>
            </a:r>
            <a:r>
              <a:rPr lang="sr-Latn-RS" b="1" smtClean="0">
                <a:latin typeface="Tempus Sans ITC" pitchFamily="82" charset="0"/>
              </a:rPr>
              <a:t> </a:t>
            </a:r>
            <a:r>
              <a:rPr lang="sr-Latn-RS" b="1" u="sng" dirty="0" smtClean="0">
                <a:latin typeface="Tempus Sans ITC" pitchFamily="82" charset="0"/>
              </a:rPr>
              <a:t>UZROK</a:t>
            </a:r>
            <a:r>
              <a:rPr lang="sr-Latn-RS" u="sng" dirty="0" smtClean="0">
                <a:latin typeface="Tempus Sans ITC" pitchFamily="82" charset="0"/>
              </a:rPr>
              <a:t>!</a:t>
            </a:r>
          </a:p>
          <a:p>
            <a:pPr algn="just"/>
            <a:r>
              <a:rPr lang="sr-Latn-RS" dirty="0" smtClean="0">
                <a:latin typeface="Tempus Sans ITC" pitchFamily="82" charset="0"/>
              </a:rPr>
              <a:t>Nema u svim istraživanjima potrage za uzrokom (ali je uzorak neophodan).</a:t>
            </a:r>
          </a:p>
          <a:p>
            <a:pPr algn="just"/>
            <a:r>
              <a:rPr lang="sr-Latn-RS" dirty="0" smtClean="0">
                <a:latin typeface="Tempus Sans ITC" pitchFamily="82" charset="0"/>
              </a:rPr>
              <a:t>NE I UZORKOM!!! Različiti termini i značenja!!!</a:t>
            </a:r>
          </a:p>
          <a:p>
            <a:pPr algn="just"/>
            <a:r>
              <a:rPr lang="sr-Latn-RS" dirty="0" smtClean="0">
                <a:latin typeface="Tempus Sans ITC" pitchFamily="82" charset="0"/>
              </a:rPr>
              <a:t>Neka su istraživanja samo i prosto prikaz posmatranja, posmatranje odvijajuće stvarnosti!</a:t>
            </a:r>
          </a:p>
          <a:p>
            <a:pPr algn="just"/>
            <a:r>
              <a:rPr lang="sr-Latn-RS" dirty="0" smtClean="0">
                <a:latin typeface="Tempus Sans ITC" pitchFamily="82" charset="0"/>
              </a:rPr>
              <a:t> Ali, u nekim ispitivanjima se traga za POVEZANOŠĆU I UZROKOM – pol i zarada npr.!</a:t>
            </a:r>
          </a:p>
          <a:p>
            <a:pPr algn="just"/>
            <a:r>
              <a:rPr lang="sr-Latn-RS" dirty="0" smtClean="0">
                <a:latin typeface="Tempus Sans ITC" pitchFamily="82" charset="0"/>
              </a:rPr>
              <a:t>Ako želimo da menjamo svet – potrebni su nam uzroci!</a:t>
            </a:r>
          </a:p>
          <a:p>
            <a:endParaRPr lang="sr-Latn-RS" dirty="0" smtClean="0">
              <a:latin typeface="Tempus Sans ITC" pitchFamily="82" charset="0"/>
            </a:endParaRPr>
          </a:p>
          <a:p>
            <a:endParaRPr lang="sr-Latn-RS" dirty="0" smtClean="0">
              <a:latin typeface="Tempus Sans ITC" pitchFamily="82" charset="0"/>
            </a:endParaRPr>
          </a:p>
          <a:p>
            <a:endParaRPr lang="en-US" dirty="0">
              <a:latin typeface="Tempus Sans ITC" pitchFamily="82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228600"/>
            <a:ext cx="45624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INTERPRETATIVNA PARADIGMA</a:t>
            </a:r>
            <a:r>
              <a:rPr lang="en-US" sz="3600" dirty="0" smtClean="0">
                <a:latin typeface="Arial" charset="0"/>
              </a:rPr>
              <a:t/>
            </a:r>
            <a:br>
              <a:rPr lang="en-US" sz="3600" dirty="0" smtClean="0">
                <a:latin typeface="Arial" charset="0"/>
              </a:rPr>
            </a:br>
            <a:endParaRPr lang="en-AU" sz="3600" dirty="0" smtClean="0">
              <a:latin typeface="Arial" charset="0"/>
            </a:endParaRPr>
          </a:p>
        </p:txBody>
      </p:sp>
      <p:sp>
        <p:nvSpPr>
          <p:cNvPr id="39942" name="AutoShape 1030"/>
          <p:cNvSpPr>
            <a:spLocks noChangeArrowheads="1"/>
          </p:cNvSpPr>
          <p:nvPr/>
        </p:nvSpPr>
        <p:spPr bwMode="auto">
          <a:xfrm>
            <a:off x="1371600" y="1676400"/>
            <a:ext cx="2667000" cy="7620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NATURALISTIČKO</a:t>
            </a:r>
            <a:endParaRPr lang="en-AU" sz="20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 algn="ctr"/>
            <a:endParaRPr lang="en-US" sz="1100" b="1" dirty="0">
              <a:latin typeface="Arial" charset="0"/>
            </a:endParaRPr>
          </a:p>
        </p:txBody>
      </p:sp>
      <p:sp>
        <p:nvSpPr>
          <p:cNvPr id="39943" name="AutoShape 1031"/>
          <p:cNvSpPr>
            <a:spLocks noChangeArrowheads="1"/>
          </p:cNvSpPr>
          <p:nvPr/>
        </p:nvSpPr>
        <p:spPr bwMode="auto">
          <a:xfrm>
            <a:off x="1066800" y="5486400"/>
            <a:ext cx="3048000" cy="10668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SPECIFIČNO/NE-GENERALIZOVANO</a:t>
            </a:r>
            <a:endParaRPr lang="en-AU" sz="20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 algn="ctr"/>
            <a:endParaRPr lang="en-US" sz="1100" b="1" dirty="0">
              <a:latin typeface="Arial" charset="0"/>
            </a:endParaRPr>
          </a:p>
        </p:txBody>
      </p:sp>
      <p:sp>
        <p:nvSpPr>
          <p:cNvPr id="39944" name="AutoShape 1032"/>
          <p:cNvSpPr>
            <a:spLocks noChangeArrowheads="1"/>
          </p:cNvSpPr>
          <p:nvPr/>
        </p:nvSpPr>
        <p:spPr bwMode="auto">
          <a:xfrm>
            <a:off x="1219200" y="2590800"/>
            <a:ext cx="2819400" cy="10668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SUBJEKTIVNOST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SVRHOVITOST</a:t>
            </a:r>
            <a:endParaRPr lang="en-US" sz="11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9945" name="AutoShape 1033"/>
          <p:cNvSpPr>
            <a:spLocks noChangeArrowheads="1"/>
          </p:cNvSpPr>
          <p:nvPr/>
        </p:nvSpPr>
        <p:spPr bwMode="auto">
          <a:xfrm>
            <a:off x="5105400" y="1676400"/>
            <a:ext cx="3048000" cy="7620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RAZUME</a:t>
            </a:r>
            <a:r>
              <a:rPr lang="sr-Latn-RS" sz="22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VANJE</a:t>
            </a:r>
            <a:endParaRPr lang="en-AU" sz="22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 algn="ctr"/>
            <a:endParaRPr lang="en-US" sz="1100" b="1" dirty="0">
              <a:latin typeface="Arial" charset="0"/>
            </a:endParaRPr>
          </a:p>
        </p:txBody>
      </p:sp>
      <p:sp>
        <p:nvSpPr>
          <p:cNvPr id="39946" name="AutoShape 1034"/>
          <p:cNvSpPr>
            <a:spLocks noChangeArrowheads="1"/>
          </p:cNvSpPr>
          <p:nvPr/>
        </p:nvSpPr>
        <p:spPr bwMode="auto">
          <a:xfrm>
            <a:off x="1066800" y="3810000"/>
            <a:ext cx="2971800" cy="7620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IDIOGRAFSKO</a:t>
            </a:r>
            <a:r>
              <a:rPr lang="sr-Latn-RS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SPECIFIČNO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9947" name="AutoShape 1035"/>
          <p:cNvSpPr>
            <a:spLocks noChangeArrowheads="1"/>
          </p:cNvSpPr>
          <p:nvPr/>
        </p:nvSpPr>
        <p:spPr bwMode="auto">
          <a:xfrm>
            <a:off x="5105400" y="2514600"/>
            <a:ext cx="2971800" cy="6858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INTERPRETACIJA</a:t>
            </a:r>
            <a:endParaRPr lang="en-US" sz="11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9948" name="AutoShape 1036"/>
          <p:cNvSpPr>
            <a:spLocks noChangeArrowheads="1"/>
          </p:cNvSpPr>
          <p:nvPr/>
        </p:nvSpPr>
        <p:spPr bwMode="auto">
          <a:xfrm>
            <a:off x="1066800" y="4648200"/>
            <a:ext cx="2971800" cy="8382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OGRANIČENO</a:t>
            </a:r>
          </a:p>
          <a:p>
            <a:pPr algn="ctr" eaLnBrk="0" hangingPunct="0"/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KONTEKSTOM</a:t>
            </a:r>
          </a:p>
        </p:txBody>
      </p:sp>
      <p:sp>
        <p:nvSpPr>
          <p:cNvPr id="39949" name="AutoShape 1037"/>
          <p:cNvSpPr>
            <a:spLocks noChangeArrowheads="1"/>
          </p:cNvSpPr>
          <p:nvPr/>
        </p:nvSpPr>
        <p:spPr bwMode="auto">
          <a:xfrm>
            <a:off x="5105400" y="3352800"/>
            <a:ext cx="2895600" cy="6096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AGENSNOST</a:t>
            </a:r>
            <a:endParaRPr lang="en-US" sz="11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9951" name="AutoShape 1039"/>
          <p:cNvSpPr>
            <a:spLocks noChangeArrowheads="1"/>
          </p:cNvSpPr>
          <p:nvPr/>
        </p:nvSpPr>
        <p:spPr bwMode="auto">
          <a:xfrm>
            <a:off x="5105400" y="4191000"/>
            <a:ext cx="2819400" cy="10668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FLUIDNOST, PROMENA</a:t>
            </a:r>
            <a:endParaRPr lang="en-US" sz="11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9952" name="AutoShape 1040"/>
          <p:cNvSpPr>
            <a:spLocks noChangeArrowheads="1"/>
          </p:cNvSpPr>
          <p:nvPr/>
        </p:nvSpPr>
        <p:spPr bwMode="auto">
          <a:xfrm>
            <a:off x="5029200" y="5334000"/>
            <a:ext cx="2819400" cy="1066800"/>
          </a:xfrm>
          <a:prstGeom prst="cube">
            <a:avLst>
              <a:gd name="adj" fmla="val 2500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2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MULTIPLA PERSPEKTIVA</a:t>
            </a:r>
            <a:endParaRPr lang="en-US" sz="11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13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42" grpId="0" animBg="1" autoUpdateAnimBg="0"/>
      <p:bldP spid="39943" grpId="0" animBg="1" autoUpdateAnimBg="0"/>
      <p:bldP spid="39944" grpId="0" animBg="1" autoUpdateAnimBg="0"/>
      <p:bldP spid="39945" grpId="0" animBg="1" autoUpdateAnimBg="0"/>
      <p:bldP spid="39946" grpId="0" animBg="1" autoUpdateAnimBg="0"/>
      <p:bldP spid="39947" grpId="0" animBg="1" autoUpdateAnimBg="0"/>
      <p:bldP spid="39948" grpId="0" animBg="1" autoUpdateAnimBg="0"/>
      <p:bldP spid="39949" grpId="0" animBg="1" autoUpdateAnimBg="0"/>
      <p:bldP spid="39951" grpId="0" animBg="1" autoUpdateAnimBg="0"/>
      <p:bldP spid="39952" grpId="0" animBg="1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58200" cy="914400"/>
          </a:xfrm>
        </p:spPr>
        <p:txBody>
          <a:bodyPr/>
          <a:lstStyle/>
          <a:p>
            <a:pPr algn="l" eaLnBrk="1" hangingPunct="1"/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INTERPRETATIVNI NACRT</a:t>
            </a:r>
            <a:endParaRPr lang="en-AU" sz="3600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914400" y="1981200"/>
            <a:ext cx="38862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empus Sans ITC" pitchFamily="82" charset="0"/>
              </a:rPr>
              <a:t>PREGLED LITERATURE</a:t>
            </a:r>
            <a:endParaRPr lang="en-AU" b="1" dirty="0">
              <a:latin typeface="Tempus Sans ITC" pitchFamily="82" charset="0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381000" y="1219200"/>
            <a:ext cx="38862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empus Sans ITC" pitchFamily="82" charset="0"/>
              </a:rPr>
              <a:t>ODREDITI TEMU</a:t>
            </a:r>
            <a:endParaRPr lang="en-AU" b="1" dirty="0">
              <a:latin typeface="Tempus Sans ITC" pitchFamily="82" charset="0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1600200" y="2743200"/>
            <a:ext cx="38862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empus Sans ITC" pitchFamily="82" charset="0"/>
              </a:rPr>
              <a:t>NACRT ISTRAŽIVANJA</a:t>
            </a:r>
            <a:endParaRPr lang="en-AU" b="1" dirty="0">
              <a:latin typeface="Tempus Sans ITC" pitchFamily="82" charset="0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2324100" y="3505200"/>
            <a:ext cx="38862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empus Sans ITC" pitchFamily="82" charset="0"/>
              </a:rPr>
              <a:t>PRIKUPLJANJE </a:t>
            </a:r>
            <a:r>
              <a:rPr lang="en-US" b="1" dirty="0" smtClean="0">
                <a:latin typeface="Tempus Sans ITC" pitchFamily="82" charset="0"/>
              </a:rPr>
              <a:t>PODATAKA</a:t>
            </a:r>
            <a:r>
              <a:rPr lang="sr-Latn-RS" b="1" dirty="0" smtClean="0">
                <a:latin typeface="Tempus Sans ITC" pitchFamily="82" charset="0"/>
              </a:rPr>
              <a:t> ?</a:t>
            </a:r>
            <a:endParaRPr lang="en-AU" b="1" dirty="0">
              <a:latin typeface="Tempus Sans ITC" pitchFamily="82" charset="0"/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2895600" y="4267200"/>
            <a:ext cx="3886200" cy="533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empus Sans ITC" pitchFamily="82" charset="0"/>
              </a:rPr>
              <a:t>ANALIZA PODATAKA</a:t>
            </a:r>
            <a:endParaRPr lang="en-AU" b="1" dirty="0">
              <a:latin typeface="Tempus Sans ITC" pitchFamily="82" charset="0"/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3581400" y="5029200"/>
            <a:ext cx="38862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empus Sans ITC" pitchFamily="82" charset="0"/>
              </a:rPr>
              <a:t>ELABORACIJA  </a:t>
            </a:r>
          </a:p>
          <a:p>
            <a:pPr algn="ctr"/>
            <a:r>
              <a:rPr lang="en-US" b="1" dirty="0">
                <a:latin typeface="Tempus Sans ITC" pitchFamily="82" charset="0"/>
              </a:rPr>
              <a:t>KONCEPTA/TEORIJA</a:t>
            </a:r>
            <a:endParaRPr lang="en-AU" b="1" dirty="0">
              <a:latin typeface="Tempus Sans ITC" pitchFamily="82" charset="0"/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4267200" y="6019800"/>
            <a:ext cx="38862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empus Sans ITC" pitchFamily="82" charset="0"/>
              </a:rPr>
              <a:t>IZVEŠTAJ O NALAZIMA</a:t>
            </a:r>
            <a:endParaRPr lang="en-AU" b="1" dirty="0">
              <a:latin typeface="Tempus Sans ITC" pitchFamily="82" charset="0"/>
            </a:endParaRPr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 rot="5400000">
            <a:off x="4019550" y="1428750"/>
            <a:ext cx="609600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AutoShape 14"/>
          <p:cNvSpPr>
            <a:spLocks noChangeArrowheads="1"/>
          </p:cNvSpPr>
          <p:nvPr/>
        </p:nvSpPr>
        <p:spPr bwMode="auto">
          <a:xfrm rot="5400000">
            <a:off x="4743450" y="2266950"/>
            <a:ext cx="609600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AutoShape 15"/>
          <p:cNvSpPr>
            <a:spLocks noChangeArrowheads="1"/>
          </p:cNvSpPr>
          <p:nvPr/>
        </p:nvSpPr>
        <p:spPr bwMode="auto">
          <a:xfrm rot="5400000">
            <a:off x="5353050" y="3028950"/>
            <a:ext cx="609600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AutoShape 16"/>
          <p:cNvSpPr>
            <a:spLocks noChangeArrowheads="1"/>
          </p:cNvSpPr>
          <p:nvPr/>
        </p:nvSpPr>
        <p:spPr bwMode="auto">
          <a:xfrm rot="5400000">
            <a:off x="6115050" y="3867150"/>
            <a:ext cx="609600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AutoShape 17"/>
          <p:cNvSpPr>
            <a:spLocks noChangeArrowheads="1"/>
          </p:cNvSpPr>
          <p:nvPr/>
        </p:nvSpPr>
        <p:spPr bwMode="auto">
          <a:xfrm rot="5400000">
            <a:off x="6724650" y="4476750"/>
            <a:ext cx="609600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AutoShape 18"/>
          <p:cNvSpPr>
            <a:spLocks noChangeArrowheads="1"/>
          </p:cNvSpPr>
          <p:nvPr/>
        </p:nvSpPr>
        <p:spPr bwMode="auto">
          <a:xfrm rot="5400000">
            <a:off x="7258050" y="5467350"/>
            <a:ext cx="609600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000076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9436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utoUpdateAnimBg="0"/>
      <p:bldP spid="34822" grpId="0" animBg="1" autoUpdateAnimBg="0"/>
      <p:bldP spid="34823" grpId="0" animBg="1" autoUpdateAnimBg="0"/>
      <p:bldP spid="34824" grpId="0" animBg="1" autoUpdateAnimBg="0"/>
      <p:bldP spid="34825" grpId="0" animBg="1" autoUpdateAnimBg="0"/>
      <p:bldP spid="34826" grpId="0" animBg="1" autoUpdateAnimBg="0"/>
      <p:bldP spid="34827" grpId="0" animBg="1" autoUpdateAnimBg="0"/>
      <p:bldP spid="34828" grpId="0" animBg="1" autoUpdateAnimBg="0"/>
      <p:bldP spid="34829" grpId="0" animBg="1"/>
      <p:bldP spid="34830" grpId="0" animBg="1"/>
      <p:bldP spid="34831" grpId="0" animBg="1"/>
      <p:bldP spid="34832" grpId="0" animBg="1"/>
      <p:bldP spid="34833" grpId="0" animBg="1"/>
      <p:bldP spid="3483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304800"/>
            <a:ext cx="8534400" cy="6827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r-Latn-RS" dirty="0" smtClean="0">
                <a:latin typeface="Arial" charset="0"/>
              </a:rPr>
              <a:t/>
            </a:r>
            <a:br>
              <a:rPr lang="sr-Latn-RS" dirty="0" smtClean="0">
                <a:latin typeface="Arial" charset="0"/>
              </a:rPr>
            </a:br>
            <a:r>
              <a:rPr lang="sr-Latn-RS" dirty="0" smtClean="0">
                <a:latin typeface="Arial" charset="0"/>
              </a:rPr>
              <a:t/>
            </a:r>
            <a:br>
              <a:rPr lang="sr-Latn-RS" dirty="0" smtClean="0">
                <a:latin typeface="Arial" charset="0"/>
              </a:rPr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NATURALISTIČKE METODE</a:t>
            </a:r>
            <a:endParaRPr lang="en-AU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auto">
          <a:xfrm>
            <a:off x="304800" y="1905000"/>
            <a:ext cx="3810000" cy="1828800"/>
          </a:xfrm>
          <a:prstGeom prst="diamond">
            <a:avLst/>
          </a:prstGeom>
          <a:gradFill rotWithShape="0">
            <a:gsLst>
              <a:gs pos="0">
                <a:srgbClr val="FFFFCC"/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ETNOGRAFIJA</a:t>
            </a:r>
            <a:endParaRPr lang="en-AU" sz="26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48135" name="AutoShape 7"/>
          <p:cNvSpPr>
            <a:spLocks noChangeArrowheads="1"/>
          </p:cNvSpPr>
          <p:nvPr/>
        </p:nvSpPr>
        <p:spPr bwMode="auto">
          <a:xfrm>
            <a:off x="5029200" y="1676400"/>
            <a:ext cx="3810000" cy="1828800"/>
          </a:xfrm>
          <a:prstGeom prst="diamond">
            <a:avLst/>
          </a:prstGeom>
          <a:gradFill rotWithShape="0">
            <a:gsLst>
              <a:gs pos="0">
                <a:srgbClr val="FFFFCC"/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NARATIVI, </a:t>
            </a:r>
          </a:p>
          <a:p>
            <a:pPr algn="ctr"/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DOKUMENTA</a:t>
            </a:r>
            <a:endParaRPr lang="en-AU" sz="26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48136" name="AutoShape 8"/>
          <p:cNvSpPr>
            <a:spLocks noChangeArrowheads="1"/>
          </p:cNvSpPr>
          <p:nvPr/>
        </p:nvSpPr>
        <p:spPr bwMode="auto">
          <a:xfrm>
            <a:off x="2667000" y="3048000"/>
            <a:ext cx="3810000" cy="1828800"/>
          </a:xfrm>
          <a:prstGeom prst="diamond">
            <a:avLst/>
          </a:prstGeom>
          <a:gradFill rotWithShape="0">
            <a:gsLst>
              <a:gs pos="0">
                <a:srgbClr val="FFFFCC"/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“ZGUSNUT” </a:t>
            </a:r>
          </a:p>
          <a:p>
            <a:pPr algn="ctr"/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OPIS </a:t>
            </a:r>
          </a:p>
        </p:txBody>
      </p:sp>
      <p:sp>
        <p:nvSpPr>
          <p:cNvPr id="48137" name="AutoShape 9"/>
          <p:cNvSpPr>
            <a:spLocks noChangeArrowheads="1"/>
          </p:cNvSpPr>
          <p:nvPr/>
        </p:nvSpPr>
        <p:spPr bwMode="auto">
          <a:xfrm>
            <a:off x="304800" y="4267200"/>
            <a:ext cx="3810000" cy="1828800"/>
          </a:xfrm>
          <a:prstGeom prst="diamond">
            <a:avLst/>
          </a:prstGeom>
          <a:gradFill rotWithShape="0">
            <a:gsLst>
              <a:gs pos="0">
                <a:srgbClr val="FFFFCC"/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POSMATRANJE</a:t>
            </a:r>
            <a:endParaRPr lang="en-AU" sz="26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48138" name="AutoShape 10"/>
          <p:cNvSpPr>
            <a:spLocks noChangeArrowheads="1"/>
          </p:cNvSpPr>
          <p:nvPr/>
        </p:nvSpPr>
        <p:spPr bwMode="auto">
          <a:xfrm>
            <a:off x="5029200" y="4267200"/>
            <a:ext cx="3810000" cy="1828800"/>
          </a:xfrm>
          <a:prstGeom prst="diamond">
            <a:avLst/>
          </a:prstGeom>
          <a:gradFill rotWithShape="0">
            <a:gsLst>
              <a:gs pos="0">
                <a:srgbClr val="FFFFCC"/>
              </a:gs>
              <a:gs pos="100000">
                <a:srgbClr val="76765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2600" b="1" dirty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INTERVJU</a:t>
            </a:r>
            <a:endParaRPr lang="en-AU" sz="26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8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  <p:bldP spid="48132" grpId="0" animBg="1" autoUpdateAnimBg="0"/>
      <p:bldP spid="48135" grpId="0" animBg="1" autoUpdateAnimBg="0"/>
      <p:bldP spid="48136" grpId="0" animBg="1" autoUpdateAnimBg="0"/>
      <p:bldP spid="48137" grpId="0" animBg="1" autoUpdateAnimBg="0"/>
      <p:bldP spid="48138" grpId="0" animBg="1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1"/>
          <p:cNvSpPr>
            <a:spLocks noChangeArrowheads="1"/>
          </p:cNvSpPr>
          <p:nvPr/>
        </p:nvSpPr>
        <p:spPr bwMode="auto">
          <a:xfrm>
            <a:off x="3741738" y="268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39" name="AutoShape 23" descr="wpe9.jpg (1811 bytes)"/>
          <p:cNvSpPr>
            <a:spLocks noChangeAspect="1" noChangeArrowheads="1"/>
          </p:cNvSpPr>
          <p:nvPr/>
        </p:nvSpPr>
        <p:spPr bwMode="auto">
          <a:xfrm>
            <a:off x="4000500" y="2732088"/>
            <a:ext cx="11430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0" name="Rectangle 24"/>
          <p:cNvSpPr>
            <a:spLocks noChangeArrowheads="1"/>
          </p:cNvSpPr>
          <p:nvPr/>
        </p:nvSpPr>
        <p:spPr bwMode="auto">
          <a:xfrm>
            <a:off x="3741738" y="268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1" name="AutoShape 26" descr="wpe9.jpg (1811 bytes)"/>
          <p:cNvSpPr>
            <a:spLocks noChangeAspect="1" noChangeArrowheads="1"/>
          </p:cNvSpPr>
          <p:nvPr/>
        </p:nvSpPr>
        <p:spPr bwMode="auto">
          <a:xfrm>
            <a:off x="4000500" y="2732088"/>
            <a:ext cx="11430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Rectangle 27"/>
          <p:cNvSpPr>
            <a:spLocks noChangeArrowheads="1"/>
          </p:cNvSpPr>
          <p:nvPr/>
        </p:nvSpPr>
        <p:spPr bwMode="auto">
          <a:xfrm>
            <a:off x="3741738" y="268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AutoShape 29" descr="wpe9.jpg (1811 bytes)"/>
          <p:cNvSpPr>
            <a:spLocks noChangeAspect="1" noChangeArrowheads="1"/>
          </p:cNvSpPr>
          <p:nvPr/>
        </p:nvSpPr>
        <p:spPr bwMode="auto">
          <a:xfrm>
            <a:off x="4000500" y="2732088"/>
            <a:ext cx="11430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AutoShape 32" descr="wpe9.jpg (1811 bytes)"/>
          <p:cNvSpPr>
            <a:spLocks noChangeAspect="1" noChangeArrowheads="1"/>
          </p:cNvSpPr>
          <p:nvPr/>
        </p:nvSpPr>
        <p:spPr bwMode="auto">
          <a:xfrm>
            <a:off x="4000500" y="2732088"/>
            <a:ext cx="11430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80" name="Rectangle 40"/>
          <p:cNvSpPr>
            <a:spLocks noChangeArrowheads="1"/>
          </p:cNvSpPr>
          <p:nvPr/>
        </p:nvSpPr>
        <p:spPr bwMode="auto">
          <a:xfrm>
            <a:off x="4038600" y="381000"/>
            <a:ext cx="2895600" cy="99060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>
                <a:latin typeface="Tempus Sans ITC" pitchFamily="82" charset="0"/>
              </a:rPr>
              <a:t>BROJEVI,</a:t>
            </a:r>
          </a:p>
          <a:p>
            <a:pPr algn="ctr"/>
            <a:r>
              <a:rPr lang="en-US" sz="2800" dirty="0">
                <a:latin typeface="Tempus Sans ITC" pitchFamily="82" charset="0"/>
              </a:rPr>
              <a:t>MERENJE</a:t>
            </a:r>
          </a:p>
        </p:txBody>
      </p:sp>
      <p:sp>
        <p:nvSpPr>
          <p:cNvPr id="10281" name="Rectangle 41"/>
          <p:cNvSpPr>
            <a:spLocks noChangeArrowheads="1"/>
          </p:cNvSpPr>
          <p:nvPr/>
        </p:nvSpPr>
        <p:spPr bwMode="auto">
          <a:xfrm>
            <a:off x="5562600" y="1524000"/>
            <a:ext cx="2895600" cy="91440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>
                <a:latin typeface="Tempus Sans ITC" pitchFamily="82" charset="0"/>
              </a:rPr>
              <a:t>EKPERIMENT,</a:t>
            </a:r>
          </a:p>
          <a:p>
            <a:pPr algn="ctr"/>
            <a:r>
              <a:rPr lang="en-US" sz="2800" dirty="0">
                <a:latin typeface="Tempus Sans ITC" pitchFamily="82" charset="0"/>
              </a:rPr>
              <a:t>SERVEJ</a:t>
            </a:r>
          </a:p>
        </p:txBody>
      </p:sp>
      <p:sp>
        <p:nvSpPr>
          <p:cNvPr id="10282" name="Rectangle 42"/>
          <p:cNvSpPr>
            <a:spLocks noChangeArrowheads="1"/>
          </p:cNvSpPr>
          <p:nvPr/>
        </p:nvSpPr>
        <p:spPr bwMode="auto">
          <a:xfrm>
            <a:off x="5943600" y="5867400"/>
            <a:ext cx="2895600" cy="76200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>
                <a:latin typeface="Tempus Sans ITC" pitchFamily="82" charset="0"/>
              </a:rPr>
              <a:t>NE-POZITIVIZAM</a:t>
            </a:r>
            <a:endParaRPr lang="en-AU" sz="2000" dirty="0">
              <a:latin typeface="Tempus Sans ITC" pitchFamily="82" charset="0"/>
            </a:endParaRPr>
          </a:p>
        </p:txBody>
      </p:sp>
      <p:sp>
        <p:nvSpPr>
          <p:cNvPr id="10283" name="Rectangle 43"/>
          <p:cNvSpPr>
            <a:spLocks noChangeArrowheads="1"/>
          </p:cNvSpPr>
          <p:nvPr/>
        </p:nvSpPr>
        <p:spPr bwMode="auto">
          <a:xfrm>
            <a:off x="381000" y="381000"/>
            <a:ext cx="2895600" cy="11430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40000"/>
                </a:solidFill>
                <a:latin typeface="Tempus Sans ITC" pitchFamily="82" charset="0"/>
              </a:rPr>
              <a:t>POZITIVIZAM</a:t>
            </a:r>
            <a:endParaRPr lang="en-AU" sz="2800" b="1" dirty="0">
              <a:solidFill>
                <a:srgbClr val="040000"/>
              </a:solidFill>
              <a:latin typeface="Tempus Sans ITC" pitchFamily="82" charset="0"/>
            </a:endParaRPr>
          </a:p>
        </p:txBody>
      </p:sp>
      <p:sp>
        <p:nvSpPr>
          <p:cNvPr id="10284" name="Rectangle 44"/>
          <p:cNvSpPr>
            <a:spLocks noChangeArrowheads="1"/>
          </p:cNvSpPr>
          <p:nvPr/>
        </p:nvSpPr>
        <p:spPr bwMode="auto">
          <a:xfrm>
            <a:off x="4038600" y="2743200"/>
            <a:ext cx="2895600" cy="76200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>
                <a:latin typeface="Tempus Sans ITC" pitchFamily="82" charset="0"/>
              </a:rPr>
              <a:t>ETNOGRAFIJA</a:t>
            </a:r>
            <a:endParaRPr lang="en-AU" sz="2800" dirty="0">
              <a:latin typeface="Tempus Sans ITC" pitchFamily="82" charset="0"/>
            </a:endParaRPr>
          </a:p>
        </p:txBody>
      </p:sp>
      <p:sp>
        <p:nvSpPr>
          <p:cNvPr id="10286" name="Rectangle 46"/>
          <p:cNvSpPr>
            <a:spLocks noChangeArrowheads="1"/>
          </p:cNvSpPr>
          <p:nvPr/>
        </p:nvSpPr>
        <p:spPr bwMode="auto">
          <a:xfrm>
            <a:off x="381000" y="2743200"/>
            <a:ext cx="2895600" cy="11430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40000"/>
                </a:solidFill>
                <a:latin typeface="Tempus Sans ITC" pitchFamily="82" charset="0"/>
              </a:rPr>
              <a:t>NATURALISTIČKI</a:t>
            </a:r>
          </a:p>
          <a:p>
            <a:pPr algn="ctr"/>
            <a:r>
              <a:rPr lang="en-US" sz="2800" b="1" dirty="0">
                <a:solidFill>
                  <a:srgbClr val="040000"/>
                </a:solidFill>
                <a:latin typeface="Tempus Sans ITC" pitchFamily="82" charset="0"/>
              </a:rPr>
              <a:t>PRISTUP</a:t>
            </a:r>
          </a:p>
        </p:txBody>
      </p:sp>
      <p:sp>
        <p:nvSpPr>
          <p:cNvPr id="10287" name="Rectangle 47"/>
          <p:cNvSpPr>
            <a:spLocks noChangeArrowheads="1"/>
          </p:cNvSpPr>
          <p:nvPr/>
        </p:nvSpPr>
        <p:spPr bwMode="auto">
          <a:xfrm>
            <a:off x="4038600" y="5029200"/>
            <a:ext cx="4114800" cy="68580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>
                <a:latin typeface="Tempus Sans ITC" pitchFamily="82" charset="0"/>
              </a:rPr>
              <a:t>KRITIKA  IDEOLOGIJE</a:t>
            </a:r>
            <a:endParaRPr lang="en-AU" sz="2800" dirty="0">
              <a:latin typeface="Tempus Sans ITC" pitchFamily="82" charset="0"/>
            </a:endParaRPr>
          </a:p>
        </p:txBody>
      </p:sp>
      <p:sp>
        <p:nvSpPr>
          <p:cNvPr id="10288" name="Rectangle 48"/>
          <p:cNvSpPr>
            <a:spLocks noChangeArrowheads="1"/>
          </p:cNvSpPr>
          <p:nvPr/>
        </p:nvSpPr>
        <p:spPr bwMode="auto">
          <a:xfrm>
            <a:off x="381000" y="4648200"/>
            <a:ext cx="2895600" cy="11430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475E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40000"/>
                </a:solidFill>
                <a:latin typeface="Tempus Sans ITC" pitchFamily="82" charset="0"/>
              </a:rPr>
              <a:t>KRITIČKI </a:t>
            </a:r>
          </a:p>
          <a:p>
            <a:pPr algn="ctr"/>
            <a:r>
              <a:rPr lang="en-US" sz="2800" b="1" dirty="0">
                <a:solidFill>
                  <a:srgbClr val="040000"/>
                </a:solidFill>
                <a:latin typeface="Tempus Sans ITC" pitchFamily="82" charset="0"/>
              </a:rPr>
              <a:t>PRISTUP</a:t>
            </a:r>
          </a:p>
        </p:txBody>
      </p:sp>
      <p:cxnSp>
        <p:nvCxnSpPr>
          <p:cNvPr id="14353" name="AutoShape 68"/>
          <p:cNvCxnSpPr>
            <a:cxnSpLocks noChangeShapeType="1"/>
            <a:stCxn id="10286" idx="2"/>
            <a:endCxn id="10286" idx="2"/>
          </p:cNvCxnSpPr>
          <p:nvPr/>
        </p:nvCxnSpPr>
        <p:spPr bwMode="auto">
          <a:xfrm>
            <a:off x="1828800" y="38862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0367" name="Rectangle 127"/>
          <p:cNvSpPr>
            <a:spLocks noChangeArrowheads="1"/>
          </p:cNvSpPr>
          <p:nvPr/>
        </p:nvSpPr>
        <p:spPr bwMode="auto">
          <a:xfrm>
            <a:off x="5562600" y="3657600"/>
            <a:ext cx="2895600" cy="53340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>
                <a:latin typeface="Tempus Sans ITC" pitchFamily="82" charset="0"/>
              </a:rPr>
              <a:t>INTERVJU</a:t>
            </a:r>
            <a:endParaRPr lang="en-AU" sz="2800" dirty="0">
              <a:latin typeface="Tempus Sans ITC" pitchFamily="82" charset="0"/>
            </a:endParaRPr>
          </a:p>
        </p:txBody>
      </p:sp>
      <p:sp>
        <p:nvSpPr>
          <p:cNvPr id="10370" name="Line 130"/>
          <p:cNvSpPr>
            <a:spLocks noChangeShapeType="1"/>
          </p:cNvSpPr>
          <p:nvPr/>
        </p:nvSpPr>
        <p:spPr bwMode="auto">
          <a:xfrm>
            <a:off x="3276600" y="762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72" name="Line 132"/>
          <p:cNvSpPr>
            <a:spLocks noChangeShapeType="1"/>
          </p:cNvSpPr>
          <p:nvPr/>
        </p:nvSpPr>
        <p:spPr bwMode="auto">
          <a:xfrm>
            <a:off x="3276600" y="1295400"/>
            <a:ext cx="2286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73" name="Line 133"/>
          <p:cNvSpPr>
            <a:spLocks noChangeShapeType="1"/>
          </p:cNvSpPr>
          <p:nvPr/>
        </p:nvSpPr>
        <p:spPr bwMode="auto">
          <a:xfrm>
            <a:off x="3276600" y="3124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74" name="Line 134"/>
          <p:cNvSpPr>
            <a:spLocks noChangeShapeType="1"/>
          </p:cNvSpPr>
          <p:nvPr/>
        </p:nvSpPr>
        <p:spPr bwMode="auto">
          <a:xfrm>
            <a:off x="3276600" y="3429000"/>
            <a:ext cx="2286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75" name="Line 135"/>
          <p:cNvSpPr>
            <a:spLocks noChangeShapeType="1"/>
          </p:cNvSpPr>
          <p:nvPr/>
        </p:nvSpPr>
        <p:spPr bwMode="auto">
          <a:xfrm>
            <a:off x="3276600" y="5181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76" name="Line 136"/>
          <p:cNvSpPr>
            <a:spLocks noChangeShapeType="1"/>
          </p:cNvSpPr>
          <p:nvPr/>
        </p:nvSpPr>
        <p:spPr bwMode="auto">
          <a:xfrm>
            <a:off x="3276600" y="5638800"/>
            <a:ext cx="2667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377" name="Rectangle 137"/>
          <p:cNvSpPr>
            <a:spLocks noChangeArrowheads="1"/>
          </p:cNvSpPr>
          <p:nvPr/>
        </p:nvSpPr>
        <p:spPr bwMode="auto">
          <a:xfrm>
            <a:off x="2362200" y="5943600"/>
            <a:ext cx="2133600" cy="76200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>
                <a:latin typeface="Tempus Sans ITC" pitchFamily="82" charset="0"/>
              </a:rPr>
              <a:t>AKCIONA</a:t>
            </a:r>
          </a:p>
          <a:p>
            <a:pPr algn="ctr"/>
            <a:r>
              <a:rPr lang="en-US" sz="2000" dirty="0">
                <a:latin typeface="Tempus Sans ITC" pitchFamily="82" charset="0"/>
              </a:rPr>
              <a:t>ISTRAŽIVANJA</a:t>
            </a:r>
          </a:p>
        </p:txBody>
      </p:sp>
      <p:cxnSp>
        <p:nvCxnSpPr>
          <p:cNvPr id="10378" name="AutoShape 138"/>
          <p:cNvCxnSpPr>
            <a:cxnSpLocks noChangeShapeType="1"/>
            <a:stCxn id="10288" idx="2"/>
            <a:endCxn id="10377" idx="1"/>
          </p:cNvCxnSpPr>
          <p:nvPr/>
        </p:nvCxnSpPr>
        <p:spPr bwMode="auto">
          <a:xfrm rot="16200000" flipH="1">
            <a:off x="1828800" y="5791200"/>
            <a:ext cx="533400" cy="5334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10379" name="Rectangle 139"/>
          <p:cNvSpPr>
            <a:spLocks noChangeArrowheads="1"/>
          </p:cNvSpPr>
          <p:nvPr/>
        </p:nvSpPr>
        <p:spPr bwMode="auto">
          <a:xfrm>
            <a:off x="4572000" y="4343400"/>
            <a:ext cx="2895600" cy="53340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>
                <a:latin typeface="Tempus Sans ITC" pitchFamily="82" charset="0"/>
              </a:rPr>
              <a:t>POSMATRANJE</a:t>
            </a:r>
            <a:endParaRPr lang="en-AU" sz="2800" dirty="0">
              <a:latin typeface="Tempus Sans ITC" pitchFamily="82" charset="0"/>
            </a:endParaRPr>
          </a:p>
        </p:txBody>
      </p:sp>
      <p:sp>
        <p:nvSpPr>
          <p:cNvPr id="10380" name="Line 140"/>
          <p:cNvSpPr>
            <a:spLocks noChangeShapeType="1"/>
          </p:cNvSpPr>
          <p:nvPr/>
        </p:nvSpPr>
        <p:spPr bwMode="auto">
          <a:xfrm>
            <a:off x="3276600" y="36576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0" grpId="0" animBg="1" autoUpdateAnimBg="0"/>
      <p:bldP spid="10281" grpId="0" animBg="1" autoUpdateAnimBg="0"/>
      <p:bldP spid="10282" grpId="0" animBg="1" autoUpdateAnimBg="0"/>
      <p:bldP spid="10283" grpId="0" animBg="1" autoUpdateAnimBg="0"/>
      <p:bldP spid="10284" grpId="0" animBg="1" autoUpdateAnimBg="0"/>
      <p:bldP spid="10286" grpId="0" animBg="1" autoUpdateAnimBg="0"/>
      <p:bldP spid="10287" grpId="0" animBg="1" autoUpdateAnimBg="0"/>
      <p:bldP spid="10288" grpId="0" animBg="1" autoUpdateAnimBg="0"/>
      <p:bldP spid="10367" grpId="0" animBg="1" autoUpdateAnimBg="0"/>
      <p:bldP spid="10370" grpId="0" animBg="1"/>
      <p:bldP spid="10372" grpId="0" animBg="1"/>
      <p:bldP spid="10373" grpId="0" animBg="1"/>
      <p:bldP spid="10374" grpId="0" animBg="1"/>
      <p:bldP spid="10375" grpId="0" animBg="1"/>
      <p:bldP spid="10376" grpId="0" animBg="1"/>
      <p:bldP spid="10377" grpId="0" animBg="1" autoUpdateAnimBg="0"/>
      <p:bldP spid="10379" grpId="0" animBg="1" autoUpdateAnimBg="0"/>
      <p:bldP spid="1038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pPr algn="ctr">
              <a:buNone/>
            </a:pPr>
            <a:r>
              <a:rPr lang="sr-Latn-RS" sz="4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Drugi deo: NAUČNI METOD 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5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EMPIRIJSKI KRUG                     </a:t>
            </a:r>
            <a:r>
              <a:rPr lang="sr-Latn-RS" sz="2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hipotetičko-deduktivni pristup</a:t>
            </a:r>
            <a:endParaRPr lang="en-US" sz="2200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shiba\Pictures\MPI pictur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60198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336196-77BA-41DD-A8AA-E19FABA6A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CD336196-77BA-41DD-A8AA-E19FABA6A2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34DB06-B5DC-4903-926D-EEA3311F1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3934DB06-B5DC-4903-926D-EEA3311F15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07E4A8-3C61-47A4-AE42-B045DAB41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9207E4A8-3C61-47A4-AE42-B045DAB41F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4FA49D-BDC1-4BC9-99E5-1E48F736AD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294FA49D-BDC1-4BC9-99E5-1E48F736AD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AA4F44-DDB7-451D-A588-5B4CCD14EF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7AAA4F44-DDB7-451D-A588-5B4CCD14EF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0EFA21-00BE-4884-A242-73C417CDB0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A20EFA21-00BE-4884-A242-73C417CDB0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F0F247-F1AA-4BC8-87C0-323695299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C9F0F247-F1AA-4BC8-87C0-323695299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CA4F6F-6E6C-4FB1-88AD-589AC0DAD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graphicEl>
                                              <a:dgm id="{85CA4F6F-6E6C-4FB1-88AD-589AC0DADF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E498C0-70DB-4784-9D5E-D40ADBCB8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graphicEl>
                                              <a:dgm id="{35E498C0-70DB-4784-9D5E-D40ADBCB8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FBA65D-6A1D-493C-9857-9F295011C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>
                                            <p:graphicEl>
                                              <a:dgm id="{6CFBA65D-6A1D-493C-9857-9F295011C9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28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Kako je to sa teorijom?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sr-Latn-RS" dirty="0" smtClean="0"/>
          </a:p>
          <a:p>
            <a:pPr>
              <a:buNone/>
            </a:pPr>
            <a:endParaRPr lang="sr-Latn-RS" dirty="0" smtClean="0"/>
          </a:p>
          <a:p>
            <a:pPr>
              <a:buNone/>
            </a:pPr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r>
              <a:rPr lang="sr-Latn-RS" dirty="0" smtClean="0">
                <a:latin typeface="Tempus Sans ITC" pitchFamily="82" charset="0"/>
              </a:rPr>
              <a:t>Sve hipoteze trebaju biti empirijski proverene, tako da njihova objašnjenja imaju čvrsto uporište u činjenicama.</a:t>
            </a:r>
          </a:p>
          <a:p>
            <a:r>
              <a:rPr lang="sr-Latn-RS" dirty="0" smtClean="0">
                <a:latin typeface="Tempus Sans ITC" pitchFamily="82" charset="0"/>
              </a:rPr>
              <a:t>Razlika je i u </a:t>
            </a:r>
            <a:r>
              <a:rPr lang="sr-Latn-RS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KONTROLI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, </a:t>
            </a:r>
            <a:r>
              <a:rPr lang="sr-Latn-RS" dirty="0" smtClean="0">
                <a:latin typeface="Tempus Sans ITC" pitchFamily="82" charset="0"/>
              </a:rPr>
              <a:t>ali i shvatanju </a:t>
            </a:r>
            <a:r>
              <a:rPr lang="sr-Latn-RS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UZROČNO-POSLEDIČNIH</a:t>
            </a:r>
            <a:r>
              <a:rPr lang="sr-Latn-RS" dirty="0" smtClean="0">
                <a:latin typeface="Tempus Sans ITC" pitchFamily="82" charset="0"/>
              </a:rPr>
              <a:t> odnosa pojava...   </a:t>
            </a:r>
          </a:p>
          <a:p>
            <a:r>
              <a:rPr lang="sr-Latn-RS" dirty="0" smtClean="0">
                <a:latin typeface="Tempus Sans ITC" pitchFamily="82" charset="0"/>
              </a:rPr>
              <a:t>... ( kod laika </a:t>
            </a:r>
            <a:r>
              <a:rPr lang="sr-Latn-RS" i="1" dirty="0" smtClean="0">
                <a:latin typeface="Tempus Sans ITC" pitchFamily="82" charset="0"/>
              </a:rPr>
              <a:t>slično</a:t>
            </a:r>
            <a:r>
              <a:rPr lang="sr-Latn-RS" dirty="0" smtClean="0">
                <a:latin typeface="Tempus Sans ITC" pitchFamily="82" charset="0"/>
              </a:rPr>
              <a:t> veoma lako postaje i </a:t>
            </a:r>
            <a:r>
              <a:rPr lang="sr-Latn-RS" i="1" dirty="0" smtClean="0">
                <a:latin typeface="Tempus Sans ITC" pitchFamily="82" charset="0"/>
              </a:rPr>
              <a:t>kauzalno</a:t>
            </a:r>
            <a:r>
              <a:rPr lang="sr-Latn-RS" dirty="0" smtClean="0">
                <a:latin typeface="Tempus Sans ITC" pitchFamily="82" charset="0"/>
              </a:rPr>
              <a:t> )</a:t>
            </a:r>
            <a:endParaRPr lang="en-US" dirty="0" smtClean="0">
              <a:latin typeface="Tempus Sans ITC" pitchFamily="82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600200"/>
          <a:ext cx="77724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3886200"/>
              </a:tblGrid>
              <a:tr h="457200">
                <a:tc>
                  <a:txBody>
                    <a:bodyPr/>
                    <a:lstStyle/>
                    <a:p>
                      <a:r>
                        <a:rPr lang="sr-Latn-RS" dirty="0" smtClean="0">
                          <a:latin typeface="Tempus Sans ITC" pitchFamily="82" charset="0"/>
                        </a:rPr>
                        <a:t>NENAUČNICI (LAICI)</a:t>
                      </a:r>
                      <a:endParaRPr lang="en-US" dirty="0">
                        <a:latin typeface="Tempus Sans ITC" pitchFamily="82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dirty="0" smtClean="0">
                          <a:latin typeface="Tempus Sans ITC" pitchFamily="82" charset="0"/>
                        </a:rPr>
                        <a:t>NAUČNICI</a:t>
                      </a:r>
                      <a:endParaRPr lang="en-US" dirty="0">
                        <a:latin typeface="Tempus Sans ITC" pitchFamily="82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2400" dirty="0" smtClean="0">
                          <a:latin typeface="Tempus Sans ITC" pitchFamily="82" charset="0"/>
                        </a:rPr>
                        <a:t>Laici je koriste nekritički zasnivavši ih na slučajnim događajima. </a:t>
                      </a:r>
                    </a:p>
                    <a:p>
                      <a:endParaRPr lang="en-US" dirty="0">
                        <a:latin typeface="Tempus Sans ITC" pitchFamily="82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2400" dirty="0" smtClean="0">
                          <a:latin typeface="Tempus Sans ITC" pitchFamily="82" charset="0"/>
                        </a:rPr>
                        <a:t>Naučnici svoje teorije izgrađuju pažljivo i sistematično</a:t>
                      </a:r>
                    </a:p>
                    <a:p>
                      <a:endParaRPr lang="en-US" dirty="0">
                        <a:latin typeface="Tempus Sans ITC" pitchFamily="82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4572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POSMATRANJE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 smtClean="0">
                <a:latin typeface="Tempus Sans ITC" pitchFamily="82" charset="0"/>
              </a:rPr>
              <a:t>“Iskre” ideja za hipotezu</a:t>
            </a:r>
          </a:p>
          <a:p>
            <a:r>
              <a:rPr lang="en-US" dirty="0" smtClean="0">
                <a:latin typeface="Tempus Sans ITC" pitchFamily="82" charset="0"/>
              </a:rPr>
              <a:t>N</a:t>
            </a:r>
            <a:r>
              <a:rPr lang="sr-Latn-RS" dirty="0" smtClean="0">
                <a:latin typeface="Tempus Sans ITC" pitchFamily="82" charset="0"/>
              </a:rPr>
              <a:t>eočekivane ideje</a:t>
            </a:r>
          </a:p>
          <a:p>
            <a:r>
              <a:rPr lang="en-US" dirty="0" smtClean="0">
                <a:latin typeface="Tempus Sans ITC" pitchFamily="82" charset="0"/>
              </a:rPr>
              <a:t>Z</a:t>
            </a:r>
            <a:r>
              <a:rPr lang="sr-Latn-RS" dirty="0" smtClean="0">
                <a:latin typeface="Tempus Sans ITC" pitchFamily="82" charset="0"/>
              </a:rPr>
              <a:t>animljivi odnosi između pojava</a:t>
            </a:r>
          </a:p>
          <a:p>
            <a:r>
              <a:rPr lang="en-US" dirty="0" smtClean="0">
                <a:latin typeface="Tempus Sans ITC" pitchFamily="82" charset="0"/>
              </a:rPr>
              <a:t>Z</a:t>
            </a:r>
            <a:r>
              <a:rPr lang="sr-Latn-RS" dirty="0" smtClean="0">
                <a:latin typeface="Tempus Sans ITC" pitchFamily="82" charset="0"/>
              </a:rPr>
              <a:t>animljivi odnosi koje želimo da objasnimo</a:t>
            </a:r>
          </a:p>
          <a:p>
            <a:r>
              <a:rPr lang="en-US" dirty="0" smtClean="0">
                <a:latin typeface="Tempus Sans ITC" pitchFamily="82" charset="0"/>
              </a:rPr>
              <a:t>I</a:t>
            </a:r>
            <a:r>
              <a:rPr lang="sr-Latn-RS" dirty="0" smtClean="0">
                <a:latin typeface="Tempus Sans ITC" pitchFamily="82" charset="0"/>
              </a:rPr>
              <a:t>zvori nisu toliko važni (možemo ih deliti među sobom, zamišljeni, prethodna istraživanja)</a:t>
            </a:r>
          </a:p>
          <a:p>
            <a:pPr>
              <a:buNone/>
            </a:pPr>
            <a:endParaRPr lang="sr-Latn-RS" dirty="0" smtClean="0">
              <a:latin typeface="Tempus Sans ITC" pitchFamily="82" charset="0"/>
            </a:endParaRPr>
          </a:p>
          <a:p>
            <a:r>
              <a:rPr lang="sr-Latn-RS" b="1" dirty="0" smtClean="0">
                <a:latin typeface="Tempus Sans ITC" pitchFamily="82" charset="0"/>
              </a:rPr>
              <a:t>“</a:t>
            </a:r>
            <a:r>
              <a:rPr lang="sr-Latn-RS" b="1" i="1" u="sng" dirty="0" smtClean="0">
                <a:latin typeface="Tempus Sans ITC" pitchFamily="82" charset="0"/>
              </a:rPr>
              <a:t>Videti</a:t>
            </a:r>
            <a:r>
              <a:rPr lang="sr-Latn-RS" b="1" u="sng" dirty="0" smtClean="0">
                <a:latin typeface="Tempus Sans ITC" pitchFamily="82" charset="0"/>
              </a:rPr>
              <a:t> je pre metamorfoza, nego mehanizam”!!! </a:t>
            </a:r>
            <a:r>
              <a:rPr lang="sr-Latn-RS" b="1" dirty="0" smtClean="0">
                <a:latin typeface="Tempus Sans ITC" pitchFamily="82" charset="0"/>
              </a:rPr>
              <a:t>Ko se menja??? GLAVNO PITANJE ISTRAŽIVANJA!!!</a:t>
            </a:r>
          </a:p>
          <a:p>
            <a:r>
              <a:rPr lang="en-US" dirty="0" smtClean="0">
                <a:latin typeface="Tempus Sans ITC" pitchFamily="82" charset="0"/>
              </a:rPr>
              <a:t>P</a:t>
            </a:r>
            <a:r>
              <a:rPr lang="sr-Latn-RS" dirty="0" smtClean="0">
                <a:latin typeface="Tempus Sans ITC" pitchFamily="82" charset="0"/>
              </a:rPr>
              <a:t>osmatranje odnosa u jednom ili više primera</a:t>
            </a:r>
            <a:endParaRPr lang="en-US" dirty="0">
              <a:latin typeface="Tempus Sans ITC" pitchFamily="82" charset="0"/>
            </a:endParaRPr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5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56388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ANAMORFOZIS: da li je slika </a:t>
            </a:r>
            <a:r>
              <a:rPr lang="sr-Latn-RS" b="1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tačna</a:t>
            </a:r>
            <a:r>
              <a:rPr lang="sr-Latn-RS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ili j</a:t>
            </a:r>
            <a:r>
              <a:rPr lang="sr-Latn-RS" b="1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asna</a:t>
            </a:r>
            <a:r>
              <a:rPr lang="sr-Latn-RS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??!!</a:t>
            </a:r>
          </a:p>
          <a:p>
            <a:endParaRPr lang="sr-Latn-RS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endParaRPr lang="en-US" dirty="0"/>
          </a:p>
        </p:txBody>
      </p:sp>
      <p:pic>
        <p:nvPicPr>
          <p:cNvPr id="1027" name="Picture 3" descr="C:\Users\Toshiba\Pictures\images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33600"/>
            <a:ext cx="4495800" cy="3962400"/>
          </a:xfrm>
          <a:prstGeom prst="rect">
            <a:avLst/>
          </a:prstGeom>
          <a:noFill/>
        </p:spPr>
      </p:pic>
      <p:pic>
        <p:nvPicPr>
          <p:cNvPr id="1028" name="Picture 4" descr="C:\Users\Toshiba\Pictures\images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133600"/>
            <a:ext cx="3505200" cy="3962400"/>
          </a:xfrm>
          <a:prstGeom prst="rect">
            <a:avLst/>
          </a:prstGeom>
          <a:noFill/>
        </p:spPr>
      </p:pic>
      <p:pic>
        <p:nvPicPr>
          <p:cNvPr id="7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8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286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INDUKCIJA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dnosi u jednom ili više primera: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pšte pravilo</a:t>
            </a:r>
          </a:p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odnosi postoje u                            odnosi postoje u svim</a:t>
            </a:r>
          </a:p>
          <a:p>
            <a:pPr>
              <a:buNone/>
            </a:pP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  specifičnim slučajevima                    slučajevima</a:t>
            </a:r>
          </a:p>
          <a:p>
            <a:pPr>
              <a:buNone/>
            </a:pPr>
            <a:endParaRPr lang="sr-Latn-RS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>
              <a:buNone/>
            </a:pPr>
            <a:endParaRPr lang="sr-Latn-RS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nduktivno zaključivanje</a:t>
            </a:r>
          </a:p>
          <a:p>
            <a:pPr algn="just">
              <a:buNone/>
            </a:pP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Kod induktivnog zaključivanja odnosi u specifičnim primerima se transformišu u opšte pravilo ili u hipotezu</a:t>
            </a:r>
          </a:p>
          <a:p>
            <a:pPr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267200" y="2819400"/>
            <a:ext cx="978408" cy="484632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Right Brace 5"/>
          <p:cNvSpPr>
            <a:spLocks/>
          </p:cNvSpPr>
          <p:nvPr/>
        </p:nvSpPr>
        <p:spPr>
          <a:xfrm rot="16200000" flipH="1">
            <a:off x="4114800" y="3276600"/>
            <a:ext cx="762000" cy="1371600"/>
          </a:xfrm>
          <a:prstGeom prst="rightBrace">
            <a:avLst>
              <a:gd name="adj1" fmla="val 22154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DEDUKCIJA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Odnosi bi trebalo da važe u novim primerima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čekivanja / predviđanja su izvedena o novim zapažanjima</a:t>
            </a:r>
          </a:p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-odrediti (podesiti) istraživanje</a:t>
            </a:r>
          </a:p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-odrediti koncepte</a:t>
            </a:r>
          </a:p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-instrumenti merenja</a:t>
            </a:r>
          </a:p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-procedura</a:t>
            </a:r>
          </a:p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-uzorak</a:t>
            </a:r>
          </a:p>
          <a:p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Hipoteze su transformisane deduktivnim zaključivanjem i specifikacijom podešavanja istraživanja u predviđanje o novim posmatranjima.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5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56388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TESTIRANJE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Prikupljanje podataka</a:t>
            </a:r>
          </a:p>
          <a:p>
            <a:r>
              <a:rPr lang="sr-Latn-R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Poređenje podataka zbog predviđanja</a:t>
            </a: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</a:t>
            </a:r>
            <a:r>
              <a:rPr lang="sr-Latn-R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tatističko procesuiranje (obrada)</a:t>
            </a: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</a:t>
            </a:r>
            <a:r>
              <a:rPr lang="sr-Latn-R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eskriptivno: sumirati</a:t>
            </a:r>
          </a:p>
          <a:p>
            <a:r>
              <a:rPr lang="sr-Latn-R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Inferencijalno: odlučiti</a:t>
            </a:r>
          </a:p>
          <a:p>
            <a:r>
              <a:rPr lang="sr-Latn-RS" sz="32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Prikupljaju se podaci i, uz pomoć statistike, upoređuju da bi se predviđalo</a:t>
            </a:r>
            <a:r>
              <a:rPr lang="sr-Latn-RS" dirty="0" smtClean="0">
                <a:latin typeface="Tempus Sans ITC" pitchFamily="82" charset="0"/>
              </a:rPr>
              <a:t>!</a:t>
            </a:r>
            <a:endParaRPr lang="en-US" dirty="0">
              <a:latin typeface="Tempus Sans ITC" pitchFamily="82" charset="0"/>
            </a:endParaRPr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5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56388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EVALUACIJA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>
                <a:latin typeface="Tempus Sans ITC" pitchFamily="82" charset="0"/>
              </a:rPr>
              <a:t>Interpretiraju se rezultati – povezuju s hipotezom</a:t>
            </a:r>
          </a:p>
          <a:p>
            <a:r>
              <a:rPr lang="sr-Latn-RS" dirty="0" smtClean="0">
                <a:latin typeface="Tempus Sans ITC" pitchFamily="82" charset="0"/>
              </a:rPr>
              <a:t>Predviđanja potvrđena        hipoteza načelno NIJE DOKAZANA!!!</a:t>
            </a:r>
          </a:p>
          <a:p>
            <a:r>
              <a:rPr lang="sr-Latn-RS" dirty="0" smtClean="0">
                <a:latin typeface="Tempus Sans ITC" pitchFamily="82" charset="0"/>
              </a:rPr>
              <a:t>Predviđanja odbačena         hipoteza nije automatski odbačena!</a:t>
            </a:r>
          </a:p>
          <a:p>
            <a:pPr algn="r"/>
            <a:r>
              <a:rPr lang="en-US" dirty="0" smtClean="0">
                <a:latin typeface="Tempus Sans ITC" pitchFamily="82" charset="0"/>
              </a:rPr>
              <a:t>P</a:t>
            </a:r>
            <a:r>
              <a:rPr lang="sr-Latn-RS" dirty="0" smtClean="0">
                <a:latin typeface="Tempus Sans ITC" pitchFamily="82" charset="0"/>
              </a:rPr>
              <a:t>onoviti sa boljim </a:t>
            </a:r>
          </a:p>
          <a:p>
            <a:pPr algn="r">
              <a:buNone/>
            </a:pPr>
            <a:r>
              <a:rPr lang="sr-Latn-RS" dirty="0" smtClean="0">
                <a:latin typeface="Tempus Sans ITC" pitchFamily="82" charset="0"/>
              </a:rPr>
              <a:t>podešavanjima istraživanja</a:t>
            </a:r>
          </a:p>
          <a:p>
            <a:pPr algn="r"/>
            <a:r>
              <a:rPr lang="en-US" dirty="0" smtClean="0">
                <a:latin typeface="Tempus Sans ITC" pitchFamily="82" charset="0"/>
              </a:rPr>
              <a:t>P</a:t>
            </a:r>
            <a:r>
              <a:rPr lang="sr-Latn-RS" dirty="0" smtClean="0">
                <a:latin typeface="Tempus Sans ITC" pitchFamily="82" charset="0"/>
              </a:rPr>
              <a:t>odesiti hipoteze</a:t>
            </a:r>
          </a:p>
          <a:p>
            <a:pPr algn="r"/>
            <a:r>
              <a:rPr lang="en-US" dirty="0" smtClean="0">
                <a:latin typeface="Tempus Sans ITC" pitchFamily="82" charset="0"/>
              </a:rPr>
              <a:t>O</a:t>
            </a:r>
            <a:r>
              <a:rPr lang="sr-Latn-RS" dirty="0" smtClean="0">
                <a:latin typeface="Tempus Sans ITC" pitchFamily="82" charset="0"/>
              </a:rPr>
              <a:t>dbaciti hipoteze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886200" y="2057400"/>
            <a:ext cx="609600" cy="381000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886200" y="3048000"/>
            <a:ext cx="609600" cy="381000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6934200" y="3352800"/>
            <a:ext cx="381000" cy="533400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8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6388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EMPIRIJSKI KRUG!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1752600"/>
            <a:ext cx="18288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POSMATRANJE</a:t>
            </a:r>
          </a:p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INDUKCIJA</a:t>
            </a:r>
          </a:p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DEDUKCIJA</a:t>
            </a:r>
          </a:p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TESTIRANJE</a:t>
            </a:r>
          </a:p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EVALUACIJA</a:t>
            </a:r>
          </a:p>
          <a:p>
            <a:pPr marL="228600" indent="-228600"/>
            <a:r>
              <a:rPr lang="en-US" sz="1500" b="1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</a:t>
            </a:r>
            <a:r>
              <a:rPr lang="sr-Latn-RS" sz="1500" b="1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ova hipoteza!</a:t>
            </a:r>
          </a:p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POSMATRANJE</a:t>
            </a:r>
          </a:p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INDUKCIJA</a:t>
            </a:r>
          </a:p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DEDUKCIJA</a:t>
            </a:r>
          </a:p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TESTIRANJE</a:t>
            </a:r>
          </a:p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EVALUACIJA</a:t>
            </a:r>
          </a:p>
          <a:p>
            <a:pPr marL="228600" indent="-228600"/>
            <a:r>
              <a:rPr lang="sr-Latn-RS" sz="1500" b="1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Nova hipoteza!</a:t>
            </a:r>
          </a:p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POSMATRANJE</a:t>
            </a:r>
          </a:p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INDUKCIJA</a:t>
            </a:r>
          </a:p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DEDUKCIJA</a:t>
            </a:r>
          </a:p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TESTIRANJE</a:t>
            </a:r>
          </a:p>
          <a:p>
            <a:pPr marL="228600" indent="-228600">
              <a:buAutoNum type="arabicPeriod"/>
            </a:pPr>
            <a:r>
              <a:rPr lang="sr-Latn-RS" sz="15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EVALUACIJA</a:t>
            </a:r>
          </a:p>
          <a:p>
            <a:pPr marL="228600" indent="-228600"/>
            <a:r>
              <a:rPr lang="sr-Latn-RS" sz="1500" b="1" u="sng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Nova hipoteza! ...</a:t>
            </a:r>
          </a:p>
          <a:p>
            <a:pPr marL="228600" indent="-228600"/>
            <a:endParaRPr lang="en-US" sz="1500" b="1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6" name="Picture 2" descr="C:\Users\Toshiba\Pictures\MPI pictur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  <p:pic>
        <p:nvPicPr>
          <p:cNvPr id="7" name="Picture 12" descr="Резултат слика за blue circl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91400" y="5638800"/>
            <a:ext cx="1524000" cy="1001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851D68-58AD-48A3-BFE4-FDF574044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E1851D68-58AD-48A3-BFE4-FDF574044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E1851D68-58AD-48A3-BFE4-FDF574044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F3A773-E509-4B86-BC38-0F40C6957E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17F3A773-E509-4B86-BC38-0F40C6957E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17F3A773-E509-4B86-BC38-0F40C6957E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785783-4235-4617-92C1-3A6195B0A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E1785783-4235-4617-92C1-3A6195B0A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E1785783-4235-4617-92C1-3A6195B0A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BC4A1B-8FB0-4934-A550-45BD0F317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E2BC4A1B-8FB0-4934-A550-45BD0F317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E2BC4A1B-8FB0-4934-A550-45BD0F317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72FE8C-5329-49FE-B395-6D3DD3BA1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CB72FE8C-5329-49FE-B395-6D3DD3BA1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CB72FE8C-5329-49FE-B395-6D3DD3BA1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2AF95C-53F6-4363-A678-DD842F645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A92AF95C-53F6-4363-A678-DD842F645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A92AF95C-53F6-4363-A678-DD842F645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DFD959-5B2B-4E05-A5ED-2A82990EF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C1DFD959-5B2B-4E05-A5ED-2A82990EF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C1DFD959-5B2B-4E05-A5ED-2A82990EF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7105FE-6F03-4857-9879-D565D67C8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A47105FE-6F03-4857-9879-D565D67C8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A47105FE-6F03-4857-9879-D565D67C8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422C6B-76E3-4032-93A5-FCD097AB6F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3C422C6B-76E3-4032-93A5-FCD097AB6F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3C422C6B-76E3-4032-93A5-FCD097AB6F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C67E9E-CD19-4A04-A62E-73E31F7E4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CAC67E9E-CD19-4A04-A62E-73E31F7E4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CAC67E9E-CD19-4A04-A62E-73E31F7E4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pPr>
              <a:buNone/>
            </a:pPr>
            <a:r>
              <a:rPr lang="sr-Latn-RS" sz="4800" dirty="0" smtClean="0">
                <a:latin typeface="Tempus Sans ITC" pitchFamily="82" charset="0"/>
              </a:rPr>
              <a:t>                  </a:t>
            </a:r>
          </a:p>
          <a:p>
            <a:pPr algn="ctr">
              <a:buNone/>
            </a:pPr>
            <a:r>
              <a:rPr lang="sr-Latn-RS" sz="4800" dirty="0" smtClean="0">
                <a:latin typeface="Tempus Sans ITC" pitchFamily="82" charset="0"/>
              </a:rPr>
              <a:t>PAUZA!</a:t>
            </a:r>
            <a:endParaRPr lang="en-US" sz="4800" dirty="0">
              <a:latin typeface="Tempus Sans ITC" pitchFamily="82" charset="0"/>
            </a:endParaRPr>
          </a:p>
        </p:txBody>
      </p:sp>
      <p:pic>
        <p:nvPicPr>
          <p:cNvPr id="1027" name="Picture 3" descr="C:\Users\Toshiba\Pictures\преузимање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828800"/>
            <a:ext cx="7543800" cy="3124200"/>
          </a:xfrm>
          <a:prstGeom prst="rect">
            <a:avLst/>
          </a:prstGeom>
          <a:noFill/>
        </p:spPr>
      </p:pic>
      <p:pic>
        <p:nvPicPr>
          <p:cNvPr id="5" name="Picture 2" descr="C:\Users\Toshiba\Pictures\MPI pictur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empus Sans ITC" pitchFamily="82" charset="0"/>
              </a:rPr>
              <a:t>ELEMENTI NAU</a:t>
            </a:r>
            <a:r>
              <a:rPr lang="sr-Latn-RS" dirty="0" smtClean="0">
                <a:latin typeface="Tempus Sans ITC" pitchFamily="82" charset="0"/>
              </a:rPr>
              <a:t>ČNOG METODA</a:t>
            </a:r>
            <a:endParaRPr lang="en-US" dirty="0">
              <a:latin typeface="Tempus Sans ITC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latin typeface="Tempus Sans ITC" pitchFamily="82" charset="0"/>
              </a:rPr>
              <a:t>IZVORI  INFORMACIJA ISTRAŽIVANJA</a:t>
            </a:r>
            <a:endParaRPr lang="en-US" dirty="0">
              <a:latin typeface="Tempus Sans ITC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Rasuđivanje?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 smtClean="0">
                <a:latin typeface="Tempus Sans ITC" pitchFamily="82" charset="0"/>
              </a:rPr>
              <a:t>Druga kategorija pomoću koje ljudi pokušavaju razumeti svet – RASUĐIVANJE:</a:t>
            </a:r>
          </a:p>
          <a:p>
            <a:pPr>
              <a:buNone/>
            </a:pPr>
            <a:endParaRPr lang="sr-Latn-RS" dirty="0" smtClean="0">
              <a:latin typeface="Tempus Sans ITC" pitchFamily="82" charset="0"/>
            </a:endParaRPr>
          </a:p>
          <a:p>
            <a:r>
              <a:rPr lang="sr-Latn-RS" dirty="0" smtClean="0">
                <a:latin typeface="Tempus Sans ITC" pitchFamily="82" charset="0"/>
              </a:rPr>
              <a:t>DEDUKTIVNO ( Aristotel; silogizmi ( glavna premisa koja se zasniva na a priori ili očiglednoj tvrdnji, sporedna premisa koja opisuje određeni slučaj, te zaključak )</a:t>
            </a:r>
          </a:p>
          <a:p>
            <a:r>
              <a:rPr lang="sr-Latn-RS" dirty="0" smtClean="0">
                <a:latin typeface="Tempus Sans ITC" pitchFamily="82" charset="0"/>
              </a:rPr>
              <a:t>“Sve planete se okreću oko Sunca. </a:t>
            </a:r>
          </a:p>
          <a:p>
            <a:r>
              <a:rPr lang="sr-Latn-RS" dirty="0" smtClean="0">
                <a:latin typeface="Tempus Sans ITC" pitchFamily="82" charset="0"/>
              </a:rPr>
              <a:t>Zemlja je planeta. </a:t>
            </a:r>
          </a:p>
          <a:p>
            <a:r>
              <a:rPr lang="sr-Latn-RS" dirty="0" smtClean="0">
                <a:latin typeface="Tempus Sans ITC" pitchFamily="82" charset="0"/>
              </a:rPr>
              <a:t>Dakle, Zemlja se okreće oko Sunca”</a:t>
            </a:r>
            <a:endParaRPr lang="en-US" dirty="0" smtClean="0">
              <a:latin typeface="Tempus Sans ITC" pitchFamily="82" charset="0"/>
            </a:endParaRPr>
          </a:p>
          <a:p>
            <a:endParaRPr lang="en-US" dirty="0"/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0" y="4572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800" dirty="0" smtClean="0">
                <a:latin typeface="Tempus Sans ITC" pitchFamily="82" charset="0"/>
              </a:rPr>
              <a:t>OSMIŠLJAVANJE NAČINA DA SE PROBLEM ISPITA</a:t>
            </a:r>
            <a:endParaRPr lang="en-US" sz="2800" dirty="0">
              <a:latin typeface="Tempus Sans ITC" pitchFamily="8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301625" y="2819399"/>
          <a:ext cx="8504238" cy="3279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304800" y="167640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Način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koji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se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istraživanje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sprovodi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i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plan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rada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– </a:t>
            </a:r>
            <a:r>
              <a:rPr lang="sr-Latn-RS" sz="2000" b="1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NACRT ISTRAŽIVANJA.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2400" dirty="0" smtClean="0">
                <a:latin typeface="Tempus Sans ITC" pitchFamily="82" charset="0"/>
              </a:rPr>
              <a:t>NACRT ISTRAŽIVANJA – TEORIJSKI DEO</a:t>
            </a:r>
            <a:endParaRPr lang="en-US" sz="2400" dirty="0">
              <a:latin typeface="Tempus Sans ITC" pitchFamily="82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sz="2400" dirty="0" smtClean="0">
                <a:latin typeface="Tempus Sans ITC" pitchFamily="82" charset="0"/>
              </a:rPr>
              <a:t>NACRT ISTRAŽIVANJA – TEHNIČKO METODOLOŠKI DEO</a:t>
            </a:r>
            <a:endParaRPr lang="en-US" sz="2400" dirty="0">
              <a:latin typeface="Tempus Sans ITC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(NE)POTVRĐIVANJE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sr-Latn-RS" dirty="0" smtClean="0">
                <a:latin typeface="Tempus Sans ITC" pitchFamily="82" charset="0"/>
              </a:rPr>
              <a:t>POTVRĐIVANJE/ NEPOTVRĐIVANJE</a:t>
            </a:r>
          </a:p>
          <a:p>
            <a:pPr algn="ctr">
              <a:buNone/>
            </a:pPr>
            <a:r>
              <a:rPr lang="sr-Latn-RS" dirty="0" smtClean="0">
                <a:latin typeface="Tempus Sans ITC" pitchFamily="82" charset="0"/>
              </a:rPr>
              <a:t>    predviđanje</a:t>
            </a:r>
          </a:p>
          <a:p>
            <a:pPr algn="ctr">
              <a:buNone/>
            </a:pPr>
            <a:endParaRPr lang="sr-Latn-RS" dirty="0" smtClean="0"/>
          </a:p>
          <a:p>
            <a:pPr algn="ctr">
              <a:buNone/>
            </a:pPr>
            <a:r>
              <a:rPr lang="sr-Latn-RS" dirty="0" smtClean="0"/>
              <a:t>           </a:t>
            </a:r>
            <a:r>
              <a:rPr lang="en-US" dirty="0" smtClean="0">
                <a:latin typeface="Tempus Sans ITC" pitchFamily="82" charset="0"/>
              </a:rPr>
              <a:t>P</a:t>
            </a:r>
            <a:r>
              <a:rPr lang="sr-Latn-RS" dirty="0" smtClean="0">
                <a:latin typeface="Tempus Sans ITC" pitchFamily="82" charset="0"/>
              </a:rPr>
              <a:t>OTVRDITI / ODBACITI</a:t>
            </a:r>
          </a:p>
          <a:p>
            <a:pPr algn="ctr">
              <a:buNone/>
            </a:pPr>
            <a:r>
              <a:rPr lang="sr-Latn-RS" dirty="0" smtClean="0">
                <a:latin typeface="Tempus Sans ITC" pitchFamily="82" charset="0"/>
              </a:rPr>
              <a:t>  hipotezu</a:t>
            </a:r>
          </a:p>
          <a:p>
            <a:pPr algn="ctr">
              <a:buNone/>
            </a:pPr>
            <a:r>
              <a:rPr lang="sr-Latn-RS" dirty="0" smtClean="0"/>
              <a:t> </a:t>
            </a:r>
            <a:r>
              <a:rPr lang="sr-Latn-RS" dirty="0" smtClean="0">
                <a:latin typeface="Tempus Sans ITC" pitchFamily="82" charset="0"/>
              </a:rPr>
              <a:t>?</a:t>
            </a:r>
          </a:p>
          <a:p>
            <a:pPr algn="ctr">
              <a:buNone/>
            </a:pPr>
            <a:endParaRPr lang="sr-Latn-RS" dirty="0" smtClean="0"/>
          </a:p>
          <a:p>
            <a:pPr algn="ctr">
              <a:buNone/>
            </a:pPr>
            <a:r>
              <a:rPr lang="sr-Latn-RS" dirty="0" smtClean="0">
                <a:latin typeface="Tempus Sans ITC" pitchFamily="82" charset="0"/>
              </a:rPr>
              <a:t> (primer)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267200" y="2514600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POTVRĐIVANJE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>
                <a:latin typeface="Tempus Sans ITC" pitchFamily="82" charset="0"/>
              </a:rPr>
              <a:t>PREDVIĐANJE ?         POTVRĐENO</a:t>
            </a:r>
          </a:p>
          <a:p>
            <a:pPr>
              <a:buNone/>
            </a:pPr>
            <a:endParaRPr lang="sr-Latn-RS" dirty="0" smtClean="0">
              <a:latin typeface="Tempus Sans ITC" pitchFamily="82" charset="0"/>
            </a:endParaRPr>
          </a:p>
          <a:p>
            <a:r>
              <a:rPr lang="sr-Latn-RS" dirty="0" smtClean="0">
                <a:latin typeface="Tempus Sans ITC" pitchFamily="82" charset="0"/>
              </a:rPr>
              <a:t>HIPOTEZA ?         NIJE DOKAZANA !!!!!</a:t>
            </a:r>
          </a:p>
          <a:p>
            <a:pPr>
              <a:buNone/>
            </a:pPr>
            <a:endParaRPr lang="sr-Latn-RS" dirty="0" smtClean="0">
              <a:latin typeface="Tempus Sans ITC" pitchFamily="82" charset="0"/>
            </a:endParaRPr>
          </a:p>
          <a:p>
            <a:pPr>
              <a:buNone/>
            </a:pPr>
            <a:r>
              <a:rPr lang="sr-Latn-RS" dirty="0" smtClean="0">
                <a:latin typeface="Tempus Sans ITC" pitchFamily="82" charset="0"/>
              </a:rPr>
              <a:t>                                  NAČELNO PODRŽANA</a:t>
            </a:r>
          </a:p>
          <a:p>
            <a:pPr>
              <a:buNone/>
            </a:pPr>
            <a:endParaRPr lang="sr-Latn-RS" dirty="0" smtClean="0">
              <a:latin typeface="Tempus Sans ITC" pitchFamily="82" charset="0"/>
            </a:endParaRPr>
          </a:p>
          <a:p>
            <a:r>
              <a:rPr lang="sr-Latn-RS" dirty="0" smtClean="0">
                <a:latin typeface="Tempus Sans ITC" pitchFamily="82" charset="0"/>
              </a:rPr>
              <a:t>VIŠE PODRŠKE?         VIŠE DOKAZA 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276600" y="16002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200400" y="44958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743200" y="25908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743200" y="35052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NEPOTVRĐIVANJE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>
                <a:latin typeface="Tempus Sans ITC" pitchFamily="82" charset="0"/>
              </a:rPr>
              <a:t>PREDVIĐANJE ?       NE-POTVRĐENO</a:t>
            </a:r>
          </a:p>
          <a:p>
            <a:r>
              <a:rPr lang="sr-Latn-RS" dirty="0" smtClean="0">
                <a:latin typeface="Tempus Sans ITC" pitchFamily="82" charset="0"/>
              </a:rPr>
              <a:t>HIPOTEZA?             ODBIJENA</a:t>
            </a:r>
          </a:p>
          <a:p>
            <a:r>
              <a:rPr lang="en-US" dirty="0" smtClean="0">
                <a:latin typeface="Tempus Sans ITC" pitchFamily="82" charset="0"/>
              </a:rPr>
              <a:t>P</a:t>
            </a:r>
            <a:r>
              <a:rPr lang="sr-Latn-RS" dirty="0" smtClean="0">
                <a:latin typeface="Tempus Sans ITC" pitchFamily="82" charset="0"/>
              </a:rPr>
              <a:t>rihvatljivo objašnjenje za ne-potvrđivanje</a:t>
            </a:r>
          </a:p>
          <a:p>
            <a:pPr>
              <a:buNone/>
            </a:pPr>
            <a:endParaRPr lang="sr-Latn-RS" dirty="0" smtClean="0">
              <a:latin typeface="Tempus Sans ITC" pitchFamily="82" charset="0"/>
            </a:endParaRPr>
          </a:p>
          <a:p>
            <a:r>
              <a:rPr lang="en-US" dirty="0" smtClean="0">
                <a:latin typeface="Tempus Sans ITC" pitchFamily="82" charset="0"/>
              </a:rPr>
              <a:t>M</a:t>
            </a:r>
            <a:r>
              <a:rPr lang="sr-Latn-RS" dirty="0" smtClean="0">
                <a:latin typeface="Tempus Sans ITC" pitchFamily="82" charset="0"/>
              </a:rPr>
              <a:t>OGUĆA OBJAŠNJENJA (RAZLOZI):</a:t>
            </a:r>
          </a:p>
          <a:p>
            <a:r>
              <a:rPr lang="en-US" dirty="0" smtClean="0">
                <a:latin typeface="Tempus Sans ITC" pitchFamily="82" charset="0"/>
              </a:rPr>
              <a:t>M</a:t>
            </a:r>
            <a:r>
              <a:rPr lang="sr-Latn-RS" dirty="0" smtClean="0">
                <a:latin typeface="Tempus Sans ITC" pitchFamily="82" charset="0"/>
              </a:rPr>
              <a:t>etodološki razlozi</a:t>
            </a:r>
          </a:p>
          <a:p>
            <a:r>
              <a:rPr lang="en-US" dirty="0" smtClean="0">
                <a:latin typeface="Tempus Sans ITC" pitchFamily="82" charset="0"/>
              </a:rPr>
              <a:t>N</a:t>
            </a:r>
            <a:r>
              <a:rPr lang="sr-Latn-RS" dirty="0" smtClean="0">
                <a:latin typeface="Tempus Sans ITC" pitchFamily="82" charset="0"/>
              </a:rPr>
              <a:t>eodgovarajući instrumenti</a:t>
            </a:r>
          </a:p>
          <a:p>
            <a:r>
              <a:rPr lang="sr-Latn-RS" dirty="0" smtClean="0">
                <a:latin typeface="Tempus Sans ITC" pitchFamily="82" charset="0"/>
              </a:rPr>
              <a:t>Nekontrolisane varijable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200400" y="16002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819400" y="2133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r-Latn-RS" dirty="0" smtClean="0">
              <a:latin typeface="Tempus Sans ITC" pitchFamily="82" charset="0"/>
            </a:endParaRPr>
          </a:p>
          <a:p>
            <a:r>
              <a:rPr lang="sr-Latn-RS" dirty="0" smtClean="0">
                <a:latin typeface="Tempus Sans ITC" pitchFamily="82" charset="0"/>
              </a:rPr>
              <a:t>HIPOTEZA</a:t>
            </a:r>
          </a:p>
          <a:p>
            <a:endParaRPr lang="sr-Latn-RS" dirty="0" smtClean="0">
              <a:latin typeface="Tempus Sans ITC" pitchFamily="82" charset="0"/>
            </a:endParaRPr>
          </a:p>
          <a:p>
            <a:endParaRPr lang="sr-Latn-RS" dirty="0" smtClean="0">
              <a:latin typeface="Tempus Sans ITC" pitchFamily="82" charset="0"/>
            </a:endParaRPr>
          </a:p>
          <a:p>
            <a:r>
              <a:rPr lang="en-US" dirty="0" smtClean="0">
                <a:latin typeface="Tempus Sans ITC" pitchFamily="82" charset="0"/>
              </a:rPr>
              <a:t>O</a:t>
            </a:r>
            <a:r>
              <a:rPr lang="sr-Latn-RS" dirty="0" smtClean="0">
                <a:latin typeface="Tempus Sans ITC" pitchFamily="82" charset="0"/>
              </a:rPr>
              <a:t>dbaciti pomoćne hipoteze</a:t>
            </a:r>
          </a:p>
          <a:p>
            <a:r>
              <a:rPr lang="en-US" dirty="0" smtClean="0">
                <a:latin typeface="Tempus Sans ITC" pitchFamily="82" charset="0"/>
              </a:rPr>
              <a:t>P</a:t>
            </a:r>
            <a:r>
              <a:rPr lang="sr-Latn-RS" dirty="0" smtClean="0">
                <a:latin typeface="Tempus Sans ITC" pitchFamily="82" charset="0"/>
              </a:rPr>
              <a:t>retpostavke o istraživanju</a:t>
            </a:r>
          </a:p>
          <a:p>
            <a:r>
              <a:rPr lang="en-US" dirty="0" smtClean="0">
                <a:latin typeface="Tempus Sans ITC" pitchFamily="82" charset="0"/>
              </a:rPr>
              <a:t>N</a:t>
            </a:r>
            <a:r>
              <a:rPr lang="sr-Latn-RS" dirty="0" smtClean="0">
                <a:latin typeface="Tempus Sans ITC" pitchFamily="82" charset="0"/>
              </a:rPr>
              <a:t>acrt i merenje</a:t>
            </a:r>
          </a:p>
          <a:p>
            <a:endParaRPr lang="sr-Latn-RS" dirty="0" smtClean="0">
              <a:latin typeface="Tempus Sans ITC" pitchFamily="82" charset="0"/>
            </a:endParaRPr>
          </a:p>
          <a:p>
            <a:pPr>
              <a:buNone/>
            </a:pPr>
            <a:r>
              <a:rPr lang="sr-Latn-RS" dirty="0" smtClean="0">
                <a:latin typeface="Tempus Sans ITC" pitchFamily="82" charset="0"/>
              </a:rPr>
              <a:t>  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514600" y="20574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685800" y="2590800"/>
            <a:ext cx="3810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800" y="4572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KRITERIJUM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u="sng" dirty="0" smtClean="0">
                <a:latin typeface="Tempus Sans ITC" pitchFamily="82" charset="0"/>
              </a:rPr>
              <a:t>KRITERIJUMI VREDNOVANJA</a:t>
            </a:r>
          </a:p>
          <a:p>
            <a:pPr>
              <a:buNone/>
            </a:pPr>
            <a:endParaRPr lang="sr-Latn-RS" dirty="0" smtClean="0">
              <a:latin typeface="Tempus Sans ITC" pitchFamily="82" charset="0"/>
            </a:endParaRPr>
          </a:p>
          <a:p>
            <a:r>
              <a:rPr lang="sr-Latn-RS" u="sng" dirty="0" smtClean="0">
                <a:latin typeface="Tempus Sans ITC" pitchFamily="82" charset="0"/>
              </a:rPr>
              <a:t>POUZDANOST</a:t>
            </a:r>
            <a:r>
              <a:rPr lang="sr-Latn-RS" dirty="0" smtClean="0">
                <a:latin typeface="Tempus Sans ITC" pitchFamily="82" charset="0"/>
              </a:rPr>
              <a:t> (relijabilnost): uspešno ponavljanje</a:t>
            </a:r>
          </a:p>
          <a:p>
            <a:r>
              <a:rPr lang="sr-Latn-RS" dirty="0" smtClean="0">
                <a:latin typeface="Tempus Sans ITC" pitchFamily="82" charset="0"/>
              </a:rPr>
              <a:t>Ponovljivost: mogućnost ponavljanja</a:t>
            </a:r>
          </a:p>
          <a:p>
            <a:pPr>
              <a:buNone/>
            </a:pPr>
            <a:r>
              <a:rPr lang="sr-Latn-RS" dirty="0" smtClean="0">
                <a:latin typeface="Tempus Sans ITC" pitchFamily="82" charset="0"/>
              </a:rPr>
              <a:t>.... O TOME, NEŠTO VIŠE, KASNIJE!</a:t>
            </a:r>
          </a:p>
          <a:p>
            <a:pPr>
              <a:buNone/>
            </a:pPr>
            <a:endParaRPr lang="sr-Latn-RS" dirty="0" smtClean="0">
              <a:latin typeface="Tempus Sans ITC" pitchFamily="82" charset="0"/>
            </a:endParaRPr>
          </a:p>
          <a:p>
            <a:r>
              <a:rPr lang="sr-Latn-RS" u="sng" dirty="0" smtClean="0">
                <a:latin typeface="Tempus Sans ITC" pitchFamily="82" charset="0"/>
              </a:rPr>
              <a:t>VALJANOST</a:t>
            </a:r>
            <a:r>
              <a:rPr lang="sr-Latn-RS" dirty="0" smtClean="0">
                <a:latin typeface="Tempus Sans ITC" pitchFamily="82" charset="0"/>
              </a:rPr>
              <a:t>(validnost): pretpostavljeni odnosi verno odražavaju realnost!</a:t>
            </a:r>
          </a:p>
          <a:p>
            <a:r>
              <a:rPr lang="en-US" dirty="0" smtClean="0">
                <a:latin typeface="Tempus Sans ITC" pitchFamily="82" charset="0"/>
              </a:rPr>
              <a:t>V</a:t>
            </a:r>
            <a:r>
              <a:rPr lang="sr-Latn-RS" dirty="0" smtClean="0">
                <a:latin typeface="Tempus Sans ITC" pitchFamily="82" charset="0"/>
              </a:rPr>
              <a:t>aljanost konstrukata, unutrašnja valjanost, spoljašnja valjanost</a:t>
            </a:r>
          </a:p>
          <a:p>
            <a:endParaRPr lang="en-US" dirty="0"/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4572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VARIJABLE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4000"/>
            <a:ext cx="8503920" cy="4191000"/>
          </a:xfrm>
        </p:spPr>
        <p:txBody>
          <a:bodyPr>
            <a:normAutofit fontScale="62500" lnSpcReduction="20000"/>
          </a:bodyPr>
          <a:lstStyle/>
          <a:p>
            <a:pPr algn="just">
              <a:defRPr/>
            </a:pPr>
            <a:r>
              <a:rPr lang="sr-Latn-CS" sz="2800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Osobine</a:t>
            </a:r>
            <a:r>
              <a:rPr lang="sr-Latn-CS" sz="2800" dirty="0" smtClean="0"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CS" sz="2800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objekata </a:t>
            </a:r>
            <a:r>
              <a:rPr lang="sr-Latn-CS" sz="2800" dirty="0" smtClean="0">
                <a:latin typeface="Tempus Sans ITC" pitchFamily="82" charset="0"/>
                <a:cs typeface="Segoe UI Light" panose="020B0502040204020203" pitchFamily="34" charset="0"/>
              </a:rPr>
              <a:t>istraživanja</a:t>
            </a:r>
            <a:r>
              <a:rPr lang="sr-Latn-CS" sz="2800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CS" sz="2800" dirty="0" smtClean="0">
                <a:latin typeface="Tempus Sans ITC" pitchFamily="82" charset="0"/>
                <a:cs typeface="Segoe UI Light" panose="020B0502040204020203" pitchFamily="34" charset="0"/>
              </a:rPr>
              <a:t>po kojima se objekti </a:t>
            </a:r>
            <a:r>
              <a:rPr lang="sr-Latn-CS" sz="2800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međusobno razlikuju</a:t>
            </a:r>
          </a:p>
          <a:p>
            <a:pPr algn="just">
              <a:defRPr/>
            </a:pPr>
            <a:endParaRPr lang="sr-Latn-RS" sz="2800" dirty="0" smtClean="0">
              <a:solidFill>
                <a:schemeClr val="accent5">
                  <a:lumMod val="1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algn="just">
              <a:defRPr/>
            </a:pPr>
            <a:endParaRPr lang="sr-Latn-RS" sz="2800" dirty="0" smtClean="0">
              <a:solidFill>
                <a:schemeClr val="accent5">
                  <a:lumMod val="1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algn="just">
              <a:defRPr/>
            </a:pPr>
            <a:r>
              <a:rPr lang="sr-Latn-RS" sz="28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Sinonimi: promenljiva, osobina, </a:t>
            </a:r>
            <a:r>
              <a:rPr lang="sr-Latn-CS" sz="28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atribut, karakteristika, obeležje, svojstvo</a:t>
            </a:r>
            <a:r>
              <a:rPr lang="sr-Latn-RS" sz="28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, </a:t>
            </a:r>
            <a:r>
              <a:rPr lang="sr-Latn-CS" sz="28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dimenzija, konstrukt</a:t>
            </a:r>
            <a:endParaRPr lang="sr-Latn-RS" sz="2800" dirty="0" smtClean="0">
              <a:solidFill>
                <a:schemeClr val="accent5">
                  <a:lumMod val="1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algn="just">
              <a:defRPr/>
            </a:pPr>
            <a:r>
              <a:rPr lang="sr-Latn-RS" sz="28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Antonim: konstanta</a:t>
            </a:r>
          </a:p>
          <a:p>
            <a:pPr algn="just">
              <a:defRPr/>
            </a:pPr>
            <a:endParaRPr lang="sr-Latn-CS" sz="2800" dirty="0" smtClean="0">
              <a:solidFill>
                <a:schemeClr val="accent5">
                  <a:lumMod val="1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algn="just">
              <a:defRPr/>
            </a:pPr>
            <a:endParaRPr lang="sr-Latn-CS" sz="2800" dirty="0" smtClean="0">
              <a:solidFill>
                <a:schemeClr val="accent5">
                  <a:lumMod val="1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algn="just">
              <a:defRPr/>
            </a:pPr>
            <a:r>
              <a:rPr lang="sr-Latn-RS" sz="28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Po pravilu, svako istraživanje nastoji da otkrije odnose između varijabli </a:t>
            </a:r>
          </a:p>
          <a:p>
            <a:pPr algn="just">
              <a:defRPr/>
            </a:pPr>
            <a:r>
              <a:rPr lang="sr-Latn-RS" sz="28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	</a:t>
            </a:r>
          </a:p>
          <a:p>
            <a:pPr algn="just">
              <a:defRPr/>
            </a:pPr>
            <a:r>
              <a:rPr lang="sr-Latn-CS" sz="2800" b="1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" panose="020B0502040204020203" pitchFamily="34" charset="0"/>
              </a:rPr>
              <a:t>Tri kriterijuma podele varijabli</a:t>
            </a:r>
          </a:p>
          <a:p>
            <a:pPr algn="just">
              <a:defRPr/>
            </a:pPr>
            <a:r>
              <a:rPr lang="sr-Latn-CS" sz="28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     1. Prema vrsti objekata istraživanja</a:t>
            </a:r>
          </a:p>
          <a:p>
            <a:pPr algn="just">
              <a:defRPr/>
            </a:pPr>
            <a:r>
              <a:rPr lang="sr-Latn-CS" sz="28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     2. Prema načinu izražavanja vrednosti</a:t>
            </a:r>
          </a:p>
          <a:p>
            <a:pPr algn="just">
              <a:defRPr/>
            </a:pPr>
            <a:r>
              <a:rPr lang="sr-Latn-CS" sz="28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     3. Prema stepenu kontrole istraživača nad vrednostima varijable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426" b="57143"/>
          <a:stretch/>
        </p:blipFill>
        <p:spPr>
          <a:xfrm>
            <a:off x="107950" y="5653652"/>
            <a:ext cx="8868648" cy="1197452"/>
          </a:xfrm>
          <a:prstGeom prst="rect">
            <a:avLst/>
          </a:prstGeom>
        </p:spPr>
      </p:pic>
      <p:pic>
        <p:nvPicPr>
          <p:cNvPr id="5" name="Picture 2" descr="C:\Users\Toshiba\Pictures\MPI pictur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VARI</a:t>
            </a:r>
            <a:r>
              <a:rPr lang="en-US" dirty="0" smtClean="0">
                <a:latin typeface="Tempus Sans ITC" pitchFamily="82" charset="0"/>
              </a:rPr>
              <a:t>JABL</a:t>
            </a:r>
            <a:r>
              <a:rPr lang="sr-Latn-RS" dirty="0" smtClean="0">
                <a:latin typeface="Tempus Sans ITC" pitchFamily="82" charset="0"/>
              </a:rPr>
              <a:t>E  PREMA </a:t>
            </a:r>
            <a:r>
              <a:rPr lang="sr-Latn-RS" dirty="0" smtClean="0">
                <a:solidFill>
                  <a:srgbClr val="FF0000"/>
                </a:solidFill>
                <a:latin typeface="Tempus Sans ITC" pitchFamily="82" charset="0"/>
              </a:rPr>
              <a:t>VRSTI OBJEKATA</a:t>
            </a:r>
            <a:endParaRPr lang="en-US" dirty="0">
              <a:solidFill>
                <a:srgbClr val="FF0000"/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03920" cy="4572000"/>
          </a:xfrm>
        </p:spPr>
        <p:txBody>
          <a:bodyPr numCol="2"/>
          <a:lstStyle/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 descr="C:\Users\Pedja\Desktop\stru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667000"/>
            <a:ext cx="2952328" cy="349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616200"/>
            <a:ext cx="2591430" cy="345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38200" y="1905000"/>
            <a:ext cx="364331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>
              <a:defRPr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sr-Latn-CS" sz="1600" dirty="0" smtClean="0">
                <a:latin typeface="Tempus Sans ITC" pitchFamily="82" charset="0"/>
              </a:rPr>
              <a:t>stimulus-varijable</a:t>
            </a:r>
            <a:r>
              <a:rPr lang="sr-Latn-CS" sz="1600" dirty="0"/>
              <a:t>	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29200" y="1905000"/>
            <a:ext cx="35290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sr-Latn-CS" sz="1600" dirty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            </a:t>
            </a: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subjekt-varijable</a:t>
            </a: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</p:txBody>
      </p:sp>
      <p:pic>
        <p:nvPicPr>
          <p:cNvPr id="8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5334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sr-Latn-RS" dirty="0" smtClean="0">
                <a:latin typeface="Tempus Sans ITC" pitchFamily="82" charset="0"/>
              </a:rPr>
              <a:t>INDUKTIVNO ( Frensis Bekon, 17.vek; proučavanje određenog broja pojedinačnih slučajeva dovodi do hipoteze i na kraju do generalizacije )</a:t>
            </a:r>
          </a:p>
          <a:p>
            <a:r>
              <a:rPr lang="sr-Latn-RS" dirty="0" smtClean="0">
                <a:latin typeface="Tempus Sans ITC" pitchFamily="82" charset="0"/>
              </a:rPr>
              <a:t>INDUKTIVNO-DEDUKTIVNO ( spaja Aristotela sa Bekonom )</a:t>
            </a:r>
          </a:p>
          <a:p>
            <a:r>
              <a:rPr lang="sr-Latn-RS" dirty="0" smtClean="0">
                <a:latin typeface="Tempus Sans ITC" pitchFamily="82" charset="0"/>
              </a:rPr>
              <a:t>Treći kriterijum – ISTRAŽIVANJE: </a:t>
            </a:r>
          </a:p>
          <a:p>
            <a:r>
              <a:rPr lang="sr-Latn-RS" dirty="0" smtClean="0">
                <a:latin typeface="Tempus Sans ITC" pitchFamily="82" charset="0"/>
              </a:rPr>
              <a:t>Sistematično, kontrolisano, empirijsko i kritičko </a:t>
            </a:r>
            <a:r>
              <a:rPr lang="sr-Latn-RS" b="1" dirty="0" smtClean="0">
                <a:latin typeface="Tempus Sans ITC" pitchFamily="82" charset="0"/>
              </a:rPr>
              <a:t>preispitivanje</a:t>
            </a:r>
            <a:r>
              <a:rPr lang="sr-Latn-RS" dirty="0" smtClean="0">
                <a:latin typeface="Tempus Sans ITC" pitchFamily="82" charset="0"/>
              </a:rPr>
              <a:t> hipotetičkih tvrdnji </a:t>
            </a:r>
            <a:r>
              <a:rPr lang="sr-Latn-RS" b="1" dirty="0" smtClean="0">
                <a:latin typeface="Tempus Sans ITC" pitchFamily="82" charset="0"/>
              </a:rPr>
              <a:t>o pretpostavljenim </a:t>
            </a:r>
            <a:r>
              <a:rPr lang="sr-Latn-RS" dirty="0" smtClean="0">
                <a:latin typeface="Tempus Sans ITC" pitchFamily="82" charset="0"/>
              </a:rPr>
              <a:t>vezama između pojava.</a:t>
            </a:r>
            <a:endParaRPr lang="en-US" dirty="0" smtClean="0">
              <a:latin typeface="Tempus Sans ITC" pitchFamily="82" charset="0"/>
            </a:endParaRPr>
          </a:p>
          <a:p>
            <a:endParaRPr lang="en-US" dirty="0"/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4572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RS" dirty="0" smtClean="0">
                <a:latin typeface="Tempus Sans ITC" pitchFamily="82" charset="0"/>
              </a:rPr>
              <a:t>VARIJABLE PREMA </a:t>
            </a:r>
            <a:r>
              <a:rPr lang="sr-Latn-RS" dirty="0" smtClean="0">
                <a:solidFill>
                  <a:srgbClr val="FF0000"/>
                </a:solidFill>
                <a:latin typeface="Tempus Sans ITC" pitchFamily="82" charset="0"/>
              </a:rPr>
              <a:t>STEPENU KONTROLE</a:t>
            </a:r>
            <a:endParaRPr lang="en-US" dirty="0">
              <a:solidFill>
                <a:srgbClr val="FF0000"/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r-Latn-RS" dirty="0" smtClean="0"/>
          </a:p>
          <a:p>
            <a:pPr>
              <a:buNone/>
            </a:pPr>
            <a:endParaRPr lang="sr-Latn-RS" dirty="0" smtClean="0"/>
          </a:p>
          <a:p>
            <a:endParaRPr lang="sr-Latn-RS" dirty="0" smtClean="0"/>
          </a:p>
          <a:p>
            <a:endParaRPr lang="en-US" dirty="0"/>
          </a:p>
        </p:txBody>
      </p:sp>
      <p:pic>
        <p:nvPicPr>
          <p:cNvPr id="4" name="Picture 2" descr="C:\Users\Pedja\Desktop\experi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505200"/>
            <a:ext cx="2143139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C:\Users\Pedja\Desktop\Metodologija istraživanja u SPER\Vezbe\2. Varijable\prezentacija\slike za prezentaciju\choosing-apples-42-15216625-xl.jpg"/>
          <p:cNvPicPr>
            <a:picLocks noChangeAspect="1" noChangeArrowheads="1"/>
          </p:cNvPicPr>
          <p:nvPr/>
        </p:nvPicPr>
        <p:blipFill>
          <a:blip r:embed="rId3" cstate="print"/>
          <a:srcRect b="7143"/>
          <a:stretch>
            <a:fillRect/>
          </a:stretch>
        </p:blipFill>
        <p:spPr bwMode="auto">
          <a:xfrm>
            <a:off x="3124200" y="3657600"/>
            <a:ext cx="2596490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C:\Users\Pedja\Desktop\Metodologija istraživanja u SPER\Vezbe\2. Varijable\prezentacija\slike za prezentaciju\belezenje.jpg"/>
          <p:cNvPicPr>
            <a:picLocks noChangeAspect="1" noChangeArrowheads="1"/>
          </p:cNvPicPr>
          <p:nvPr/>
        </p:nvPicPr>
        <p:blipFill rotWithShape="1">
          <a:blip r:embed="rId4" cstate="print"/>
          <a:srcRect b="17758"/>
          <a:stretch/>
        </p:blipFill>
        <p:spPr bwMode="auto">
          <a:xfrm>
            <a:off x="6096000" y="3429000"/>
            <a:ext cx="2177379" cy="2388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28600" y="2590801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Latn-CS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manipulativne</a:t>
            </a:r>
          </a:p>
          <a:p>
            <a:pPr algn="ctr">
              <a:defRPr/>
            </a:pPr>
            <a:r>
              <a:rPr lang="sr-Latn-C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(eksperimentalne</a:t>
            </a:r>
            <a:r>
              <a:rPr lang="sr-Latn-C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sr-Latn-CS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26670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Latn-CS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selektivne</a:t>
            </a:r>
          </a:p>
          <a:p>
            <a:pPr algn="ctr">
              <a:defRPr/>
            </a:pPr>
            <a:r>
              <a:rPr lang="sr-Latn-C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 (izborne)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5000" y="2667000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Latn-CS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registrovane</a:t>
            </a:r>
          </a:p>
          <a:p>
            <a:pPr algn="ctr">
              <a:defRPr/>
            </a:pPr>
            <a:r>
              <a:rPr lang="sr-Latn-CS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C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(zabeležene)</a:t>
            </a:r>
            <a:endParaRPr lang="sr-Latn-CS" dirty="0">
              <a:solidFill>
                <a:schemeClr val="tx1">
                  <a:lumMod val="65000"/>
                  <a:lumOff val="3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10" name="Picture 2" descr="C:\Users\Toshiba\Pictures\MPI pictur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1524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latin typeface="Tempus Sans ITC" pitchFamily="82" charset="0"/>
              </a:rPr>
              <a:t>VARIJABLE PREMA </a:t>
            </a:r>
            <a:r>
              <a:rPr lang="sr-Latn-RS" dirty="0" smtClean="0">
                <a:solidFill>
                  <a:srgbClr val="FF0000"/>
                </a:solidFill>
                <a:latin typeface="Tempus Sans ITC" pitchFamily="82" charset="0"/>
              </a:rPr>
              <a:t>NAČINU MERENJA</a:t>
            </a:r>
            <a:endParaRPr lang="en-US" dirty="0">
              <a:solidFill>
                <a:srgbClr val="FF0000"/>
              </a:solidFill>
              <a:latin typeface="Tempus Sans ITC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endParaRPr lang="sr-Latn-RS" dirty="0" smtClean="0"/>
          </a:p>
          <a:p>
            <a:pPr>
              <a:buNone/>
            </a:pPr>
            <a:endParaRPr lang="sr-Latn-RS" dirty="0" smtClean="0"/>
          </a:p>
          <a:p>
            <a:endParaRPr lang="sr-Latn-RS" dirty="0" smtClean="0"/>
          </a:p>
          <a:p>
            <a:endParaRPr lang="en-US" dirty="0"/>
          </a:p>
        </p:txBody>
      </p:sp>
      <p:pic>
        <p:nvPicPr>
          <p:cNvPr id="4" name="Picture 2" descr="C:\Users\Pedja\Desktop\Metodologija istraživanja u SPER\Vezbe\2. Varijable\prezentacija\slike za prezentaciju\feminis_difference_lg.jpg"/>
          <p:cNvPicPr>
            <a:picLocks noChangeAspect="1" noChangeArrowheads="1"/>
          </p:cNvPicPr>
          <p:nvPr/>
        </p:nvPicPr>
        <p:blipFill>
          <a:blip r:embed="rId2"/>
          <a:srcRect b="21304"/>
          <a:stretch>
            <a:fillRect/>
          </a:stretch>
        </p:blipFill>
        <p:spPr bwMode="auto">
          <a:xfrm>
            <a:off x="1245709" y="2893281"/>
            <a:ext cx="2387165" cy="2855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22" y="2930463"/>
            <a:ext cx="4228330" cy="2822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676400" y="2057400"/>
            <a:ext cx="1356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dirty="0" smtClean="0">
                <a:solidFill>
                  <a:schemeClr val="accent5">
                    <a:lumMod val="1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CS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kategoričke</a:t>
            </a:r>
            <a:endParaRPr lang="en-US" dirty="0">
              <a:latin typeface="Tempus Sans ITC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3600" y="2133600"/>
            <a:ext cx="1277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dirty="0" smtClean="0">
                <a:solidFill>
                  <a:schemeClr val="accent5">
                    <a:lumMod val="1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CS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numeričke</a:t>
            </a:r>
            <a:endParaRPr lang="en-US" dirty="0">
              <a:latin typeface="Tempus Sans ITC" pitchFamily="82" charset="0"/>
            </a:endParaRPr>
          </a:p>
        </p:txBody>
      </p:sp>
      <p:pic>
        <p:nvPicPr>
          <p:cNvPr id="8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1524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r-Latn-RS" dirty="0" smtClean="0">
                <a:solidFill>
                  <a:srgbClr val="FF0000"/>
                </a:solidFill>
                <a:latin typeface="Tempus Sans ITC" pitchFamily="82" charset="0"/>
              </a:rPr>
              <a:t>DVE VARIJABLE </a:t>
            </a:r>
            <a:r>
              <a:rPr lang="sr-Latn-RS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U ČETIRI RELACIJE</a:t>
            </a:r>
            <a:endParaRPr lang="en-US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743200"/>
            <a:ext cx="60281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sr-Latn-RS" b="1" dirty="0" smtClean="0">
                <a:latin typeface="Tempus Sans ITC" pitchFamily="82" charset="0"/>
                <a:cs typeface="Segoe UI" panose="020B0502040204020203" pitchFamily="34" charset="0"/>
              </a:rPr>
              <a:t>Predikcija </a:t>
            </a:r>
            <a:r>
              <a:rPr lang="sr-Latn-RS" dirty="0">
                <a:latin typeface="Tempus Sans ITC" pitchFamily="82" charset="0"/>
              </a:rPr>
              <a:t>(predviđanje)</a:t>
            </a:r>
          </a:p>
          <a:p>
            <a:r>
              <a:rPr lang="sr-Latn-RS" dirty="0">
                <a:latin typeface="Tempus Sans ITC" pitchFamily="82" charset="0"/>
              </a:rPr>
              <a:t>     Na osnovu vrednosti jedne predviđamo vrednosti druge varijable</a:t>
            </a:r>
          </a:p>
          <a:p>
            <a:r>
              <a:rPr lang="sr-Latn-RS" dirty="0">
                <a:latin typeface="Tempus Sans ITC" pitchFamily="82" charset="0"/>
              </a:rPr>
              <a:t>     Uslov: postojanje povezanosti između dve varijable</a:t>
            </a:r>
          </a:p>
          <a:p>
            <a:r>
              <a:rPr lang="sr-Latn-RS" dirty="0">
                <a:latin typeface="Tempus Sans ITC" pitchFamily="82" charset="0"/>
              </a:rPr>
              <a:t>     </a:t>
            </a:r>
            <a:r>
              <a:rPr lang="sr-Latn-RS" dirty="0">
                <a:solidFill>
                  <a:srgbClr val="C00000"/>
                </a:solidFill>
                <a:latin typeface="Tempus Sans ITC" pitchFamily="82" charset="0"/>
              </a:rPr>
              <a:t>Prediktorska </a:t>
            </a:r>
            <a:r>
              <a:rPr lang="sr-Latn-RS" dirty="0">
                <a:latin typeface="Tempus Sans ITC" pitchFamily="82" charset="0"/>
              </a:rPr>
              <a:t>i </a:t>
            </a:r>
            <a:r>
              <a:rPr lang="sr-Latn-RS" dirty="0">
                <a:solidFill>
                  <a:srgbClr val="C00000"/>
                </a:solidFill>
                <a:latin typeface="Tempus Sans ITC" pitchFamily="82" charset="0"/>
              </a:rPr>
              <a:t>kriterijumska </a:t>
            </a:r>
            <a:r>
              <a:rPr lang="sr-Latn-RS" dirty="0">
                <a:latin typeface="Tempus Sans ITC" pitchFamily="82" charset="0"/>
              </a:rPr>
              <a:t>varijabla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524000"/>
            <a:ext cx="52261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>
                <a:latin typeface="Tempus Sans ITC" pitchFamily="82" charset="0"/>
                <a:cs typeface="Segoe UI" panose="020B0502040204020203" pitchFamily="34" charset="0"/>
              </a:rPr>
              <a:t>Korelacija</a:t>
            </a:r>
            <a:r>
              <a:rPr lang="sr-Latn-RS" sz="1600" dirty="0" smtClean="0">
                <a:latin typeface="Tempus Sans ITC" pitchFamily="82" charset="0"/>
                <a:cs typeface="Segoe UI Light" panose="020B0502040204020203" pitchFamily="34" charset="0"/>
              </a:rPr>
              <a:t> (povezanost, asocijacija)</a:t>
            </a:r>
          </a:p>
          <a:p>
            <a:r>
              <a:rPr lang="sr-Latn-RS" sz="1600" dirty="0" smtClean="0">
                <a:latin typeface="Tempus Sans ITC" pitchFamily="82" charset="0"/>
                <a:cs typeface="Segoe UI Light" panose="020B0502040204020203" pitchFamily="34" charset="0"/>
              </a:rPr>
              <a:t>     Dve varijable koreliraju ukoliko variraju na srodan način</a:t>
            </a:r>
          </a:p>
          <a:p>
            <a:r>
              <a:rPr lang="sr-Latn-RS" sz="1600" dirty="0" smtClean="0">
                <a:latin typeface="Tempus Sans ITC" pitchFamily="82" charset="0"/>
                <a:cs typeface="Segoe UI Light" panose="020B0502040204020203" pitchFamily="34" charset="0"/>
              </a:rPr>
              <a:t>     Smer i intenzitet korelacije</a:t>
            </a:r>
          </a:p>
          <a:p>
            <a:r>
              <a:rPr lang="sr-Latn-RS" sz="1600" dirty="0"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sz="1600" dirty="0" smtClean="0">
                <a:latin typeface="Tempus Sans ITC" pitchFamily="82" charset="0"/>
                <a:cs typeface="Segoe UI Light" panose="020B0502040204020203" pitchFamily="34" charset="0"/>
              </a:rPr>
              <a:t>    r - koeficijent korelacije </a:t>
            </a:r>
            <a:endParaRPr lang="en-US" sz="1600" dirty="0"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3886200"/>
            <a:ext cx="62454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sr-Latn-RS" b="1" dirty="0" smtClean="0">
                <a:latin typeface="Tempus Sans ITC" pitchFamily="82" charset="0"/>
                <a:cs typeface="Segoe UI" panose="020B0502040204020203" pitchFamily="34" charset="0"/>
              </a:rPr>
              <a:t>Zavisnost</a:t>
            </a:r>
            <a:endParaRPr lang="sr-Latn-RS" b="1" dirty="0">
              <a:latin typeface="Tempus Sans ITC" pitchFamily="82" charset="0"/>
              <a:cs typeface="Segoe UI" panose="020B0502040204020203" pitchFamily="34" charset="0"/>
            </a:endParaRPr>
          </a:p>
          <a:p>
            <a:r>
              <a:rPr lang="sr-Latn-RS" dirty="0" smtClean="0">
                <a:latin typeface="Tempus Sans ITC" pitchFamily="82" charset="0"/>
              </a:rPr>
              <a:t>     Za </a:t>
            </a:r>
            <a:r>
              <a:rPr lang="sr-Latn-RS" dirty="0">
                <a:latin typeface="Tempus Sans ITC" pitchFamily="82" charset="0"/>
              </a:rPr>
              <a:t>razliku od korelacije, ovaj odnos je </a:t>
            </a:r>
            <a:r>
              <a:rPr lang="sr-Latn-RS" dirty="0" smtClean="0">
                <a:latin typeface="Tempus Sans ITC" pitchFamily="82" charset="0"/>
              </a:rPr>
              <a:t>asimetričan</a:t>
            </a:r>
          </a:p>
          <a:p>
            <a:r>
              <a:rPr lang="sr-Latn-RS" dirty="0" smtClean="0">
                <a:latin typeface="Tempus Sans ITC" pitchFamily="82" charset="0"/>
              </a:rPr>
              <a:t>     </a:t>
            </a:r>
            <a:r>
              <a:rPr lang="sr-Latn-RS" dirty="0" smtClean="0">
                <a:solidFill>
                  <a:srgbClr val="C00000"/>
                </a:solidFill>
                <a:latin typeface="Tempus Sans ITC" pitchFamily="82" charset="0"/>
              </a:rPr>
              <a:t>Nezavisna </a:t>
            </a:r>
            <a:r>
              <a:rPr lang="sr-Latn-RS" dirty="0" smtClean="0">
                <a:latin typeface="Tempus Sans ITC" pitchFamily="82" charset="0"/>
              </a:rPr>
              <a:t>i </a:t>
            </a:r>
            <a:r>
              <a:rPr lang="sr-Latn-RS" dirty="0" smtClean="0">
                <a:solidFill>
                  <a:srgbClr val="C00000"/>
                </a:solidFill>
                <a:latin typeface="Tempus Sans ITC" pitchFamily="82" charset="0"/>
              </a:rPr>
              <a:t>zavisna </a:t>
            </a:r>
            <a:r>
              <a:rPr lang="sr-Latn-RS" dirty="0" smtClean="0">
                <a:latin typeface="Tempus Sans ITC" pitchFamily="82" charset="0"/>
              </a:rPr>
              <a:t>varijabla</a:t>
            </a:r>
          </a:p>
          <a:p>
            <a:r>
              <a:rPr lang="sr-Latn-RS" dirty="0" smtClean="0">
                <a:latin typeface="Tempus Sans ITC" pitchFamily="82" charset="0"/>
              </a:rPr>
              <a:t>     </a:t>
            </a:r>
            <a:r>
              <a:rPr lang="sr-Latn-RS" dirty="0" smtClean="0">
                <a:solidFill>
                  <a:srgbClr val="C00000"/>
                </a:solidFill>
                <a:latin typeface="Tempus Sans ITC" pitchFamily="82" charset="0"/>
              </a:rPr>
              <a:t>Antecendentna </a:t>
            </a:r>
            <a:r>
              <a:rPr lang="sr-Latn-RS" dirty="0" smtClean="0">
                <a:latin typeface="Tempus Sans ITC" pitchFamily="82" charset="0"/>
              </a:rPr>
              <a:t>i </a:t>
            </a:r>
            <a:r>
              <a:rPr lang="sr-Latn-RS" dirty="0" smtClean="0">
                <a:solidFill>
                  <a:srgbClr val="C00000"/>
                </a:solidFill>
                <a:latin typeface="Tempus Sans ITC" pitchFamily="82" charset="0"/>
              </a:rPr>
              <a:t>konsekventna </a:t>
            </a:r>
            <a:r>
              <a:rPr lang="sr-Latn-RS" dirty="0" smtClean="0">
                <a:latin typeface="Tempus Sans ITC" pitchFamily="82" charset="0"/>
              </a:rPr>
              <a:t>varijabla</a:t>
            </a:r>
          </a:p>
          <a:p>
            <a:r>
              <a:rPr lang="sr-Latn-RS" dirty="0">
                <a:latin typeface="Tempus Sans ITC" pitchFamily="82" charset="0"/>
              </a:rPr>
              <a:t> </a:t>
            </a:r>
            <a:r>
              <a:rPr lang="sr-Latn-RS" dirty="0" smtClean="0">
                <a:latin typeface="Tempus Sans ITC" pitchFamily="82" charset="0"/>
              </a:rPr>
              <a:t>    Prethođenje po vremenu, stepenu bazičnosti, stepenu apstraktnosti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5257800"/>
            <a:ext cx="58744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sr-Latn-RS" b="1" dirty="0" smtClean="0">
                <a:latin typeface="Tempus Sans ITC" pitchFamily="82" charset="0"/>
                <a:cs typeface="Segoe UI" panose="020B0502040204020203" pitchFamily="34" charset="0"/>
              </a:rPr>
              <a:t>Uzročnost </a:t>
            </a:r>
            <a:endParaRPr lang="sr-Latn-RS" dirty="0">
              <a:latin typeface="Tempus Sans ITC" pitchFamily="82" charset="0"/>
            </a:endParaRPr>
          </a:p>
          <a:p>
            <a:r>
              <a:rPr lang="sr-Latn-RS" dirty="0" smtClean="0">
                <a:latin typeface="Tempus Sans ITC" pitchFamily="82" charset="0"/>
              </a:rPr>
              <a:t>     Jedna varijabla izaziva drugu</a:t>
            </a:r>
          </a:p>
          <a:p>
            <a:r>
              <a:rPr lang="sr-Latn-RS" dirty="0" smtClean="0">
                <a:latin typeface="Tempus Sans ITC" pitchFamily="82" charset="0"/>
              </a:rPr>
              <a:t>     </a:t>
            </a:r>
            <a:r>
              <a:rPr lang="sr-Latn-RS" dirty="0" smtClean="0">
                <a:solidFill>
                  <a:srgbClr val="C00000"/>
                </a:solidFill>
                <a:latin typeface="Tempus Sans ITC" pitchFamily="82" charset="0"/>
              </a:rPr>
              <a:t>Uzočna </a:t>
            </a:r>
            <a:r>
              <a:rPr lang="sr-Latn-RS" dirty="0" smtClean="0">
                <a:latin typeface="Tempus Sans ITC" pitchFamily="82" charset="0"/>
              </a:rPr>
              <a:t>i </a:t>
            </a:r>
            <a:r>
              <a:rPr lang="sr-Latn-RS" dirty="0" smtClean="0">
                <a:solidFill>
                  <a:srgbClr val="C00000"/>
                </a:solidFill>
                <a:latin typeface="Tempus Sans ITC" pitchFamily="82" charset="0"/>
              </a:rPr>
              <a:t>posledična </a:t>
            </a:r>
            <a:r>
              <a:rPr lang="sr-Latn-RS" dirty="0" smtClean="0">
                <a:latin typeface="Tempus Sans ITC" pitchFamily="82" charset="0"/>
              </a:rPr>
              <a:t>varijabla</a:t>
            </a:r>
          </a:p>
          <a:p>
            <a:r>
              <a:rPr lang="sr-Latn-RS" dirty="0" smtClean="0">
                <a:latin typeface="Tempus Sans ITC" pitchFamily="82" charset="0"/>
              </a:rPr>
              <a:t>     Za kauzalne zaključke potrebna su eksperimentalna istraživanja</a:t>
            </a:r>
          </a:p>
        </p:txBody>
      </p:sp>
      <p:pic>
        <p:nvPicPr>
          <p:cNvPr id="9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5334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sr-Latn-R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Treći deo: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OSNOVNI </a:t>
            </a:r>
            <a:r>
              <a:rPr lang="sr-Latn-RS" sz="3600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</a:rPr>
              <a:t>ČINIOCI ISTRAŽIVANJA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Tempus Sans ITC" pitchFamily="82" charset="0"/>
            </a:endParaRPr>
          </a:p>
        </p:txBody>
      </p:sp>
      <p:pic>
        <p:nvPicPr>
          <p:cNvPr id="4" name="Picture 2" descr="C:\Users\Toshiba\Pictures\MPI pic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72009" y="1196036"/>
            <a:ext cx="8619591" cy="48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endParaRPr lang="sr-Latn-CS" dirty="0" smtClean="0">
              <a:solidFill>
                <a:schemeClr val="accent5">
                  <a:lumMod val="1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endParaRPr lang="sr-Latn-CS" dirty="0" smtClean="0">
              <a:solidFill>
                <a:schemeClr val="accent5">
                  <a:lumMod val="1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just">
              <a:defRPr/>
            </a:pPr>
            <a:r>
              <a:rPr lang="sr-Latn-CS" b="1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Objekti </a:t>
            </a:r>
            <a:r>
              <a:rPr lang="en-US" b="1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[</a:t>
            </a:r>
            <a:r>
              <a:rPr lang="sr-Latn-CS" b="1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slučajevi</a:t>
            </a:r>
            <a:r>
              <a:rPr lang="sr-Latn-CS" b="1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, entiteti, jedinice </a:t>
            </a:r>
            <a:r>
              <a:rPr lang="sr-Latn-CS" b="1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analize</a:t>
            </a:r>
            <a:r>
              <a:rPr lang="en-US" b="1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]</a:t>
            </a:r>
            <a:r>
              <a:rPr lang="sr-Latn-CS" b="1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CS" b="1" i="1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trpe radnju</a:t>
            </a:r>
            <a:r>
              <a:rPr lang="sr-Latn-CS" b="1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- nad njima se sprovodi istraživanje</a:t>
            </a:r>
          </a:p>
        </p:txBody>
      </p:sp>
      <p:grpSp>
        <p:nvGrpSpPr>
          <p:cNvPr id="4" name="Group 8"/>
          <p:cNvGrpSpPr/>
          <p:nvPr/>
        </p:nvGrpSpPr>
        <p:grpSpPr>
          <a:xfrm>
            <a:off x="179512" y="3657600"/>
            <a:ext cx="8750065" cy="3073895"/>
            <a:chOff x="-1" y="1754601"/>
            <a:chExt cx="9108505" cy="340545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" y="1754601"/>
              <a:ext cx="7478033" cy="339915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6837"/>
            <a:stretch/>
          </p:blipFill>
          <p:spPr>
            <a:xfrm>
              <a:off x="3718331" y="1764563"/>
              <a:ext cx="5390173" cy="3395491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72009" y="1764563"/>
            <a:ext cx="800884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endParaRPr lang="en-US" sz="1600" dirty="0" smtClean="0">
              <a:solidFill>
                <a:schemeClr val="accent5">
                  <a:lumMod val="1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algn="just">
              <a:defRPr/>
            </a:pP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Objekti </a:t>
            </a:r>
            <a:r>
              <a:rPr lang="sr-Latn-CS" sz="1600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istraživanja u </a:t>
            </a: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društvenim naukama:</a:t>
            </a:r>
          </a:p>
          <a:p>
            <a:pPr algn="just">
              <a:defRPr/>
            </a:pPr>
            <a:endParaRPr lang="sr-Latn-CS" sz="500" dirty="0">
              <a:solidFill>
                <a:schemeClr val="accent5">
                  <a:lumMod val="1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lvl="2" algn="just">
              <a:defRPr/>
            </a:pPr>
            <a:r>
              <a:rPr lang="sr-Latn-CS" sz="1600" b="1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" panose="020B0502040204020203" pitchFamily="34" charset="0"/>
              </a:rPr>
              <a:t>Ljudi</a:t>
            </a: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[</a:t>
            </a:r>
            <a:r>
              <a:rPr lang="sr-Latn-CS" sz="1600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subjekti, ispitanici, informanti, učesnici u istraživanju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]</a:t>
            </a:r>
            <a:endParaRPr lang="sr-Latn-CS" sz="1600" dirty="0">
              <a:solidFill>
                <a:schemeClr val="accent5">
                  <a:lumMod val="1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lvl="2" algn="just">
              <a:defRPr/>
            </a:pPr>
            <a:r>
              <a:rPr lang="sr-Latn-CS" sz="1600" b="1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" panose="020B0502040204020203" pitchFamily="34" charset="0"/>
              </a:rPr>
              <a:t>Grupe</a:t>
            </a: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CS" sz="1600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(porodice, odeljenja, vršnjačke grupe, </a:t>
            </a: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sportski klub i </a:t>
            </a:r>
            <a:r>
              <a:rPr lang="sr-Latn-CS" sz="1600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sl.)</a:t>
            </a:r>
          </a:p>
          <a:p>
            <a:pPr lvl="2" algn="just">
              <a:defRPr/>
            </a:pPr>
            <a:r>
              <a:rPr lang="sr-Latn-CS" sz="1600" b="1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" panose="020B0502040204020203" pitchFamily="34" charset="0"/>
              </a:rPr>
              <a:t>Institucije</a:t>
            </a:r>
            <a:r>
              <a:rPr lang="sr-Latn-CS" sz="1600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(škole</a:t>
            </a:r>
            <a:r>
              <a:rPr lang="sr-Latn-CS" sz="1600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, </a:t>
            </a: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bolnice, opštine</a:t>
            </a:r>
            <a:r>
              <a:rPr lang="sr-Latn-CS" sz="1600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, </a:t>
            </a: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preduzeća i </a:t>
            </a:r>
            <a:r>
              <a:rPr lang="sr-Latn-CS" sz="1600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sl.)</a:t>
            </a:r>
          </a:p>
          <a:p>
            <a:pPr lvl="2" algn="just">
              <a:defRPr/>
            </a:pPr>
            <a:r>
              <a:rPr lang="sr-Latn-CS" sz="1600" b="1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" panose="020B0502040204020203" pitchFamily="34" charset="0"/>
              </a:rPr>
              <a:t>Stimulusi</a:t>
            </a:r>
            <a:r>
              <a:rPr lang="sr-Latn-CS" sz="1600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(stavke, zadaci, informacije</a:t>
            </a:r>
            <a:r>
              <a:rPr lang="sr-Latn-CS" sz="1600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, </a:t>
            </a: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programi, tretmani</a:t>
            </a:r>
            <a:r>
              <a:rPr lang="sr-Latn-CS" sz="1600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, pomagala i sl</a:t>
            </a: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.)</a:t>
            </a:r>
          </a:p>
          <a:p>
            <a:pPr lvl="2" algn="just">
              <a:defRPr/>
            </a:pPr>
            <a:r>
              <a:rPr lang="sr-Latn-CS" sz="1600" b="1" dirty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" panose="020B0502040204020203" pitchFamily="34" charset="0"/>
              </a:rPr>
              <a:t>Artefakti </a:t>
            </a:r>
            <a:r>
              <a:rPr lang="sr-Latn-CS" sz="1600" dirty="0" smtClean="0">
                <a:solidFill>
                  <a:schemeClr val="accent5">
                    <a:lumMod val="1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(poruke, knjige, fotografije, časopisi, pisma, postovi i sl.)</a:t>
            </a:r>
            <a:endParaRPr lang="en-US" sz="1600" dirty="0"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objekti</a:t>
            </a: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kumimoji="1" lang="sr-Latn-CS" altLang="sr-Latn-RS" sz="4200" cap="small" dirty="0" smtClean="0">
                <a:solidFill>
                  <a:schemeClr val="bg2">
                    <a:lumMod val="2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istraživanja</a:t>
            </a:r>
            <a:endParaRPr kumimoji="1" lang="en-US" altLang="sr-Latn-RS" sz="4200" cap="small" dirty="0" smtClean="0">
              <a:solidFill>
                <a:schemeClr val="bg2">
                  <a:lumMod val="2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8" name="Picture 2" descr="C:\Users\Toshiba\Pictures\MPI pictur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228600"/>
            <a:ext cx="1114425" cy="647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8588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3"/>
          <p:cNvSpPr>
            <a:spLocks noChangeArrowheads="1"/>
          </p:cNvSpPr>
          <p:nvPr/>
        </p:nvSpPr>
        <p:spPr bwMode="auto">
          <a:xfrm>
            <a:off x="879025" y="771525"/>
            <a:ext cx="3265614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sr-Latn-RS" sz="1600" b="1" dirty="0" smtClean="0">
                <a:solidFill>
                  <a:srgbClr val="000000"/>
                </a:solidFill>
                <a:latin typeface="Tempus Sans ITC" pitchFamily="82" charset="0"/>
                <a:cs typeface="Segoe UI" panose="020B0502040204020203" pitchFamily="34" charset="0"/>
              </a:rPr>
              <a:t>Populacija</a:t>
            </a:r>
            <a:endParaRPr lang="sr-Latn-R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>
              <a:defRPr/>
            </a:pP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Skup </a:t>
            </a:r>
            <a:r>
              <a:rPr lang="sr-Latn-RS" sz="1600" dirty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objekata 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na koji želimo </a:t>
            </a:r>
            <a:r>
              <a:rPr lang="sr-Latn-RS" sz="1600" dirty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da </a:t>
            </a:r>
            <a:endParaRPr lang="sr-Latn-R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>
              <a:defRPr/>
            </a:pPr>
            <a:r>
              <a:rPr lang="sr-Latn-RS" sz="1600" dirty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  primenimo zaključke istraživanja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9025" y="5318310"/>
            <a:ext cx="25138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dirty="0" smtClean="0">
                <a:latin typeface="Tempus Sans ITC" pitchFamily="82" charset="0"/>
                <a:cs typeface="Segoe UI Light" panose="020B0502040204020203" pitchFamily="34" charset="0"/>
              </a:rPr>
              <a:t>Istraživanje na populaciji je:</a:t>
            </a:r>
          </a:p>
          <a:p>
            <a:pPr marL="404813" indent="-290513">
              <a:buFont typeface="Arial" panose="020B0604020202020204" pitchFamily="34" charset="0"/>
              <a:buChar char="•"/>
            </a:pPr>
            <a:r>
              <a:rPr lang="sr-Latn-RS" sz="1600" dirty="0" smtClean="0">
                <a:latin typeface="Tempus Sans ITC" pitchFamily="82" charset="0"/>
                <a:cs typeface="Segoe UI Light" panose="020B0502040204020203" pitchFamily="34" charset="0"/>
              </a:rPr>
              <a:t>Resursno zahtevno</a:t>
            </a:r>
          </a:p>
          <a:p>
            <a:pPr marL="404813" indent="-290513">
              <a:buFont typeface="Arial" panose="020B0604020202020204" pitchFamily="34" charset="0"/>
              <a:buChar char="•"/>
            </a:pPr>
            <a:r>
              <a:rPr lang="sr-Latn-RS" sz="1600" dirty="0" smtClean="0">
                <a:latin typeface="Tempus Sans ITC" pitchFamily="82" charset="0"/>
                <a:cs typeface="Segoe UI Light" panose="020B0502040204020203" pitchFamily="34" charset="0"/>
              </a:rPr>
              <a:t>Teško izvodljivo</a:t>
            </a:r>
          </a:p>
          <a:p>
            <a:pPr marL="404813" indent="-290513">
              <a:buFont typeface="Arial" panose="020B0604020202020204" pitchFamily="34" charset="0"/>
              <a:buChar char="•"/>
            </a:pPr>
            <a:r>
              <a:rPr lang="sr-Latn-RS" sz="1600" dirty="0" smtClean="0">
                <a:latin typeface="Tempus Sans ITC" pitchFamily="82" charset="0"/>
                <a:cs typeface="Segoe UI Light" panose="020B0502040204020203" pitchFamily="34" charset="0"/>
              </a:rPr>
              <a:t>Često nepotrebno</a:t>
            </a:r>
            <a:endParaRPr lang="en-US" sz="1600" dirty="0"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p</a:t>
            </a: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opulacija</a:t>
            </a: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i uzorak</a:t>
            </a:r>
            <a:endParaRPr kumimoji="1" lang="en-US" altLang="sr-Latn-RS" sz="4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1619672" y="2492896"/>
            <a:ext cx="5515531" cy="2527793"/>
            <a:chOff x="159094" y="3737864"/>
            <a:chExt cx="4537150" cy="2263393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159094" y="3737864"/>
              <a:ext cx="4537150" cy="226339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sr-Latn-CS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Populacija</a:t>
              </a:r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2860271" y="5235847"/>
              <a:ext cx="859585" cy="53565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sr-Latn-CS" sz="1600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Uzorak</a:t>
              </a:r>
              <a:endParaRPr lang="en-U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927311" y="531831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Dobar uzorak je:</a:t>
            </a:r>
            <a:endParaRPr lang="sr-Latn-CS" sz="1600" dirty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344488" lvl="1" indent="-233363">
              <a:buFont typeface="Arial" panose="020B0604020202020204" pitchFamily="34" charset="0"/>
              <a:buChar char="•"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Reprezentativan</a:t>
            </a:r>
            <a:endParaRPr lang="sr-Latn-CS" sz="1600" dirty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344488" lvl="1" indent="-233363">
              <a:buFont typeface="Arial" panose="020B0604020202020204" pitchFamily="34" charset="0"/>
              <a:buChar char="•"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Adekvatan</a:t>
            </a:r>
            <a:endParaRPr lang="sr-Latn-CS" sz="1600" dirty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4895850" y="728480"/>
            <a:ext cx="385944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sr-Latn-RS" sz="1600" b="1" dirty="0" smtClean="0">
                <a:solidFill>
                  <a:srgbClr val="000000"/>
                </a:solidFill>
                <a:latin typeface="Tempus Sans ITC" pitchFamily="82" charset="0"/>
                <a:cs typeface="Segoe UI" panose="020B0502040204020203" pitchFamily="34" charset="0"/>
              </a:rPr>
              <a:t>Uzorak</a:t>
            </a:r>
            <a:endParaRPr lang="sr-Latn-R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>
              <a:defRPr/>
            </a:pP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Podskup populacije</a:t>
            </a:r>
            <a:endParaRPr lang="sr-Latn-RS" sz="1600" dirty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>
              <a:defRPr/>
            </a:pP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Skup </a:t>
            </a:r>
            <a:r>
              <a:rPr lang="sr-Latn-RS" sz="1600" dirty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objekata 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koji učestvuju u istraživanju</a:t>
            </a:r>
            <a:endParaRPr lang="sr-Latn-RS" sz="1600" dirty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8424" y="6165304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Toshiba\Pictures\MPI pictur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84784"/>
            <a:ext cx="7939088" cy="5040560"/>
          </a:xfrm>
        </p:spPr>
        <p:txBody>
          <a:bodyPr>
            <a:noAutofit/>
          </a:bodyPr>
          <a:lstStyle/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Reprezentativan je onaj uzorak koji predstavlja </a:t>
            </a:r>
            <a:r>
              <a:rPr lang="sr-Latn-CS" sz="1600" i="1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populaciju u malom</a:t>
            </a:r>
            <a:endParaRPr lang="sr-Latn-C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C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Verno održava strukturu populacij</a:t>
            </a:r>
            <a:r>
              <a:rPr lang="en-U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e k</a:t>
            </a: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oju predstavlja</a:t>
            </a: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Mogućnost uopštavanja rezultata na </a:t>
            </a:r>
            <a:r>
              <a:rPr lang="en-U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celu </a:t>
            </a: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populaciju</a:t>
            </a: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C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C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Reprezentativnost je stvar stepena </a:t>
            </a:r>
          </a:p>
          <a:p>
            <a:pPr marL="609600" indent="-609600">
              <a:lnSpc>
                <a:spcPct val="80000"/>
              </a:lnSpc>
              <a:spcBef>
                <a:spcPts val="600"/>
              </a:spcBef>
              <a:buNone/>
            </a:pPr>
            <a:endParaRPr lang="sr-Latn-C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>
              <a:lnSpc>
                <a:spcPct val="80000"/>
              </a:lnSpc>
              <a:spcBef>
                <a:spcPts val="600"/>
              </a:spcBef>
              <a:buNone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Uzorak </a:t>
            </a:r>
            <a:r>
              <a:rPr lang="sr-Latn-CS" sz="1600" dirty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može </a:t>
            </a: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biti pristrasan </a:t>
            </a:r>
            <a:r>
              <a:rPr lang="sr-Latn-CS" sz="1600" dirty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prema </a:t>
            </a:r>
            <a:endParaRPr lang="sr-Latn-C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>
              <a:lnSpc>
                <a:spcPct val="80000"/>
              </a:lnSpc>
              <a:spcBef>
                <a:spcPts val="600"/>
              </a:spcBef>
              <a:buNone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određenim kategorijama populacije</a:t>
            </a:r>
          </a:p>
          <a:p>
            <a:pPr marL="609600" indent="-609600">
              <a:lnSpc>
                <a:spcPct val="80000"/>
              </a:lnSpc>
              <a:spcBef>
                <a:spcPts val="600"/>
              </a:spcBef>
              <a:buNone/>
            </a:pPr>
            <a:r>
              <a:rPr lang="sr-Latn-CS" sz="1600" dirty="0" smtClean="0">
                <a:solidFill>
                  <a:schemeClr val="accent1">
                    <a:lumMod val="5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Primer: Literary Digest (1936)</a:t>
            </a:r>
            <a:endParaRPr lang="sr-Latn-CS" sz="1600" dirty="0">
              <a:solidFill>
                <a:schemeClr val="accent1">
                  <a:lumMod val="5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C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C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C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C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C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C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Veću verovatnoću da budu reprezentativni po pravilu imaju slučajni uzorci</a:t>
            </a: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CS" sz="16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2708920"/>
            <a:ext cx="5218454" cy="3171272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04800" y="304800"/>
            <a:ext cx="845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reprezentativnost</a:t>
            </a: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kumimoji="1" lang="sr-Latn-CS" altLang="sr-Latn-RS" sz="4200" cap="sm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uzorka</a:t>
            </a:r>
            <a:endParaRPr kumimoji="1" lang="en-US" altLang="sr-Latn-RS" sz="4200" cap="small" dirty="0" smtClean="0">
              <a:solidFill>
                <a:schemeClr val="tx1">
                  <a:lumMod val="85000"/>
                  <a:lumOff val="15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8424" y="6165304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 descr="C:\Users\Toshiba\Pictures\MPI pictu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381000"/>
            <a:ext cx="1114425" cy="6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38944" y="1052736"/>
            <a:ext cx="8424937" cy="5057800"/>
          </a:xfrm>
        </p:spPr>
        <p:txBody>
          <a:bodyPr>
            <a:noAutofit/>
          </a:bodyPr>
          <a:lstStyle/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Uzorak je adekvatan kada je dovoljno veliki da bi se planirana statistička obrada mogla sprovest</a:t>
            </a:r>
            <a:r>
              <a:rPr lang="en-US" sz="1600" dirty="0" err="1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</a:t>
            </a:r>
            <a:endParaRPr lang="sr-Latn-RS" sz="16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RS" sz="16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en-US" sz="16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RS" sz="16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RS" sz="16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RS" sz="16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RS" sz="16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RS" sz="16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RS" sz="16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RS" sz="16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sr-Latn-RS" sz="16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Kako odrediti veličinu uzorka?</a:t>
            </a: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Kriterijum </a:t>
            </a:r>
            <a:r>
              <a:rPr lang="en-US" sz="1600" b="1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maksimalnosti</a:t>
            </a:r>
            <a:r>
              <a:rPr lang="sr-Latn-RS" sz="1600" b="1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	     </a:t>
            </a:r>
            <a:r>
              <a:rPr lang="en-U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[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što veći </a:t>
            </a:r>
            <a:r>
              <a:rPr lang="en-U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uzorak 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to bolji</a:t>
            </a:r>
            <a:r>
              <a:rPr lang="en-U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 uzorak]</a:t>
            </a:r>
            <a:endParaRPr lang="sr-Latn-R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RS" sz="1600" dirty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	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Kriterijum </a:t>
            </a:r>
            <a:r>
              <a:rPr lang="en-US" sz="1600" b="1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stabilnosti</a:t>
            </a:r>
            <a:r>
              <a:rPr lang="sr-Latn-RS" sz="1600" dirty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	     </a:t>
            </a:r>
            <a:r>
              <a:rPr lang="en-U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[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dovoljno veliki da rezultati budu stabilni</a:t>
            </a:r>
            <a:r>
              <a:rPr lang="en-U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]</a:t>
            </a:r>
            <a:endParaRPr lang="sr-Latn-R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RS" sz="1600" dirty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	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Kriterijum </a:t>
            </a:r>
            <a:r>
              <a:rPr lang="en-US" sz="1600" b="1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tradicije</a:t>
            </a:r>
            <a:r>
              <a:rPr lang="en-U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 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	     </a:t>
            </a:r>
            <a:r>
              <a:rPr lang="en-U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[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slične veličine kao uzorci u sličnih ranijim istraživanjima</a:t>
            </a:r>
            <a:r>
              <a:rPr lang="en-U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]</a:t>
            </a:r>
            <a:endParaRPr lang="sr-Latn-R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RS" sz="1600" dirty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	</a:t>
            </a:r>
            <a:r>
              <a:rPr lang="sr-Latn-RS" sz="1600" b="1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S</a:t>
            </a:r>
            <a:r>
              <a:rPr lang="en-US" sz="1600" b="1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tatistički</a:t>
            </a:r>
            <a:r>
              <a:rPr lang="en-U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 kriterijum 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	     </a:t>
            </a:r>
            <a:r>
              <a:rPr lang="en-U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[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dovoljno veliki da može da detektuje efekat date jačine</a:t>
            </a:r>
            <a:r>
              <a:rPr lang="en-U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]</a:t>
            </a:r>
            <a:endParaRPr lang="sr-Latn-R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RS" sz="10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	</a:t>
            </a:r>
            <a:endParaRPr lang="sr-Latn-RS" sz="1000" dirty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Od kojih elemenata zavisi veličina uzorka?</a:t>
            </a: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RS" sz="1600" dirty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	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Željena snaga statističkog testa</a:t>
            </a: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RS" sz="1600" dirty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	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Broj kontrolnih varijabli</a:t>
            </a:r>
          </a:p>
          <a:p>
            <a:pPr marL="609600" indent="-609600"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sr-Latn-RS" sz="1600" dirty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	</a:t>
            </a:r>
            <a:r>
              <a:rPr lang="sr-Latn-R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Varijabilnost merenih pojava u populaciji</a:t>
            </a:r>
            <a:endParaRPr lang="sr-Latn-C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368" y="1556792"/>
            <a:ext cx="7271715" cy="2347724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adekvatnost</a:t>
            </a: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 uzorka</a:t>
            </a:r>
            <a:endParaRPr kumimoji="1" lang="en-US" altLang="sr-Latn-RS" sz="4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8424" y="6165304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751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42830" y="1844824"/>
            <a:ext cx="4257162" cy="2232248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Konstruisani na osnovu teorije verovatnoće</a:t>
            </a:r>
          </a:p>
          <a:p>
            <a:pPr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Svaki član populacije ima jednaku šansu da uđe u uzorak</a:t>
            </a:r>
          </a:p>
          <a:p>
            <a:pPr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Izbor objekata je nezavisan od istraživača</a:t>
            </a:r>
            <a:endParaRPr lang="en-U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  <a:p>
            <a:pPr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Povećava reprezentativnost uzorka</a:t>
            </a:r>
          </a:p>
          <a:p>
            <a:pPr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Uglavnom nam je potreban spisak svih članova populacije</a:t>
            </a:r>
            <a:endParaRPr lang="en-US" sz="1600" dirty="0" smtClean="0">
              <a:solidFill>
                <a:srgbClr val="000000"/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3072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00548" y="1844824"/>
            <a:ext cx="4429156" cy="2232248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Nisu konstruisani na osnovu teorije verovatnoće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Neki članovi populacije su “povlašćeni”: imaju veću šansu da uđu u uzorak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Izbor objekata zavisi od istraživača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Upitna reprezentativnost</a:t>
            </a:r>
          </a:p>
          <a:p>
            <a:pPr>
              <a:lnSpc>
                <a:spcPct val="80000"/>
              </a:lnSpc>
              <a:buClrTx/>
              <a:buFont typeface="Arial" panose="020B0604020202020204" pitchFamily="34" charset="0"/>
              <a:buChar char="•"/>
            </a:pPr>
            <a:r>
              <a:rPr lang="sr-Latn-CS" sz="1600" dirty="0" smtClean="0">
                <a:solidFill>
                  <a:srgbClr val="000000"/>
                </a:solidFill>
                <a:latin typeface="Tempus Sans ITC" pitchFamily="82" charset="0"/>
                <a:cs typeface="Segoe UI Light" panose="020B0502040204020203" pitchFamily="34" charset="0"/>
              </a:rPr>
              <a:t>Nije nam potreban spisak svih članova populacije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830" y="1412776"/>
            <a:ext cx="262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 smtClean="0">
                <a:latin typeface="Tempus Sans ITC" pitchFamily="82" charset="0"/>
                <a:cs typeface="Segoe UI" panose="020B0502040204020203" pitchFamily="34" charset="0"/>
              </a:rPr>
              <a:t>Slučajni</a:t>
            </a:r>
            <a:r>
              <a:rPr lang="sr-Latn-RS" dirty="0" smtClean="0">
                <a:latin typeface="Tempus Sans ITC" pitchFamily="82" charset="0"/>
                <a:cs typeface="Segoe UI Light" panose="020B0502040204020203" pitchFamily="34" charset="0"/>
              </a:rPr>
              <a:t> (random) </a:t>
            </a:r>
            <a:r>
              <a:rPr lang="sr-Latn-RS" b="1" dirty="0" smtClean="0">
                <a:latin typeface="Tempus Sans ITC" pitchFamily="82" charset="0"/>
                <a:cs typeface="Segoe UI Light" panose="020B0502040204020203" pitchFamily="34" charset="0"/>
              </a:rPr>
              <a:t>uzorci</a:t>
            </a:r>
            <a:endParaRPr lang="en-US" b="1" dirty="0"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0548" y="1412776"/>
            <a:ext cx="334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 dirty="0">
                <a:latin typeface="Tempus Sans ITC" pitchFamily="82" charset="0"/>
                <a:cs typeface="Segoe UI" panose="020B0502040204020203" pitchFamily="34" charset="0"/>
              </a:rPr>
              <a:t>Neslučajni</a:t>
            </a:r>
            <a:r>
              <a:rPr lang="sr-Latn-RS" dirty="0" smtClean="0">
                <a:latin typeface="Tempus Sans ITC" pitchFamily="82" charset="0"/>
                <a:cs typeface="Segoe UI Light" panose="020B0502040204020203" pitchFamily="34" charset="0"/>
              </a:rPr>
              <a:t> (non random) </a:t>
            </a:r>
            <a:r>
              <a:rPr lang="sr-Latn-RS" b="1" dirty="0" smtClean="0">
                <a:latin typeface="Tempus Sans ITC" pitchFamily="82" charset="0"/>
                <a:cs typeface="Segoe UI Light" panose="020B0502040204020203" pitchFamily="34" charset="0"/>
              </a:rPr>
              <a:t>uzorci</a:t>
            </a:r>
            <a:endParaRPr lang="en-US" b="1" dirty="0">
              <a:latin typeface="Tempus Sans ITC" pitchFamily="82" charset="0"/>
              <a:cs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124" y="4279499"/>
            <a:ext cx="1846824" cy="2278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0540" y="4279499"/>
            <a:ext cx="1846824" cy="2278743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845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empus Sans ITC" pitchFamily="82" charset="0"/>
                <a:cs typeface="Segoe UI Light" panose="020B0502040204020203" pitchFamily="34" charset="0"/>
              </a:rPr>
              <a:t>osnovne </a:t>
            </a: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Tempus Sans ITC" pitchFamily="82" charset="0"/>
                <a:cs typeface="Segoe UI Light" panose="020B0502040204020203" pitchFamily="34" charset="0"/>
              </a:rPr>
              <a:t>klase uzoraka</a:t>
            </a:r>
            <a:endParaRPr kumimoji="1" lang="en-US" altLang="sr-Latn-RS" sz="4200" cap="small" dirty="0" smtClean="0">
              <a:solidFill>
                <a:srgbClr val="C00000"/>
              </a:solidFill>
              <a:latin typeface="Tempus Sans ITC" pitchFamily="82" charset="0"/>
              <a:cs typeface="Segoe UI Ligh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8424" y="6165304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07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845496" y="1265932"/>
            <a:ext cx="8298504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</a:pPr>
            <a:r>
              <a:rPr lang="sr-Latn-CS" b="1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Prost slučajan uzorak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Liste slučajnih brojeva, šešir, bubanj...</a:t>
            </a: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endParaRPr lang="sr-Latn-CS" sz="16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eaLnBrk="0" hangingPunct="0">
              <a:spcBef>
                <a:spcPts val="0"/>
              </a:spcBef>
            </a:pP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endParaRPr lang="sr-Latn-CS" sz="10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Sistematski slučajan uzorak</a:t>
            </a: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endParaRPr lang="sr-Latn-CS" sz="16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Izbor svakog n-tog člana populacije</a:t>
            </a:r>
          </a:p>
          <a:p>
            <a:pPr marL="609600" indent="-609600" eaLnBrk="0" hangingPunct="0">
              <a:spcBef>
                <a:spcPts val="0"/>
              </a:spcBef>
            </a:pPr>
            <a:r>
              <a:rPr lang="sr-Latn-CS" sz="10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Stratifikovani uzorak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Stratumi – kategorije osobina 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po kojima se članovi 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	              populacije razlikuju 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Slučajan izbor u okviru svakog stratuma</a:t>
            </a:r>
            <a:endParaRPr lang="sr-Latn-CS" sz="16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0" hangingPunct="0">
              <a:spcBef>
                <a:spcPts val="0"/>
              </a:spcBef>
            </a:pPr>
            <a:r>
              <a:rPr lang="sr-Latn-CS" sz="10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marL="609600" indent="-609600" eaLnBrk="0" hangingPunct="0">
              <a:spcBef>
                <a:spcPts val="0"/>
              </a:spcBef>
            </a:pPr>
            <a:r>
              <a:rPr lang="sr-Latn-CS" b="1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Klastersko uzorkovanje (uzorkovanje skupina)</a:t>
            </a:r>
            <a:endParaRPr lang="sr-Latn-CS" b="1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Kada su članovi populacije grupisani u hijerarhijski organizovane klastere</a:t>
            </a:r>
          </a:p>
          <a:p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Primer: </a:t>
            </a: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države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–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regioni 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–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opštine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r-Latn-R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–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naselja </a:t>
            </a:r>
            <a:r>
              <a:rPr lang="sr-Latn-R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– škole – odeljenja </a:t>
            </a: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endParaRPr lang="sr-Latn-CS" sz="1600" dirty="0" smtClean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endParaRPr lang="sr-Latn-CS" sz="10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Višeetapno uzorkovanje</a:t>
            </a:r>
          </a:p>
          <a:p>
            <a:pPr marL="609600" indent="-609600" eaLnBrk="0" hangingPunct="0">
              <a:spcBef>
                <a:spcPct val="20000"/>
              </a:spcBef>
            </a:pPr>
            <a:r>
              <a:rPr lang="sr-Latn-CS" sz="1600" dirty="0" smtClean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Poput klasterskog, samo se i objekti unutar mikro-skupina biraju (na slučajan način)</a:t>
            </a:r>
            <a:r>
              <a:rPr lang="sr-Latn-CS" sz="16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	</a:t>
            </a:r>
            <a:endParaRPr lang="en-GB" sz="1600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8660" y="1401818"/>
            <a:ext cx="4073357" cy="313560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71550" y="115888"/>
            <a:ext cx="78486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6BB1C9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6585CF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vrste </a:t>
            </a:r>
            <a:r>
              <a:rPr kumimoji="1" lang="sr-Latn-CS" altLang="sr-Latn-RS" sz="4200" cap="small" dirty="0" smtClean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slučajnih</a:t>
            </a:r>
            <a:r>
              <a:rPr kumimoji="1" lang="sr-Latn-CS" altLang="sr-Latn-RS" sz="4200" cap="smal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uzoraka</a:t>
            </a:r>
            <a:endParaRPr kumimoji="1" lang="en-US" altLang="sr-Latn-RS" sz="4200" cap="small" dirty="0" smtClean="0">
              <a:solidFill>
                <a:schemeClr val="tx2">
                  <a:lumMod val="60000"/>
                  <a:lumOff val="4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8424" y="6165304"/>
            <a:ext cx="6480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1214</TotalTime>
  <Words>6123</Words>
  <Application>Microsoft Office PowerPoint</Application>
  <PresentationFormat>On-screen Show (4:3)</PresentationFormat>
  <Paragraphs>1638</Paragraphs>
  <Slides>156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156</vt:i4>
      </vt:variant>
    </vt:vector>
  </HeadingPairs>
  <TitlesOfParts>
    <vt:vector size="157" baseType="lpstr">
      <vt:lpstr>Civic</vt:lpstr>
      <vt:lpstr>METODOLOGIJA PEDAGOŠKIH ISTRAŽIVANJA</vt:lpstr>
      <vt:lpstr>METODOLOGIJA NIJE METODIKA!</vt:lpstr>
      <vt:lpstr>Kako istražujemo u društvenim naukama ..... Po Abrahamu Kaplanu</vt:lpstr>
      <vt:lpstr>Ili  Hajzenbergu …"Moramo uvek biti svesni toga da ono što posmatramo nije priroda “po sebi i u suštini”, već je to samo (ona) priroda koja je  METODOM ODGOVORA primerena PRIRODI PITANJA”</vt:lpstr>
      <vt:lpstr>POTRAGA ZA ISTINOM</vt:lpstr>
      <vt:lpstr>Slide 6</vt:lpstr>
      <vt:lpstr>Kako je to sa teorijom?</vt:lpstr>
      <vt:lpstr>Rasuđivanje?</vt:lpstr>
      <vt:lpstr>Slide 9</vt:lpstr>
      <vt:lpstr>U obrazovanju ...</vt:lpstr>
      <vt:lpstr>Experimenta lucifera / experimenta fructifera</vt:lpstr>
      <vt:lpstr>Pojave koje istražujemo u obrazovanju ....</vt:lpstr>
      <vt:lpstr>Pretpostavke i priroda nauke </vt:lpstr>
      <vt:lpstr>Slide 14</vt:lpstr>
      <vt:lpstr>Pet koraka u procesu empirijske nauke</vt:lpstr>
      <vt:lpstr>Slide 16</vt:lpstr>
      <vt:lpstr>NE-NAUČNA METODA</vt:lpstr>
      <vt:lpstr>NAUČNA METODA</vt:lpstr>
      <vt:lpstr>Proces naučnog saznanja</vt:lpstr>
      <vt:lpstr>NAUČNA METODA</vt:lpstr>
      <vt:lpstr>Slide 21</vt:lpstr>
      <vt:lpstr>Slide 22</vt:lpstr>
      <vt:lpstr>SVRHA ISTRAŽIVANJA</vt:lpstr>
      <vt:lpstr>Slide 24</vt:lpstr>
      <vt:lpstr>“PEŠČANIK” – STRUKTURA ISTRAŽIVANJA</vt:lpstr>
      <vt:lpstr>KLASIČNI PERIOD</vt:lpstr>
      <vt:lpstr>Slide 27</vt:lpstr>
      <vt:lpstr>PROSVETITELJSTVO</vt:lpstr>
      <vt:lpstr>RENE DEKART</vt:lpstr>
      <vt:lpstr>Slide 30</vt:lpstr>
      <vt:lpstr>Slide 31</vt:lpstr>
      <vt:lpstr>HASAN IBN AL-HAYTHAM (Alhazen)</vt:lpstr>
      <vt:lpstr>Slide 33</vt:lpstr>
      <vt:lpstr>Slide 34</vt:lpstr>
      <vt:lpstr>Slide 35</vt:lpstr>
      <vt:lpstr>Slide 36</vt:lpstr>
      <vt:lpstr>Slide 37</vt:lpstr>
      <vt:lpstr>STANFORD PRISON EKSPERIMENT</vt:lpstr>
      <vt:lpstr>KONFORMIRANJE KA NORMI</vt:lpstr>
      <vt:lpstr>Slide 40</vt:lpstr>
      <vt:lpstr>Slide 41</vt:lpstr>
      <vt:lpstr>Slide 42</vt:lpstr>
      <vt:lpstr>KRATKA VEŽBA (ISTRAŽIVANJE)</vt:lpstr>
      <vt:lpstr>Pigmalion u učionici (Rosenthal,1963)</vt:lpstr>
      <vt:lpstr>Slide 45</vt:lpstr>
      <vt:lpstr>KRATKA VEŽBA (10-15 minuta) Q1</vt:lpstr>
      <vt:lpstr>CILJEVI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  POZITIVIZAM</vt:lpstr>
      <vt:lpstr>POZITIVISTIČKI NACRT</vt:lpstr>
      <vt:lpstr>Slide 58</vt:lpstr>
      <vt:lpstr>PET VELIKIH REČI ...</vt:lpstr>
      <vt:lpstr>PRVA I DRUGA ...</vt:lpstr>
      <vt:lpstr>TREĆA ...</vt:lpstr>
      <vt:lpstr>ČETVRTA ... </vt:lpstr>
      <vt:lpstr>PETA ... </vt:lpstr>
      <vt:lpstr>INTERPRETATIVNA PARADIGMA </vt:lpstr>
      <vt:lpstr>INTERPRETATIVNI NACRT</vt:lpstr>
      <vt:lpstr>   NATURALISTIČKE METODE</vt:lpstr>
      <vt:lpstr>Slide 67</vt:lpstr>
      <vt:lpstr>Slide 68</vt:lpstr>
      <vt:lpstr>EMPIRIJSKI KRUG                     hipotetičko-deduktivni pristup</vt:lpstr>
      <vt:lpstr>POSMATRANJE</vt:lpstr>
      <vt:lpstr>Slide 71</vt:lpstr>
      <vt:lpstr>INDUKCIJA</vt:lpstr>
      <vt:lpstr>DEDUKCIJA</vt:lpstr>
      <vt:lpstr>TESTIRANJE</vt:lpstr>
      <vt:lpstr>EVALUACIJA</vt:lpstr>
      <vt:lpstr>EMPIRIJSKI KRUG!</vt:lpstr>
      <vt:lpstr>Slide 77</vt:lpstr>
      <vt:lpstr>ELEMENTI NAUČNOG METODA</vt:lpstr>
      <vt:lpstr>IZVORI  INFORMACIJA ISTRAŽIVANJA</vt:lpstr>
      <vt:lpstr>OSMIŠLJAVANJE NAČINA DA SE PROBLEM ISPITA</vt:lpstr>
      <vt:lpstr>NACRT ISTRAŽIVANJA – TEORIJSKI DEO</vt:lpstr>
      <vt:lpstr>NACRT ISTRAŽIVANJA – TEHNIČKO METODOLOŠKI DEO</vt:lpstr>
      <vt:lpstr>(NE)POTVRĐIVANJE</vt:lpstr>
      <vt:lpstr>POTVRĐIVANJE</vt:lpstr>
      <vt:lpstr>NEPOTVRĐIVANJE</vt:lpstr>
      <vt:lpstr>Slide 86</vt:lpstr>
      <vt:lpstr>KRITERIJUM</vt:lpstr>
      <vt:lpstr>VARIJABLE</vt:lpstr>
      <vt:lpstr>VARIJABLE  PREMA VRSTI OBJEKATA</vt:lpstr>
      <vt:lpstr>VARIJABLE PREMA STEPENU KONTROLE</vt:lpstr>
      <vt:lpstr>VARIJABLE PREMA NAČINU MERENJA</vt:lpstr>
      <vt:lpstr>DVE VARIJABLE U ČETIRI RELACIJE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TESTOVI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TEHNIKE KOJE SE SLUŽE PITANJIMA</vt:lpstr>
      <vt:lpstr>Slide 137</vt:lpstr>
      <vt:lpstr>Slide 138</vt:lpstr>
      <vt:lpstr>Slide 139</vt:lpstr>
      <vt:lpstr>Slide 140</vt:lpstr>
      <vt:lpstr>Slide 141</vt:lpstr>
      <vt:lpstr>Slide 142</vt:lpstr>
      <vt:lpstr>SKALE PROCENE</vt:lpstr>
      <vt:lpstr>Slide 144</vt:lpstr>
      <vt:lpstr>Slide 145</vt:lpstr>
      <vt:lpstr>SKALE STAVOVA</vt:lpstr>
      <vt:lpstr>Slide 147</vt:lpstr>
      <vt:lpstr>Slide 148</vt:lpstr>
      <vt:lpstr>Slide 149</vt:lpstr>
      <vt:lpstr>ANALIZA SOCIJALNIH MREŽA</vt:lpstr>
      <vt:lpstr>Slide 151</vt:lpstr>
      <vt:lpstr>Slide 152</vt:lpstr>
      <vt:lpstr>ANALIZA SADRŽAJA</vt:lpstr>
      <vt:lpstr>Slide 154</vt:lpstr>
      <vt:lpstr>SEKUNDARNI PODACI I BIG DATA</vt:lpstr>
      <vt:lpstr>Slide 156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METODOLOGIJA PEDAGOŠKIH ISTRAŽANJA</dc:title>
  <dc:creator>Toshiba</dc:creator>
  <cp:lastModifiedBy>Toshiba</cp:lastModifiedBy>
  <cp:revision>140</cp:revision>
  <dcterms:created xsi:type="dcterms:W3CDTF">2016-12-15T11:09:06Z</dcterms:created>
  <dcterms:modified xsi:type="dcterms:W3CDTF">2017-01-11T08:45:52Z</dcterms:modified>
</cp:coreProperties>
</file>