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7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4859-056F-46FB-9CEB-AFEC65987AE6}" type="datetimeFigureOut">
              <a:rPr lang="sr-Latn-CS" smtClean="0"/>
              <a:pPr/>
              <a:t>26.9.2017</a:t>
            </a:fld>
            <a:endParaRPr lang="sr-Latn-C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B1B8D47-B043-4F86-98DC-B548CC5BEF26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4859-056F-46FB-9CEB-AFEC65987AE6}" type="datetimeFigureOut">
              <a:rPr lang="sr-Latn-CS" smtClean="0"/>
              <a:pPr/>
              <a:t>26.9.2017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D47-B043-4F86-98DC-B548CC5BEF2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4859-056F-46FB-9CEB-AFEC65987AE6}" type="datetimeFigureOut">
              <a:rPr lang="sr-Latn-CS" smtClean="0"/>
              <a:pPr/>
              <a:t>26.9.2017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D47-B043-4F86-98DC-B548CC5BEF2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4859-056F-46FB-9CEB-AFEC65987AE6}" type="datetimeFigureOut">
              <a:rPr lang="sr-Latn-CS" smtClean="0"/>
              <a:pPr/>
              <a:t>26.9.2017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D47-B043-4F86-98DC-B548CC5BEF26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4859-056F-46FB-9CEB-AFEC65987AE6}" type="datetimeFigureOut">
              <a:rPr lang="sr-Latn-CS" smtClean="0"/>
              <a:pPr/>
              <a:t>26.9.2017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r-Latn-C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B1B8D47-B043-4F86-98DC-B548CC5BEF2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4859-056F-46FB-9CEB-AFEC65987AE6}" type="datetimeFigureOut">
              <a:rPr lang="sr-Latn-CS" smtClean="0"/>
              <a:pPr/>
              <a:t>26.9.2017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D47-B043-4F86-98DC-B548CC5BEF26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4859-056F-46FB-9CEB-AFEC65987AE6}" type="datetimeFigureOut">
              <a:rPr lang="sr-Latn-CS" smtClean="0"/>
              <a:pPr/>
              <a:t>26.9.2017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D47-B043-4F86-98DC-B548CC5BEF26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4859-056F-46FB-9CEB-AFEC65987AE6}" type="datetimeFigureOut">
              <a:rPr lang="sr-Latn-CS" smtClean="0"/>
              <a:pPr/>
              <a:t>26.9.2017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D47-B043-4F86-98DC-B548CC5BEF2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4859-056F-46FB-9CEB-AFEC65987AE6}" type="datetimeFigureOut">
              <a:rPr lang="sr-Latn-CS" smtClean="0"/>
              <a:pPr/>
              <a:t>26.9.2017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D47-B043-4F86-98DC-B548CC5BEF2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4859-056F-46FB-9CEB-AFEC65987AE6}" type="datetimeFigureOut">
              <a:rPr lang="sr-Latn-CS" smtClean="0"/>
              <a:pPr/>
              <a:t>26.9.2017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D47-B043-4F86-98DC-B548CC5BEF26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4859-056F-46FB-9CEB-AFEC65987AE6}" type="datetimeFigureOut">
              <a:rPr lang="sr-Latn-CS" smtClean="0"/>
              <a:pPr/>
              <a:t>26.9.2017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B1B8D47-B043-4F86-98DC-B548CC5BEF26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D3A4859-056F-46FB-9CEB-AFEC65987AE6}" type="datetimeFigureOut">
              <a:rPr lang="sr-Latn-CS" smtClean="0"/>
              <a:pPr/>
              <a:t>26.9.2017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r-Latn-C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B1B8D47-B043-4F86-98DC-B548CC5BEF2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Од</a:t>
            </a:r>
            <a:r>
              <a:rPr lang="sr-Latn-CS" dirty="0" smtClean="0"/>
              <a:t> </a:t>
            </a:r>
            <a:r>
              <a:rPr lang="ru-RU" dirty="0" smtClean="0"/>
              <a:t>активности</a:t>
            </a:r>
            <a:r>
              <a:rPr lang="sr-Latn-CS" dirty="0" smtClean="0"/>
              <a:t> </a:t>
            </a:r>
            <a:r>
              <a:rPr lang="ru-RU" dirty="0" smtClean="0"/>
              <a:t>домског</a:t>
            </a:r>
            <a:r>
              <a:rPr lang="sr-Latn-CS" dirty="0" smtClean="0"/>
              <a:t> </a:t>
            </a:r>
            <a:r>
              <a:rPr lang="ru-RU" dirty="0" smtClean="0"/>
              <a:t>васпитача</a:t>
            </a:r>
            <a:r>
              <a:rPr lang="sr-Latn-CS" dirty="0" smtClean="0"/>
              <a:t> </a:t>
            </a:r>
          </a:p>
          <a:p>
            <a:r>
              <a:rPr lang="sr-Latn-CS" dirty="0" smtClean="0"/>
              <a:t>(</a:t>
            </a:r>
            <a:r>
              <a:rPr lang="ru-RU" dirty="0" smtClean="0"/>
              <a:t>начина</a:t>
            </a:r>
            <a:r>
              <a:rPr lang="sr-Latn-CS" dirty="0" smtClean="0"/>
              <a:t> </a:t>
            </a:r>
            <a:r>
              <a:rPr lang="ru-RU" dirty="0" smtClean="0"/>
              <a:t>подучавања</a:t>
            </a:r>
            <a:r>
              <a:rPr lang="sr-Latn-CS" dirty="0" smtClean="0"/>
              <a:t>)</a:t>
            </a:r>
          </a:p>
          <a:p>
            <a:r>
              <a:rPr lang="sr-Latn-CS" dirty="0" smtClean="0"/>
              <a:t> </a:t>
            </a:r>
            <a:r>
              <a:rPr lang="ru-RU" dirty="0" smtClean="0"/>
              <a:t>до</a:t>
            </a:r>
            <a:r>
              <a:rPr lang="sr-Latn-CS" dirty="0" smtClean="0"/>
              <a:t> </a:t>
            </a:r>
            <a:r>
              <a:rPr lang="ru-RU" dirty="0" smtClean="0"/>
              <a:t>понашања</a:t>
            </a:r>
            <a:r>
              <a:rPr lang="sr-Latn-CS" dirty="0" smtClean="0"/>
              <a:t> </a:t>
            </a:r>
            <a:r>
              <a:rPr lang="ru-RU" dirty="0" smtClean="0"/>
              <a:t>ученика</a:t>
            </a:r>
            <a:r>
              <a:rPr lang="sr-Latn-CS" dirty="0" smtClean="0"/>
              <a:t> </a:t>
            </a:r>
          </a:p>
          <a:p>
            <a:r>
              <a:rPr lang="sr-Cyrl-CS" dirty="0" smtClean="0"/>
              <a:t>(примери добре праксе)</a:t>
            </a:r>
            <a:endParaRPr lang="sr-Cyrl-C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772400" cy="1857388"/>
          </a:xfrm>
        </p:spPr>
        <p:txBody>
          <a:bodyPr>
            <a:normAutofit fontScale="90000"/>
          </a:bodyPr>
          <a:lstStyle/>
          <a:p>
            <a:r>
              <a:rPr lang="sr-Latn-CS" sz="2800" b="1" dirty="0" smtClean="0"/>
              <a:t/>
            </a:r>
            <a:br>
              <a:rPr lang="sr-Latn-CS" sz="2800" b="1" dirty="0" smtClean="0"/>
            </a:br>
            <a:r>
              <a:rPr lang="sr-Cyrl-CS" sz="2800" b="1" dirty="0" smtClean="0"/>
              <a:t>Основе управљања понашањем</a:t>
            </a:r>
            <a:r>
              <a:rPr lang="sr-Latn-CS" sz="2800" b="1" dirty="0" smtClean="0"/>
              <a:t>,</a:t>
            </a:r>
            <a:r>
              <a:rPr lang="sr-Cyrl-CS" sz="2800" b="1" dirty="0" smtClean="0"/>
              <a:t> </a:t>
            </a:r>
            <a:r>
              <a:rPr lang="ru-RU" sz="2800" b="1" dirty="0" smtClean="0"/>
              <a:t>т</a:t>
            </a:r>
            <a:r>
              <a:rPr lang="sr-Cyrl-CS" sz="2800" b="1" dirty="0" smtClean="0"/>
              <a:t>ехнике надзора и могућности контроле  понашања</a:t>
            </a:r>
            <a:r>
              <a:rPr lang="sr-Latn-CS" dirty="0" smtClean="0"/>
              <a:t/>
            </a:r>
            <a:br>
              <a:rPr lang="sr-Latn-CS" dirty="0" smtClean="0"/>
            </a:b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Основна</a:t>
            </a:r>
            <a:r>
              <a:rPr lang="sr-Latn-CS" b="1" dirty="0" smtClean="0"/>
              <a:t> </a:t>
            </a:r>
            <a:r>
              <a:rPr lang="ru-RU" b="1" dirty="0" smtClean="0"/>
              <a:t>правила</a:t>
            </a:r>
            <a:r>
              <a:rPr lang="sr-Latn-CS" b="1" dirty="0" smtClean="0"/>
              <a:t> </a:t>
            </a:r>
            <a:r>
              <a:rPr lang="ru-RU" b="1" dirty="0" smtClean="0"/>
              <a:t>управљања</a:t>
            </a:r>
            <a:r>
              <a:rPr lang="sr-Latn-CS" b="1" dirty="0" smtClean="0"/>
              <a:t> </a:t>
            </a:r>
            <a:r>
              <a:rPr lang="ru-RU" b="1" dirty="0" smtClean="0"/>
              <a:t>понашањем</a:t>
            </a:r>
            <a:r>
              <a:rPr lang="sr-Latn-CS" b="1" dirty="0" smtClean="0"/>
              <a:t>  </a:t>
            </a:r>
            <a:r>
              <a:rPr lang="sr-Cyrl-CS" b="1" dirty="0" smtClean="0"/>
              <a:t>(технике)</a:t>
            </a:r>
            <a:endParaRPr lang="sr-Cyrl-C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r-Latn-CS" dirty="0" smtClean="0"/>
              <a:t>Biti jasan.</a:t>
            </a:r>
          </a:p>
          <a:p>
            <a:pPr>
              <a:buFont typeface="Wingdings" pitchFamily="2" charset="2"/>
              <a:buChar char="Ø"/>
            </a:pPr>
            <a:r>
              <a:rPr lang="sr-Latn-CS" dirty="0" smtClean="0"/>
              <a:t>Biti svestan.</a:t>
            </a:r>
          </a:p>
          <a:p>
            <a:pPr>
              <a:buFont typeface="Wingdings" pitchFamily="2" charset="2"/>
              <a:buChar char="Ø"/>
            </a:pPr>
            <a:r>
              <a:rPr lang="sr-Latn-CS" dirty="0" smtClean="0"/>
              <a:t>Biti miran i dosledan.</a:t>
            </a:r>
          </a:p>
          <a:p>
            <a:pPr>
              <a:buFont typeface="Wingdings" pitchFamily="2" charset="2"/>
              <a:buChar char="Ø"/>
            </a:pPr>
            <a:r>
              <a:rPr lang="sr-Latn-CS" dirty="0" smtClean="0"/>
              <a:t>Dati smernice (blagovremeno).</a:t>
            </a:r>
          </a:p>
          <a:p>
            <a:pPr>
              <a:buFont typeface="Wingdings" pitchFamily="2" charset="2"/>
              <a:buChar char="Ø"/>
            </a:pPr>
            <a:r>
              <a:rPr lang="sr-Latn-CS" dirty="0" smtClean="0"/>
              <a:t>Biti pozitivan.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Технике</a:t>
            </a:r>
            <a:r>
              <a:rPr lang="sr-Latn-CS" b="1" dirty="0" smtClean="0"/>
              <a:t> </a:t>
            </a:r>
            <a:r>
              <a:rPr lang="ru-RU" b="1" dirty="0" smtClean="0"/>
              <a:t>надзора</a:t>
            </a:r>
            <a:endParaRPr lang="sr-Latn-C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/>
              <a:t>Како</a:t>
            </a:r>
            <a:r>
              <a:rPr lang="sr-Latn-CS" b="1" dirty="0" smtClean="0"/>
              <a:t> </a:t>
            </a:r>
            <a:r>
              <a:rPr lang="ru-RU" b="1" dirty="0" smtClean="0"/>
              <a:t>успоставити</a:t>
            </a:r>
            <a:r>
              <a:rPr lang="sr-Latn-CS" b="1" dirty="0" smtClean="0"/>
              <a:t> </a:t>
            </a:r>
            <a:r>
              <a:rPr lang="ru-RU" b="1" dirty="0" smtClean="0"/>
              <a:t>и</a:t>
            </a:r>
            <a:r>
              <a:rPr lang="sr-Latn-CS" b="1" dirty="0" smtClean="0"/>
              <a:t> </a:t>
            </a:r>
            <a:r>
              <a:rPr lang="ru-RU" b="1" dirty="0" smtClean="0"/>
              <a:t>задржати</a:t>
            </a:r>
            <a:r>
              <a:rPr lang="sr-Latn-CS" b="1" dirty="0" smtClean="0"/>
              <a:t> </a:t>
            </a:r>
            <a:r>
              <a:rPr lang="ru-RU" b="1" dirty="0" smtClean="0"/>
              <a:t>контролу</a:t>
            </a:r>
            <a:r>
              <a:rPr lang="sr-Latn-CS" b="1" dirty="0" smtClean="0"/>
              <a:t>?</a:t>
            </a:r>
          </a:p>
          <a:p>
            <a:r>
              <a:rPr lang="ru-RU" dirty="0" smtClean="0"/>
              <a:t>Причекати</a:t>
            </a:r>
            <a:r>
              <a:rPr lang="sr-Latn-CS" dirty="0" smtClean="0"/>
              <a:t> </a:t>
            </a:r>
            <a:r>
              <a:rPr lang="ru-RU" dirty="0" smtClean="0"/>
              <a:t>да</a:t>
            </a:r>
            <a:r>
              <a:rPr lang="sr-Latn-CS" dirty="0" smtClean="0"/>
              <a:t> </a:t>
            </a:r>
            <a:r>
              <a:rPr lang="ru-RU" dirty="0" smtClean="0"/>
              <a:t>се</a:t>
            </a:r>
            <a:r>
              <a:rPr lang="sr-Latn-CS" dirty="0" smtClean="0"/>
              <a:t> </a:t>
            </a:r>
            <a:r>
              <a:rPr lang="ru-RU" dirty="0" smtClean="0"/>
              <a:t>деца</a:t>
            </a:r>
            <a:r>
              <a:rPr lang="sr-Latn-CS" dirty="0" smtClean="0"/>
              <a:t> </a:t>
            </a:r>
            <a:r>
              <a:rPr lang="ru-RU" dirty="0" smtClean="0"/>
              <a:t>у</a:t>
            </a:r>
            <a:r>
              <a:rPr lang="ru-RU" dirty="0" smtClean="0">
                <a:solidFill>
                  <a:srgbClr val="FF0000"/>
                </a:solidFill>
              </a:rPr>
              <a:t>мир</a:t>
            </a:r>
            <a:r>
              <a:rPr lang="ru-RU" dirty="0" smtClean="0"/>
              <a:t>е</a:t>
            </a:r>
            <a:r>
              <a:rPr lang="sr-Latn-CS" dirty="0" smtClean="0"/>
              <a:t> (</a:t>
            </a:r>
            <a:r>
              <a:rPr lang="ru-RU" dirty="0" smtClean="0"/>
              <a:t>Зашто</a:t>
            </a:r>
            <a:r>
              <a:rPr lang="sr-Latn-CS" dirty="0" smtClean="0"/>
              <a:t> </a:t>
            </a:r>
            <a:r>
              <a:rPr lang="ru-RU" dirty="0" smtClean="0"/>
              <a:t>морају</a:t>
            </a:r>
            <a:r>
              <a:rPr lang="sr-Latn-CS" dirty="0" smtClean="0"/>
              <a:t> </a:t>
            </a:r>
            <a:r>
              <a:rPr lang="ru-RU" dirty="0" smtClean="0"/>
              <a:t>бити</a:t>
            </a:r>
            <a:r>
              <a:rPr lang="sr-Latn-CS" dirty="0" smtClean="0"/>
              <a:t> </a:t>
            </a:r>
            <a:r>
              <a:rPr lang="ru-RU" dirty="0" smtClean="0"/>
              <a:t>тихи</a:t>
            </a:r>
            <a:r>
              <a:rPr lang="sr-Latn-CS" dirty="0" smtClean="0"/>
              <a:t>?).</a:t>
            </a:r>
          </a:p>
          <a:p>
            <a:r>
              <a:rPr lang="ru-RU" dirty="0" smtClean="0"/>
              <a:t>Бити</a:t>
            </a:r>
            <a:r>
              <a:rPr lang="sr-Latn-CS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љубазан</a:t>
            </a:r>
            <a:r>
              <a:rPr lang="sr-Latn-CS" dirty="0" smtClean="0"/>
              <a:t> </a:t>
            </a:r>
            <a:r>
              <a:rPr lang="ru-RU" dirty="0" smtClean="0"/>
              <a:t>са</a:t>
            </a:r>
            <a:r>
              <a:rPr lang="sr-Latn-CS" dirty="0" smtClean="0"/>
              <a:t> </a:t>
            </a:r>
            <a:r>
              <a:rPr lang="ru-RU" dirty="0" smtClean="0"/>
              <a:t>децом</a:t>
            </a:r>
            <a:r>
              <a:rPr lang="sr-Latn-CS" dirty="0" smtClean="0"/>
              <a:t> </a:t>
            </a:r>
            <a:r>
              <a:rPr lang="ru-RU" dirty="0" smtClean="0"/>
              <a:t>и</a:t>
            </a:r>
            <a:r>
              <a:rPr lang="sr-Latn-CS" dirty="0" smtClean="0"/>
              <a:t> </a:t>
            </a:r>
            <a:r>
              <a:rPr lang="ru-RU" dirty="0" smtClean="0"/>
              <a:t>контролисати</a:t>
            </a:r>
            <a:r>
              <a:rPr lang="sr-Latn-CS" dirty="0" smtClean="0"/>
              <a:t> </a:t>
            </a:r>
            <a:r>
              <a:rPr lang="ru-RU" dirty="0" smtClean="0"/>
              <a:t>свој</a:t>
            </a:r>
            <a:r>
              <a:rPr lang="sr-Latn-CS" dirty="0" smtClean="0"/>
              <a:t> </a:t>
            </a:r>
            <a:r>
              <a:rPr lang="ru-RU" dirty="0" smtClean="0"/>
              <a:t>глас</a:t>
            </a:r>
            <a:r>
              <a:rPr lang="sr-Latn-CS" dirty="0" smtClean="0"/>
              <a:t>.</a:t>
            </a:r>
          </a:p>
          <a:p>
            <a:r>
              <a:rPr lang="ru-RU" dirty="0" smtClean="0"/>
              <a:t>Избегавати</a:t>
            </a:r>
            <a:r>
              <a:rPr lang="sr-Latn-CS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конфликт</a:t>
            </a:r>
            <a:r>
              <a:rPr lang="ru-RU" dirty="0" smtClean="0"/>
              <a:t>не</a:t>
            </a:r>
            <a:r>
              <a:rPr lang="sr-Latn-CS" dirty="0" smtClean="0"/>
              <a:t> </a:t>
            </a:r>
            <a:r>
              <a:rPr lang="ru-RU" dirty="0" smtClean="0"/>
              <a:t>ситуације</a:t>
            </a:r>
            <a:r>
              <a:rPr lang="sr-Latn-CS" dirty="0" smtClean="0"/>
              <a:t>.</a:t>
            </a:r>
          </a:p>
          <a:p>
            <a:r>
              <a:rPr lang="ru-RU" dirty="0" smtClean="0"/>
              <a:t>Реаговати</a:t>
            </a:r>
            <a:r>
              <a:rPr lang="sr-Latn-CS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разум</a:t>
            </a:r>
            <a:r>
              <a:rPr lang="ru-RU" dirty="0" smtClean="0"/>
              <a:t>ом</a:t>
            </a:r>
            <a:r>
              <a:rPr lang="sr-Latn-CS" dirty="0" smtClean="0"/>
              <a:t>, </a:t>
            </a:r>
            <a:r>
              <a:rPr lang="ru-RU" dirty="0" smtClean="0"/>
              <a:t>а</a:t>
            </a:r>
            <a:r>
              <a:rPr lang="sr-Latn-CS" dirty="0" smtClean="0"/>
              <a:t> </a:t>
            </a:r>
            <a:r>
              <a:rPr lang="ru-RU" dirty="0" smtClean="0"/>
              <a:t>не</a:t>
            </a:r>
            <a:r>
              <a:rPr lang="sr-Latn-CS" dirty="0" smtClean="0"/>
              <a:t> “</a:t>
            </a:r>
            <a:r>
              <a:rPr lang="ru-RU" dirty="0" smtClean="0"/>
              <a:t>срцем</a:t>
            </a:r>
            <a:r>
              <a:rPr lang="sr-Latn-CS" dirty="0" smtClean="0"/>
              <a:t>”.</a:t>
            </a:r>
          </a:p>
          <a:p>
            <a:r>
              <a:rPr lang="ru-RU" dirty="0" smtClean="0"/>
              <a:t>Оштар</a:t>
            </a:r>
            <a:r>
              <a:rPr lang="sr-Latn-CS" dirty="0" smtClean="0"/>
              <a:t> </a:t>
            </a:r>
            <a:r>
              <a:rPr lang="ru-RU" dirty="0" smtClean="0"/>
              <a:t>поглед</a:t>
            </a:r>
            <a:r>
              <a:rPr lang="sr-Latn-CS" dirty="0" smtClean="0"/>
              <a:t> </a:t>
            </a:r>
            <a:r>
              <a:rPr lang="ru-RU" dirty="0" smtClean="0"/>
              <a:t>и</a:t>
            </a:r>
            <a:r>
              <a:rPr lang="sr-Latn-CS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невербални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знакови</a:t>
            </a:r>
            <a:r>
              <a:rPr lang="sr-Latn-CS" dirty="0" smtClean="0"/>
              <a:t>.</a:t>
            </a:r>
          </a:p>
          <a:p>
            <a:r>
              <a:rPr lang="ru-RU" dirty="0" smtClean="0"/>
              <a:t>Бити</a:t>
            </a:r>
            <a:r>
              <a:rPr lang="sr-Latn-CS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креативан</a:t>
            </a:r>
            <a:r>
              <a:rPr lang="sr-Latn-CS" dirty="0" smtClean="0"/>
              <a:t> </a:t>
            </a:r>
            <a:r>
              <a:rPr lang="ru-RU" dirty="0" smtClean="0"/>
              <a:t>у</a:t>
            </a:r>
            <a:r>
              <a:rPr lang="sr-Latn-CS" dirty="0" smtClean="0"/>
              <a:t> </a:t>
            </a:r>
            <a:r>
              <a:rPr lang="ru-RU" dirty="0" smtClean="0"/>
              <a:t>односима</a:t>
            </a:r>
            <a:r>
              <a:rPr lang="sr-Latn-CS" dirty="0" smtClean="0"/>
              <a:t> </a:t>
            </a:r>
            <a:r>
              <a:rPr lang="ru-RU" dirty="0" smtClean="0"/>
              <a:t>са</a:t>
            </a:r>
            <a:r>
              <a:rPr lang="sr-Latn-CS" dirty="0" smtClean="0"/>
              <a:t> </a:t>
            </a:r>
            <a:r>
              <a:rPr lang="ru-RU" dirty="0" smtClean="0"/>
              <a:t>децом</a:t>
            </a:r>
            <a:r>
              <a:rPr lang="sr-Latn-CS" dirty="0" smtClean="0"/>
              <a:t> </a:t>
            </a:r>
            <a:r>
              <a:rPr lang="ru-RU" dirty="0" smtClean="0"/>
              <a:t>и</a:t>
            </a:r>
            <a:r>
              <a:rPr lang="sr-Latn-CS" dirty="0" smtClean="0"/>
              <a:t> </a:t>
            </a:r>
            <a:r>
              <a:rPr lang="ru-RU" dirty="0" smtClean="0"/>
              <a:t>свом</a:t>
            </a:r>
            <a:r>
              <a:rPr lang="sr-Latn-CS" dirty="0" smtClean="0"/>
              <a:t> </a:t>
            </a:r>
            <a:r>
              <a:rPr lang="ru-RU" dirty="0" smtClean="0"/>
              <a:t>подучавању</a:t>
            </a:r>
            <a:r>
              <a:rPr lang="sr-Latn-CS" dirty="0" smtClean="0"/>
              <a:t> </a:t>
            </a:r>
            <a:r>
              <a:rPr lang="ru-RU" dirty="0" smtClean="0"/>
              <a:t>дати</a:t>
            </a:r>
            <a:r>
              <a:rPr lang="sr-Latn-CS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личну</a:t>
            </a:r>
            <a:r>
              <a:rPr lang="sr-Latn-CS" dirty="0" smtClean="0">
                <a:solidFill>
                  <a:srgbClr val="FF0000"/>
                </a:solidFill>
              </a:rPr>
              <a:t> “</a:t>
            </a:r>
            <a:r>
              <a:rPr lang="ru-RU" dirty="0" smtClean="0">
                <a:solidFill>
                  <a:srgbClr val="FF0000"/>
                </a:solidFill>
              </a:rPr>
              <a:t>ноту</a:t>
            </a:r>
            <a:r>
              <a:rPr lang="sr-Latn-CS" dirty="0" smtClean="0">
                <a:solidFill>
                  <a:srgbClr val="FF0000"/>
                </a:solidFill>
              </a:rPr>
              <a:t>”.</a:t>
            </a:r>
          </a:p>
          <a:p>
            <a:r>
              <a:rPr lang="ru-RU" dirty="0" smtClean="0"/>
              <a:t>Бити</a:t>
            </a:r>
            <a:r>
              <a:rPr lang="sr-Latn-CS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флексибилан</a:t>
            </a:r>
            <a:r>
              <a:rPr lang="sr-Latn-CS" dirty="0" smtClean="0"/>
              <a:t> </a:t>
            </a:r>
            <a:r>
              <a:rPr lang="ru-RU" dirty="0" smtClean="0"/>
              <a:t>када</a:t>
            </a:r>
            <a:r>
              <a:rPr lang="sr-Latn-CS" dirty="0" smtClean="0"/>
              <a:t> </a:t>
            </a:r>
            <a:r>
              <a:rPr lang="ru-RU" dirty="0" smtClean="0"/>
              <a:t>је</a:t>
            </a:r>
            <a:r>
              <a:rPr lang="sr-Latn-CS" dirty="0" smtClean="0"/>
              <a:t> </a:t>
            </a:r>
            <a:r>
              <a:rPr lang="ru-RU" dirty="0" smtClean="0"/>
              <a:t>могуће</a:t>
            </a:r>
            <a:r>
              <a:rPr lang="sr-Latn-CS" dirty="0" smtClean="0"/>
              <a:t> </a:t>
            </a:r>
            <a:r>
              <a:rPr lang="ru-RU" dirty="0" smtClean="0"/>
              <a:t>и</a:t>
            </a:r>
            <a:r>
              <a:rPr lang="sr-Latn-CS" dirty="0" smtClean="0"/>
              <a:t> </a:t>
            </a:r>
            <a:r>
              <a:rPr lang="ru-RU" dirty="0" smtClean="0"/>
              <a:t>користити</a:t>
            </a:r>
            <a:r>
              <a:rPr lang="sr-Latn-CS" dirty="0" smtClean="0"/>
              <a:t> </a:t>
            </a:r>
            <a:r>
              <a:rPr lang="ru-RU" dirty="0" smtClean="0"/>
              <a:t>се</a:t>
            </a:r>
            <a:r>
              <a:rPr lang="sr-Latn-CS" dirty="0" smtClean="0"/>
              <a:t> </a:t>
            </a:r>
            <a:r>
              <a:rPr lang="ru-RU" dirty="0" smtClean="0"/>
              <a:t>понављањем</a:t>
            </a:r>
            <a:r>
              <a:rPr lang="sr-Latn-CS" dirty="0" smtClean="0"/>
              <a:t>, </a:t>
            </a:r>
            <a:r>
              <a:rPr lang="ru-RU" dirty="0" smtClean="0"/>
              <a:t>али</a:t>
            </a:r>
            <a:r>
              <a:rPr lang="sr-Latn-CS" dirty="0" smtClean="0"/>
              <a:t> </a:t>
            </a:r>
            <a:r>
              <a:rPr lang="ru-RU" dirty="0" smtClean="0"/>
              <a:t>одредити</a:t>
            </a:r>
            <a:r>
              <a:rPr lang="sr-Latn-CS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границе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деловања</a:t>
            </a:r>
            <a:r>
              <a:rPr lang="sr-Latn-CS" dirty="0" smtClean="0"/>
              <a:t>.</a:t>
            </a:r>
          </a:p>
          <a:p>
            <a:r>
              <a:rPr lang="sr-Latn-CS" dirty="0" smtClean="0"/>
              <a:t> </a:t>
            </a:r>
            <a:r>
              <a:rPr lang="ru-RU" dirty="0" smtClean="0"/>
              <a:t>Организовати</a:t>
            </a:r>
            <a:r>
              <a:rPr lang="sr-Latn-CS" dirty="0" smtClean="0"/>
              <a:t> </a:t>
            </a:r>
            <a:r>
              <a:rPr lang="ru-RU" dirty="0" smtClean="0"/>
              <a:t>активност</a:t>
            </a:r>
            <a:r>
              <a:rPr lang="sr-Latn-CS" dirty="0" smtClean="0"/>
              <a:t> </a:t>
            </a:r>
            <a:r>
              <a:rPr lang="ru-RU" dirty="0" smtClean="0"/>
              <a:t>тако</a:t>
            </a:r>
            <a:r>
              <a:rPr lang="sr-Latn-CS" dirty="0" smtClean="0"/>
              <a:t> </a:t>
            </a:r>
            <a:r>
              <a:rPr lang="ru-RU" dirty="0" smtClean="0"/>
              <a:t>да</a:t>
            </a:r>
            <a:r>
              <a:rPr lang="sr-Latn-CS" dirty="0" smtClean="0"/>
              <a:t> </a:t>
            </a:r>
            <a:r>
              <a:rPr lang="ru-RU" dirty="0" smtClean="0"/>
              <a:t>деца</a:t>
            </a:r>
            <a:r>
              <a:rPr lang="sr-Latn-CS" dirty="0" smtClean="0"/>
              <a:t> </a:t>
            </a:r>
            <a:r>
              <a:rPr lang="ru-RU" dirty="0" smtClean="0"/>
              <a:t>имају</a:t>
            </a:r>
            <a:r>
              <a:rPr lang="sr-Latn-CS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право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избора</a:t>
            </a:r>
            <a:r>
              <a:rPr lang="sr-Latn-CS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Превентивно</a:t>
            </a:r>
            <a:r>
              <a:rPr lang="sr-Latn-CS" dirty="0" smtClean="0"/>
              <a:t> </a:t>
            </a:r>
            <a:r>
              <a:rPr lang="ru-RU" dirty="0" smtClean="0"/>
              <a:t>и</a:t>
            </a:r>
            <a:r>
              <a:rPr lang="sr-Latn-CS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благовремено</a:t>
            </a:r>
            <a:r>
              <a:rPr lang="sr-Latn-CS" dirty="0" smtClean="0"/>
              <a:t> </a:t>
            </a:r>
            <a:r>
              <a:rPr lang="ru-RU" dirty="0" smtClean="0"/>
              <a:t>реаговање</a:t>
            </a:r>
            <a:r>
              <a:rPr lang="sr-Latn-CS" dirty="0" smtClean="0"/>
              <a:t>.</a:t>
            </a:r>
          </a:p>
          <a:p>
            <a:endParaRPr lang="sr-Latn-CS" dirty="0" smtClean="0"/>
          </a:p>
          <a:p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Када</a:t>
            </a:r>
            <a:r>
              <a:rPr lang="sr-Latn-CS" b="1" dirty="0" smtClean="0"/>
              <a:t> </a:t>
            </a:r>
            <a:r>
              <a:rPr lang="ru-RU" b="1" dirty="0" smtClean="0"/>
              <a:t>ученик</a:t>
            </a:r>
            <a:r>
              <a:rPr lang="sr-Latn-CS" b="1" dirty="0" smtClean="0"/>
              <a:t> </a:t>
            </a:r>
            <a:r>
              <a:rPr lang="ru-RU" b="1" dirty="0" smtClean="0"/>
              <a:t>не</a:t>
            </a:r>
            <a:r>
              <a:rPr lang="sr-Latn-CS" b="1" dirty="0" smtClean="0"/>
              <a:t> </a:t>
            </a:r>
            <a:r>
              <a:rPr lang="ru-RU" b="1" dirty="0" smtClean="0"/>
              <a:t>жели</a:t>
            </a:r>
            <a:r>
              <a:rPr lang="sr-Latn-CS" b="1" dirty="0" smtClean="0"/>
              <a:t> </a:t>
            </a:r>
            <a:r>
              <a:rPr lang="ru-RU" b="1" dirty="0" smtClean="0"/>
              <a:t>да</a:t>
            </a:r>
            <a:r>
              <a:rPr lang="sr-Latn-CS" b="1" dirty="0" smtClean="0"/>
              <a:t> </a:t>
            </a:r>
            <a:r>
              <a:rPr lang="ru-RU" b="1" dirty="0" smtClean="0"/>
              <a:t>ради</a:t>
            </a:r>
            <a:r>
              <a:rPr lang="sr-Latn-CS" b="1" dirty="0" smtClean="0"/>
              <a:t> </a:t>
            </a:r>
            <a:r>
              <a:rPr lang="ru-RU" b="1" dirty="0" smtClean="0"/>
              <a:t>оно</a:t>
            </a:r>
            <a:r>
              <a:rPr lang="sr-Latn-CS" b="1" dirty="0" smtClean="0"/>
              <a:t> </a:t>
            </a:r>
            <a:r>
              <a:rPr lang="ru-RU" b="1" dirty="0" smtClean="0"/>
              <a:t>што</a:t>
            </a:r>
            <a:r>
              <a:rPr lang="sr-Latn-CS" b="1" dirty="0" smtClean="0"/>
              <a:t> </a:t>
            </a:r>
            <a:r>
              <a:rPr lang="ru-RU" b="1" dirty="0" smtClean="0"/>
              <a:t>се</a:t>
            </a:r>
            <a:r>
              <a:rPr lang="sr-Latn-CS" b="1" dirty="0" smtClean="0"/>
              <a:t> </a:t>
            </a:r>
            <a:r>
              <a:rPr lang="ru-RU" b="1" dirty="0" smtClean="0"/>
              <a:t>од</a:t>
            </a:r>
            <a:r>
              <a:rPr lang="sr-Latn-CS" b="1" dirty="0" smtClean="0"/>
              <a:t> </a:t>
            </a:r>
            <a:r>
              <a:rPr lang="ru-RU" b="1" dirty="0" smtClean="0"/>
              <a:t>њега</a:t>
            </a:r>
            <a:r>
              <a:rPr lang="sr-Latn-CS" b="1" dirty="0" smtClean="0"/>
              <a:t> </a:t>
            </a:r>
            <a:r>
              <a:rPr lang="ru-RU" b="1" dirty="0" smtClean="0"/>
              <a:t>тражи</a:t>
            </a:r>
            <a:r>
              <a:rPr lang="sr-Latn-CS" b="1" dirty="0" smtClean="0"/>
              <a:t>:</a:t>
            </a:r>
            <a:endParaRPr lang="sr-Latn-C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Бити</a:t>
            </a:r>
            <a:r>
              <a:rPr lang="sr-Latn-CS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јасан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у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својим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захтевима</a:t>
            </a:r>
            <a:r>
              <a:rPr lang="sr-Latn-CS" dirty="0" smtClean="0"/>
              <a:t>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Контрола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својих</a:t>
            </a:r>
            <a:r>
              <a:rPr lang="sr-Latn-CS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емоција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sr-Latn-CS" dirty="0" smtClean="0"/>
              <a:t>(</a:t>
            </a:r>
            <a:r>
              <a:rPr lang="ru-RU" dirty="0" smtClean="0"/>
              <a:t>остати</a:t>
            </a:r>
            <a:r>
              <a:rPr lang="sr-Latn-CS" dirty="0" smtClean="0"/>
              <a:t> </a:t>
            </a:r>
            <a:r>
              <a:rPr lang="ru-RU" dirty="0" smtClean="0"/>
              <a:t>смирен</a:t>
            </a:r>
            <a:r>
              <a:rPr lang="sr-Latn-CS" dirty="0" smtClean="0"/>
              <a:t>).</a:t>
            </a:r>
          </a:p>
          <a:p>
            <a:r>
              <a:rPr lang="ru-RU" dirty="0" smtClean="0"/>
              <a:t>Контрола</a:t>
            </a:r>
            <a:r>
              <a:rPr lang="sr-Latn-CS" dirty="0" smtClean="0"/>
              <a:t> </a:t>
            </a:r>
            <a:r>
              <a:rPr lang="ru-RU" dirty="0" smtClean="0"/>
              <a:t>емоција</a:t>
            </a:r>
            <a:r>
              <a:rPr lang="sr-Latn-CS" dirty="0" smtClean="0"/>
              <a:t> </a:t>
            </a:r>
            <a:r>
              <a:rPr lang="ru-RU" dirty="0" smtClean="0"/>
              <a:t>подразумева</a:t>
            </a:r>
            <a:r>
              <a:rPr lang="sr-Latn-CS" dirty="0" smtClean="0"/>
              <a:t> </a:t>
            </a:r>
            <a:r>
              <a:rPr lang="ru-RU" dirty="0" smtClean="0"/>
              <a:t>п</a:t>
            </a:r>
            <a:r>
              <a:rPr lang="ru-RU" dirty="0" smtClean="0">
                <a:solidFill>
                  <a:srgbClr val="FF0000"/>
                </a:solidFill>
              </a:rPr>
              <a:t>ристојност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особе</a:t>
            </a:r>
            <a:r>
              <a:rPr lang="sr-Latn-CS" dirty="0" smtClean="0"/>
              <a:t> </a:t>
            </a:r>
            <a:r>
              <a:rPr lang="ru-RU" dirty="0" smtClean="0"/>
              <a:t>која</a:t>
            </a:r>
            <a:r>
              <a:rPr lang="sr-Latn-CS" dirty="0" smtClean="0"/>
              <a:t> </a:t>
            </a:r>
            <a:r>
              <a:rPr lang="ru-RU" dirty="0" smtClean="0"/>
              <a:t>образује</a:t>
            </a:r>
            <a:r>
              <a:rPr lang="sr-Latn-CS" dirty="0" smtClean="0"/>
              <a:t> </a:t>
            </a:r>
            <a:r>
              <a:rPr lang="ru-RU" dirty="0" smtClean="0"/>
              <a:t>и</a:t>
            </a:r>
            <a:r>
              <a:rPr lang="sr-Latn-CS" dirty="0" smtClean="0"/>
              <a:t> </a:t>
            </a:r>
            <a:r>
              <a:rPr lang="ru-RU" dirty="0" smtClean="0"/>
              <a:t>ВАСПИТАВА</a:t>
            </a:r>
            <a:r>
              <a:rPr lang="sr-Latn-CS" dirty="0" smtClean="0"/>
              <a:t>.</a:t>
            </a:r>
          </a:p>
          <a:p>
            <a:r>
              <a:rPr lang="ru-RU" dirty="0" smtClean="0"/>
              <a:t>Увек</a:t>
            </a:r>
            <a:r>
              <a:rPr lang="sr-Latn-CS" dirty="0" smtClean="0"/>
              <a:t> </a:t>
            </a:r>
            <a:r>
              <a:rPr lang="ru-RU" dirty="0" smtClean="0"/>
              <a:t>треба</a:t>
            </a:r>
            <a:r>
              <a:rPr lang="sr-Latn-CS" dirty="0" smtClean="0"/>
              <a:t> </a:t>
            </a:r>
            <a:r>
              <a:rPr lang="ru-RU" dirty="0" smtClean="0"/>
              <a:t>и</a:t>
            </a:r>
            <a:r>
              <a:rPr lang="ru-RU" dirty="0" smtClean="0">
                <a:solidFill>
                  <a:srgbClr val="FF0000"/>
                </a:solidFill>
              </a:rPr>
              <a:t>зложити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своја</a:t>
            </a:r>
            <a:r>
              <a:rPr lang="sr-Latn-CS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очекивања</a:t>
            </a:r>
            <a:r>
              <a:rPr lang="sr-Latn-CS" dirty="0" smtClean="0"/>
              <a:t> </a:t>
            </a:r>
            <a:r>
              <a:rPr lang="ru-RU" dirty="0" smtClean="0"/>
              <a:t>и</a:t>
            </a:r>
            <a:r>
              <a:rPr lang="sr-Latn-CS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проблем</a:t>
            </a:r>
            <a:r>
              <a:rPr lang="sr-Latn-CS" dirty="0" smtClean="0"/>
              <a:t> </a:t>
            </a:r>
            <a:r>
              <a:rPr lang="ru-RU" dirty="0" smtClean="0"/>
              <a:t>са</a:t>
            </a:r>
            <a:r>
              <a:rPr lang="sr-Latn-CS" dirty="0" smtClean="0"/>
              <a:t> </a:t>
            </a:r>
            <a:r>
              <a:rPr lang="ru-RU" dirty="0" smtClean="0"/>
              <a:t>којим</a:t>
            </a:r>
            <a:r>
              <a:rPr lang="sr-Latn-CS" dirty="0" smtClean="0"/>
              <a:t> </a:t>
            </a:r>
            <a:r>
              <a:rPr lang="ru-RU" dirty="0" smtClean="0"/>
              <a:t>се</a:t>
            </a:r>
            <a:r>
              <a:rPr lang="sr-Latn-CS" dirty="0" smtClean="0"/>
              <a:t> </a:t>
            </a:r>
            <a:r>
              <a:rPr lang="ru-RU" dirty="0" smtClean="0"/>
              <a:t>тренутно</a:t>
            </a:r>
            <a:r>
              <a:rPr lang="sr-Latn-CS" dirty="0" smtClean="0"/>
              <a:t> </a:t>
            </a:r>
            <a:r>
              <a:rPr lang="ru-RU" dirty="0" smtClean="0"/>
              <a:t>срећете</a:t>
            </a:r>
            <a:r>
              <a:rPr lang="sr-Latn-CS" dirty="0" smtClean="0"/>
              <a:t> (</a:t>
            </a:r>
            <a:r>
              <a:rPr lang="ru-RU" dirty="0" smtClean="0"/>
              <a:t>зашто</a:t>
            </a:r>
            <a:r>
              <a:rPr lang="sr-Latn-CS" dirty="0" smtClean="0"/>
              <a:t> </a:t>
            </a:r>
            <a:r>
              <a:rPr lang="ru-RU" dirty="0" smtClean="0"/>
              <a:t>учениково</a:t>
            </a:r>
            <a:r>
              <a:rPr lang="sr-Latn-CS" dirty="0" smtClean="0"/>
              <a:t> </a:t>
            </a:r>
            <a:r>
              <a:rPr lang="ru-RU" dirty="0" smtClean="0"/>
              <a:t>понашање</a:t>
            </a:r>
            <a:r>
              <a:rPr lang="sr-Latn-CS" dirty="0" smtClean="0"/>
              <a:t> </a:t>
            </a:r>
            <a:r>
              <a:rPr lang="ru-RU" dirty="0" smtClean="0"/>
              <a:t>одступа</a:t>
            </a:r>
            <a:r>
              <a:rPr lang="sr-Latn-CS" dirty="0" smtClean="0"/>
              <a:t> </a:t>
            </a:r>
            <a:r>
              <a:rPr lang="ru-RU" dirty="0" smtClean="0"/>
              <a:t>од</a:t>
            </a:r>
            <a:r>
              <a:rPr lang="sr-Latn-CS" dirty="0" smtClean="0"/>
              <a:t> </a:t>
            </a:r>
            <a:r>
              <a:rPr lang="ru-RU" dirty="0" smtClean="0"/>
              <a:t>наших</a:t>
            </a:r>
            <a:r>
              <a:rPr lang="sr-Latn-CS" dirty="0" smtClean="0"/>
              <a:t> </a:t>
            </a:r>
            <a:r>
              <a:rPr lang="ru-RU" dirty="0" smtClean="0"/>
              <a:t>очекивања</a:t>
            </a:r>
            <a:r>
              <a:rPr lang="sr-Latn-CS" dirty="0" smtClean="0"/>
              <a:t>).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Разјаснити</a:t>
            </a:r>
            <a:r>
              <a:rPr lang="sr-Latn-CS" dirty="0" smtClean="0"/>
              <a:t> </a:t>
            </a:r>
            <a:r>
              <a:rPr lang="ru-RU" dirty="0" smtClean="0"/>
              <a:t>могуће</a:t>
            </a:r>
            <a:r>
              <a:rPr lang="sr-Latn-CS" dirty="0" smtClean="0"/>
              <a:t> </a:t>
            </a:r>
            <a:r>
              <a:rPr lang="ru-RU" dirty="0" smtClean="0"/>
              <a:t>неспоразуме</a:t>
            </a:r>
            <a:r>
              <a:rPr lang="sr-Latn-CS" dirty="0" smtClean="0"/>
              <a:t>.</a:t>
            </a:r>
          </a:p>
          <a:p>
            <a:r>
              <a:rPr lang="ru-RU" dirty="0" smtClean="0"/>
              <a:t>Јасно</a:t>
            </a:r>
            <a:r>
              <a:rPr lang="sr-Latn-CS" dirty="0" smtClean="0"/>
              <a:t> </a:t>
            </a:r>
            <a:r>
              <a:rPr lang="ru-RU" dirty="0" smtClean="0"/>
              <a:t>дати</a:t>
            </a:r>
            <a:r>
              <a:rPr lang="sr-Latn-CS" dirty="0" smtClean="0"/>
              <a:t> </a:t>
            </a:r>
            <a:r>
              <a:rPr lang="ru-RU" dirty="0" smtClean="0"/>
              <a:t>до</a:t>
            </a:r>
            <a:r>
              <a:rPr lang="sr-Latn-CS" dirty="0" smtClean="0"/>
              <a:t> </a:t>
            </a:r>
            <a:r>
              <a:rPr lang="ru-RU" dirty="0" smtClean="0"/>
              <a:t>знања</a:t>
            </a:r>
            <a:r>
              <a:rPr lang="sr-Latn-CS" dirty="0" smtClean="0"/>
              <a:t> </a:t>
            </a:r>
            <a:r>
              <a:rPr lang="ru-RU" dirty="0" smtClean="0"/>
              <a:t>ученику</a:t>
            </a:r>
            <a:r>
              <a:rPr lang="sr-Latn-CS" dirty="0" smtClean="0"/>
              <a:t> </a:t>
            </a:r>
            <a:r>
              <a:rPr lang="ru-RU" dirty="0" smtClean="0"/>
              <a:t>које</a:t>
            </a:r>
            <a:r>
              <a:rPr lang="sr-Latn-CS" dirty="0" smtClean="0"/>
              <a:t> </a:t>
            </a:r>
            <a:r>
              <a:rPr lang="ru-RU" dirty="0" smtClean="0"/>
              <a:t>су</a:t>
            </a:r>
            <a:r>
              <a:rPr lang="sr-Latn-CS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могуће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последице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његовог</a:t>
            </a:r>
            <a:r>
              <a:rPr lang="sr-Latn-CS" dirty="0" smtClean="0"/>
              <a:t> </a:t>
            </a:r>
            <a:r>
              <a:rPr lang="ru-RU" dirty="0" smtClean="0"/>
              <a:t>недоличног</a:t>
            </a:r>
            <a:r>
              <a:rPr lang="sr-Latn-CS" dirty="0" smtClean="0"/>
              <a:t> </a:t>
            </a:r>
            <a:r>
              <a:rPr lang="ru-RU" dirty="0" smtClean="0"/>
              <a:t>понашања</a:t>
            </a:r>
            <a:r>
              <a:rPr lang="sr-Latn-CS" dirty="0" smtClean="0"/>
              <a:t>, </a:t>
            </a:r>
            <a:r>
              <a:rPr lang="ru-RU" dirty="0" smtClean="0"/>
              <a:t>чиме</a:t>
            </a:r>
            <a:r>
              <a:rPr lang="sr-Latn-CS" dirty="0" smtClean="0"/>
              <a:t> </a:t>
            </a:r>
            <a:r>
              <a:rPr lang="ru-RU" dirty="0" smtClean="0"/>
              <a:t>нарушава</a:t>
            </a:r>
            <a:r>
              <a:rPr lang="sr-Latn-CS" dirty="0" smtClean="0"/>
              <a:t> </a:t>
            </a:r>
            <a:r>
              <a:rPr lang="ru-RU" dirty="0" smtClean="0"/>
              <a:t>очекивања</a:t>
            </a:r>
            <a:r>
              <a:rPr lang="sr-Latn-CS" dirty="0" smtClean="0"/>
              <a:t> </a:t>
            </a:r>
            <a:r>
              <a:rPr lang="ru-RU" dirty="0" smtClean="0"/>
              <a:t>васпитача</a:t>
            </a:r>
            <a:r>
              <a:rPr lang="sr-Latn-CS" dirty="0" smtClean="0"/>
              <a:t>.</a:t>
            </a:r>
          </a:p>
          <a:p>
            <a:r>
              <a:rPr lang="ru-RU" dirty="0" smtClean="0"/>
              <a:t>Не</a:t>
            </a:r>
            <a:r>
              <a:rPr lang="sr-Latn-CS" dirty="0" smtClean="0"/>
              <a:t> </a:t>
            </a:r>
            <a:r>
              <a:rPr lang="ru-RU" dirty="0" smtClean="0"/>
              <a:t>дозволити</a:t>
            </a:r>
            <a:r>
              <a:rPr lang="sr-Latn-CS" dirty="0" smtClean="0"/>
              <a:t> </a:t>
            </a:r>
            <a:r>
              <a:rPr lang="ru-RU" dirty="0" smtClean="0"/>
              <a:t>да</a:t>
            </a:r>
            <a:r>
              <a:rPr lang="sr-Latn-CS" dirty="0" smtClean="0"/>
              <a:t> </a:t>
            </a:r>
            <a:r>
              <a:rPr lang="ru-RU" dirty="0" smtClean="0"/>
              <a:t>ученици</a:t>
            </a:r>
            <a:r>
              <a:rPr lang="sr-Latn-CS" dirty="0" smtClean="0"/>
              <a:t> </a:t>
            </a:r>
            <a:r>
              <a:rPr lang="ru-RU" dirty="0" smtClean="0"/>
              <a:t>скрену</a:t>
            </a:r>
            <a:r>
              <a:rPr lang="sr-Latn-CS" dirty="0" smtClean="0"/>
              <a:t> </a:t>
            </a:r>
            <a:r>
              <a:rPr lang="ru-RU" dirty="0" smtClean="0"/>
              <a:t>пажњу</a:t>
            </a:r>
            <a:r>
              <a:rPr lang="sr-Latn-CS" dirty="0" smtClean="0"/>
              <a:t> </a:t>
            </a:r>
            <a:r>
              <a:rPr lang="ru-RU" dirty="0" smtClean="0"/>
              <a:t>од</a:t>
            </a:r>
            <a:r>
              <a:rPr lang="sr-Latn-CS" dirty="0" smtClean="0"/>
              <a:t> </a:t>
            </a:r>
            <a:r>
              <a:rPr lang="ru-RU" dirty="0" smtClean="0"/>
              <a:t>основног</a:t>
            </a:r>
            <a:r>
              <a:rPr lang="sr-Latn-CS" dirty="0" smtClean="0"/>
              <a:t> </a:t>
            </a:r>
            <a:r>
              <a:rPr lang="ru-RU" dirty="0" smtClean="0"/>
              <a:t>проблема</a:t>
            </a:r>
            <a:r>
              <a:rPr lang="sr-Latn-CS" dirty="0" smtClean="0"/>
              <a:t> (</a:t>
            </a:r>
            <a:r>
              <a:rPr lang="ru-RU" dirty="0" smtClean="0"/>
              <a:t>промена</a:t>
            </a:r>
            <a:r>
              <a:rPr lang="sr-Latn-CS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фокуса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деловања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и</a:t>
            </a:r>
            <a:r>
              <a:rPr lang="sr-Latn-CS" dirty="0" smtClean="0"/>
              <a:t> </a:t>
            </a:r>
            <a:r>
              <a:rPr lang="ru-RU" dirty="0" smtClean="0"/>
              <a:t>контроле</a:t>
            </a:r>
            <a:r>
              <a:rPr lang="sr-Latn-CS" dirty="0" smtClean="0"/>
              <a:t>).</a:t>
            </a:r>
          </a:p>
          <a:p>
            <a:r>
              <a:rPr lang="sr-Latn-CS" dirty="0" smtClean="0"/>
              <a:t> </a:t>
            </a:r>
            <a:r>
              <a:rPr lang="ru-RU" dirty="0" smtClean="0"/>
              <a:t>Ако</a:t>
            </a:r>
            <a:r>
              <a:rPr lang="sr-Latn-CS" dirty="0" smtClean="0"/>
              <a:t> </a:t>
            </a:r>
            <a:r>
              <a:rPr lang="ru-RU" dirty="0" smtClean="0"/>
              <a:t>је</a:t>
            </a:r>
            <a:r>
              <a:rPr lang="sr-Latn-CS" dirty="0" smtClean="0"/>
              <a:t> </a:t>
            </a:r>
            <a:r>
              <a:rPr lang="ru-RU" dirty="0" smtClean="0"/>
              <a:t>неопходно</a:t>
            </a:r>
            <a:r>
              <a:rPr lang="sr-Latn-CS" dirty="0" smtClean="0"/>
              <a:t>, </a:t>
            </a:r>
            <a:r>
              <a:rPr lang="ru-RU" dirty="0" smtClean="0">
                <a:solidFill>
                  <a:srgbClr val="FF0000"/>
                </a:solidFill>
              </a:rPr>
              <a:t>казну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и</a:t>
            </a:r>
            <a:r>
              <a:rPr lang="sr-Latn-CS" dirty="0" smtClean="0"/>
              <a:t> </a:t>
            </a:r>
            <a:r>
              <a:rPr lang="ru-RU" dirty="0" smtClean="0"/>
              <a:t>применити</a:t>
            </a:r>
            <a:r>
              <a:rPr lang="sr-Latn-CS" dirty="0" smtClean="0"/>
              <a:t>.</a:t>
            </a:r>
          </a:p>
          <a:p>
            <a:r>
              <a:rPr lang="ru-RU" dirty="0" smtClean="0"/>
              <a:t>Реаговати</a:t>
            </a:r>
            <a:r>
              <a:rPr lang="sr-Latn-CS" dirty="0" smtClean="0"/>
              <a:t> </a:t>
            </a:r>
            <a:r>
              <a:rPr lang="ru-RU" dirty="0" smtClean="0"/>
              <a:t>тако</a:t>
            </a:r>
            <a:r>
              <a:rPr lang="sr-Latn-CS" dirty="0" smtClean="0"/>
              <a:t> </a:t>
            </a:r>
            <a:r>
              <a:rPr lang="ru-RU" dirty="0" smtClean="0"/>
              <a:t>да</a:t>
            </a:r>
            <a:r>
              <a:rPr lang="sr-Latn-CS" dirty="0" smtClean="0"/>
              <a:t> </a:t>
            </a:r>
            <a:r>
              <a:rPr lang="ru-RU" dirty="0" smtClean="0"/>
              <a:t>ученик</a:t>
            </a:r>
            <a:r>
              <a:rPr lang="sr-Latn-CS" dirty="0" smtClean="0"/>
              <a:t> </a:t>
            </a:r>
            <a:r>
              <a:rPr lang="ru-RU" dirty="0" smtClean="0"/>
              <a:t>не</a:t>
            </a:r>
            <a:r>
              <a:rPr lang="sr-Latn-CS" dirty="0" smtClean="0"/>
              <a:t> </a:t>
            </a:r>
            <a:r>
              <a:rPr lang="ru-RU" dirty="0" smtClean="0"/>
              <a:t>схвати</a:t>
            </a:r>
            <a:r>
              <a:rPr lang="sr-Latn-CS" dirty="0" smtClean="0"/>
              <a:t> </a:t>
            </a:r>
            <a:r>
              <a:rPr lang="ru-RU" dirty="0" smtClean="0"/>
              <a:t>казну</a:t>
            </a:r>
            <a:r>
              <a:rPr lang="sr-Latn-CS" dirty="0" smtClean="0"/>
              <a:t> </a:t>
            </a:r>
            <a:r>
              <a:rPr lang="ru-RU" dirty="0" smtClean="0"/>
              <a:t>као</a:t>
            </a:r>
            <a:r>
              <a:rPr lang="sr-Latn-CS" dirty="0" smtClean="0"/>
              <a:t> </a:t>
            </a:r>
            <a:r>
              <a:rPr lang="ru-RU" dirty="0" smtClean="0"/>
              <a:t>напад</a:t>
            </a:r>
            <a:r>
              <a:rPr lang="sr-Latn-CS" dirty="0" smtClean="0"/>
              <a:t> </a:t>
            </a:r>
            <a:r>
              <a:rPr lang="ru-RU" dirty="0" smtClean="0"/>
              <a:t>на</a:t>
            </a:r>
            <a:r>
              <a:rPr lang="sr-Latn-CS" dirty="0" smtClean="0"/>
              <a:t> </a:t>
            </a:r>
            <a:r>
              <a:rPr lang="ru-RU" dirty="0" smtClean="0"/>
              <a:t>његову</a:t>
            </a:r>
            <a:r>
              <a:rPr lang="sr-Latn-CS" dirty="0" smtClean="0"/>
              <a:t> </a:t>
            </a:r>
            <a:r>
              <a:rPr lang="ru-RU" dirty="0" smtClean="0"/>
              <a:t>личност</a:t>
            </a:r>
            <a:r>
              <a:rPr lang="sr-Latn-CS" dirty="0" smtClean="0"/>
              <a:t>, </a:t>
            </a:r>
            <a:r>
              <a:rPr lang="ru-RU" dirty="0" smtClean="0"/>
              <a:t>него</a:t>
            </a:r>
            <a:r>
              <a:rPr lang="sr-Latn-CS" dirty="0" smtClean="0"/>
              <a:t> </a:t>
            </a:r>
            <a:r>
              <a:rPr lang="ru-RU" dirty="0" smtClean="0"/>
              <a:t>као</a:t>
            </a:r>
            <a:r>
              <a:rPr lang="sr-Latn-CS" dirty="0" smtClean="0"/>
              <a:t> </a:t>
            </a:r>
            <a:r>
              <a:rPr lang="ru-RU" dirty="0" smtClean="0"/>
              <a:t>последицу</a:t>
            </a:r>
            <a:r>
              <a:rPr lang="sr-Latn-CS" dirty="0" smtClean="0"/>
              <a:t> </a:t>
            </a:r>
            <a:r>
              <a:rPr lang="ru-RU" dirty="0" smtClean="0"/>
              <a:t>његовог</a:t>
            </a:r>
            <a:r>
              <a:rPr lang="sr-Latn-CS" dirty="0" smtClean="0"/>
              <a:t> </a:t>
            </a:r>
            <a:r>
              <a:rPr lang="ru-RU" dirty="0" smtClean="0"/>
              <a:t>недоличног</a:t>
            </a:r>
            <a:r>
              <a:rPr lang="sr-Latn-CS" dirty="0" smtClean="0"/>
              <a:t> </a:t>
            </a:r>
            <a:r>
              <a:rPr lang="ru-RU" dirty="0" smtClean="0"/>
              <a:t>понашања</a:t>
            </a:r>
            <a:r>
              <a:rPr lang="sr-Latn-CS" dirty="0" smtClean="0"/>
              <a:t>, </a:t>
            </a:r>
            <a:r>
              <a:rPr lang="ru-RU" dirty="0" smtClean="0">
                <a:solidFill>
                  <a:srgbClr val="FF0000"/>
                </a:solidFill>
              </a:rPr>
              <a:t>правило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које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важи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за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све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ученике</a:t>
            </a:r>
            <a:r>
              <a:rPr lang="sr-Latn-CS" dirty="0" smtClean="0"/>
              <a:t> (</a:t>
            </a:r>
            <a:r>
              <a:rPr lang="ru-RU" dirty="0" smtClean="0"/>
              <a:t>децу</a:t>
            </a:r>
            <a:r>
              <a:rPr lang="sr-Latn-CS" dirty="0" smtClean="0"/>
              <a:t>), </a:t>
            </a:r>
            <a:r>
              <a:rPr lang="ru-RU" dirty="0" smtClean="0"/>
              <a:t>претходно</a:t>
            </a:r>
            <a:r>
              <a:rPr lang="sr-Latn-CS" dirty="0" smtClean="0"/>
              <a:t> </a:t>
            </a:r>
            <a:r>
              <a:rPr lang="ru-RU" dirty="0" smtClean="0"/>
              <a:t>образложено</a:t>
            </a:r>
            <a:r>
              <a:rPr lang="sr-Latn-CS" dirty="0" smtClean="0"/>
              <a:t> </a:t>
            </a:r>
            <a:r>
              <a:rPr lang="ru-RU" dirty="0" smtClean="0"/>
              <a:t>и</a:t>
            </a:r>
            <a:r>
              <a:rPr lang="sr-Latn-CS" dirty="0" smtClean="0"/>
              <a:t> </a:t>
            </a:r>
            <a:r>
              <a:rPr lang="ru-RU" dirty="0" smtClean="0"/>
              <a:t>договорено</a:t>
            </a:r>
            <a:r>
              <a:rPr lang="sr-Latn-CS" dirty="0" smtClean="0"/>
              <a:t>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Искрено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испољавати</a:t>
            </a:r>
            <a:r>
              <a:rPr lang="sr-Latn-CS" dirty="0" smtClean="0"/>
              <a:t> </a:t>
            </a:r>
            <a:r>
              <a:rPr lang="ru-RU" dirty="0" smtClean="0"/>
              <a:t>своје</a:t>
            </a:r>
            <a:r>
              <a:rPr lang="sr-Latn-CS" dirty="0" smtClean="0"/>
              <a:t> </a:t>
            </a:r>
            <a:r>
              <a:rPr lang="ru-RU" dirty="0" smtClean="0"/>
              <a:t>емоције</a:t>
            </a:r>
            <a:r>
              <a:rPr lang="sr-Latn-CS" dirty="0" smtClean="0"/>
              <a:t> (</a:t>
            </a:r>
            <a:r>
              <a:rPr lang="ru-RU" dirty="0" smtClean="0"/>
              <a:t>туга</a:t>
            </a:r>
            <a:r>
              <a:rPr lang="sr-Latn-CS" dirty="0" smtClean="0"/>
              <a:t>, </a:t>
            </a:r>
            <a:r>
              <a:rPr lang="ru-RU" dirty="0" smtClean="0"/>
              <a:t>разочарење</a:t>
            </a:r>
            <a:r>
              <a:rPr lang="sr-Latn-CS" dirty="0" smtClean="0"/>
              <a:t>, </a:t>
            </a:r>
            <a:r>
              <a:rPr lang="ru-RU" dirty="0" smtClean="0"/>
              <a:t>нзадовољство</a:t>
            </a:r>
            <a:r>
              <a:rPr lang="sr-Latn-CS" dirty="0" smtClean="0"/>
              <a:t>,  </a:t>
            </a:r>
            <a:r>
              <a:rPr lang="ru-RU" dirty="0" smtClean="0"/>
              <a:t>због</a:t>
            </a:r>
            <a:r>
              <a:rPr lang="sr-Latn-CS" dirty="0" smtClean="0"/>
              <a:t> </a:t>
            </a:r>
            <a:r>
              <a:rPr lang="ru-RU" dirty="0" smtClean="0"/>
              <a:t>недоличног</a:t>
            </a:r>
            <a:r>
              <a:rPr lang="sr-Latn-CS" dirty="0" smtClean="0"/>
              <a:t> </a:t>
            </a:r>
            <a:r>
              <a:rPr lang="ru-RU" dirty="0" smtClean="0"/>
              <a:t>понашања</a:t>
            </a:r>
            <a:r>
              <a:rPr lang="sr-Latn-CS" dirty="0" smtClean="0"/>
              <a:t> </a:t>
            </a:r>
            <a:r>
              <a:rPr lang="ru-RU" dirty="0" smtClean="0"/>
              <a:t>појединца</a:t>
            </a:r>
            <a:r>
              <a:rPr lang="sr-Latn-CS" dirty="0" smtClean="0"/>
              <a:t>).</a:t>
            </a:r>
          </a:p>
          <a:p>
            <a:r>
              <a:rPr lang="sr-Latn-CS" dirty="0" smtClean="0"/>
              <a:t> </a:t>
            </a:r>
            <a:r>
              <a:rPr lang="ru-RU" dirty="0" smtClean="0"/>
              <a:t>Дати</a:t>
            </a:r>
            <a:r>
              <a:rPr lang="sr-Latn-CS" dirty="0" smtClean="0"/>
              <a:t> </a:t>
            </a:r>
            <a:r>
              <a:rPr lang="ru-RU" dirty="0" smtClean="0"/>
              <a:t>ученику</a:t>
            </a:r>
            <a:r>
              <a:rPr lang="sr-Latn-CS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шансу</a:t>
            </a:r>
            <a:r>
              <a:rPr lang="sr-Latn-CS" dirty="0" smtClean="0"/>
              <a:t> </a:t>
            </a:r>
            <a:r>
              <a:rPr lang="ru-RU" dirty="0" smtClean="0"/>
              <a:t>да</a:t>
            </a:r>
            <a:r>
              <a:rPr lang="sr-Latn-CS" dirty="0" smtClean="0"/>
              <a:t> </a:t>
            </a:r>
            <a:r>
              <a:rPr lang="ru-RU" dirty="0" smtClean="0"/>
              <a:t>се</a:t>
            </a:r>
            <a:r>
              <a:rPr lang="sr-Latn-CS" dirty="0" smtClean="0"/>
              <a:t> </a:t>
            </a:r>
            <a:r>
              <a:rPr lang="ru-RU" dirty="0" smtClean="0"/>
              <a:t>промени</a:t>
            </a:r>
            <a:r>
              <a:rPr lang="sr-Latn-CS" dirty="0" smtClean="0"/>
              <a:t>, </a:t>
            </a:r>
            <a:r>
              <a:rPr lang="ru-RU" dirty="0" smtClean="0"/>
              <a:t>другачијим</a:t>
            </a:r>
            <a:r>
              <a:rPr lang="sr-Latn-CS" dirty="0" smtClean="0"/>
              <a:t> </a:t>
            </a:r>
            <a:r>
              <a:rPr lang="ru-RU" dirty="0" smtClean="0"/>
              <a:t>реакцијама</a:t>
            </a:r>
            <a:r>
              <a:rPr lang="sr-Latn-CS" dirty="0" smtClean="0"/>
              <a:t> </a:t>
            </a:r>
            <a:r>
              <a:rPr lang="ru-RU" dirty="0" smtClean="0"/>
              <a:t>или</a:t>
            </a:r>
            <a:r>
              <a:rPr lang="sr-Latn-CS" dirty="0" smtClean="0"/>
              <a:t> </a:t>
            </a:r>
            <a:r>
              <a:rPr lang="ru-RU" dirty="0" smtClean="0"/>
              <a:t>предлозима</a:t>
            </a:r>
            <a:r>
              <a:rPr lang="sr-Latn-CS" dirty="0" smtClean="0"/>
              <a:t> (</a:t>
            </a:r>
            <a:r>
              <a:rPr lang="ru-RU" dirty="0" smtClean="0"/>
              <a:t>извињење</a:t>
            </a:r>
            <a:r>
              <a:rPr lang="sr-Latn-CS" dirty="0" smtClean="0"/>
              <a:t>, </a:t>
            </a:r>
            <a:r>
              <a:rPr lang="ru-RU" dirty="0" smtClean="0"/>
              <a:t>обећање</a:t>
            </a:r>
            <a:r>
              <a:rPr lang="sr-Latn-CS" dirty="0" smtClean="0"/>
              <a:t>, </a:t>
            </a:r>
            <a:r>
              <a:rPr lang="ru-RU" dirty="0" smtClean="0"/>
              <a:t>нови</a:t>
            </a:r>
            <a:r>
              <a:rPr lang="sr-Latn-CS" dirty="0" smtClean="0"/>
              <a:t> </a:t>
            </a:r>
            <a:r>
              <a:rPr lang="ru-RU" dirty="0" smtClean="0"/>
              <a:t>покушај</a:t>
            </a:r>
            <a:r>
              <a:rPr lang="sr-Latn-CS" dirty="0" smtClean="0"/>
              <a:t>,...)</a:t>
            </a:r>
          </a:p>
          <a:p>
            <a:endParaRPr lang="sr-Latn-CS" dirty="0" smtClean="0"/>
          </a:p>
          <a:p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Како</a:t>
            </a:r>
            <a:r>
              <a:rPr lang="sr-Latn-CS" b="1" dirty="0" smtClean="0"/>
              <a:t> </a:t>
            </a:r>
            <a:r>
              <a:rPr lang="ru-RU" b="1" dirty="0" smtClean="0"/>
              <a:t>бити</a:t>
            </a:r>
            <a:r>
              <a:rPr lang="sr-Latn-CS" b="1" dirty="0" smtClean="0"/>
              <a:t> </a:t>
            </a:r>
            <a:r>
              <a:rPr lang="ru-RU" b="1" dirty="0" smtClean="0"/>
              <a:t>позитиван</a:t>
            </a:r>
            <a:r>
              <a:rPr lang="sr-Latn-CS" b="1" dirty="0" smtClean="0"/>
              <a:t>?</a:t>
            </a:r>
            <a:endParaRPr lang="sr-Latn-C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Започети</a:t>
            </a:r>
            <a:r>
              <a:rPr lang="sr-Latn-CS" dirty="0" smtClean="0"/>
              <a:t> </a:t>
            </a:r>
            <a:r>
              <a:rPr lang="ru-RU" dirty="0" smtClean="0"/>
              <a:t>рад</a:t>
            </a:r>
            <a:r>
              <a:rPr lang="sr-Latn-CS" dirty="0" smtClean="0"/>
              <a:t> </a:t>
            </a:r>
            <a:r>
              <a:rPr lang="ru-RU" dirty="0" smtClean="0"/>
              <a:t>са</a:t>
            </a:r>
            <a:r>
              <a:rPr lang="sr-Latn-CS" dirty="0" smtClean="0"/>
              <a:t> </a:t>
            </a:r>
            <a:r>
              <a:rPr lang="ru-RU" dirty="0" smtClean="0"/>
              <a:t>децом</a:t>
            </a:r>
            <a:r>
              <a:rPr lang="sr-Latn-CS" dirty="0" smtClean="0"/>
              <a:t> </a:t>
            </a:r>
            <a:r>
              <a:rPr lang="ru-RU" dirty="0" smtClean="0"/>
              <a:t>изношењем</a:t>
            </a:r>
            <a:r>
              <a:rPr lang="sr-Latn-CS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позитивних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мисли</a:t>
            </a:r>
            <a:r>
              <a:rPr lang="sr-Latn-CS" dirty="0" smtClean="0"/>
              <a:t>, </a:t>
            </a:r>
            <a:r>
              <a:rPr lang="ru-RU" dirty="0" smtClean="0"/>
              <a:t>очекивања</a:t>
            </a:r>
            <a:r>
              <a:rPr lang="sr-Latn-CS" dirty="0" smtClean="0"/>
              <a:t>.</a:t>
            </a:r>
          </a:p>
          <a:p>
            <a:r>
              <a:rPr lang="ru-RU" dirty="0" smtClean="0"/>
              <a:t>Од</a:t>
            </a:r>
            <a:r>
              <a:rPr lang="sr-Latn-CS" dirty="0" smtClean="0"/>
              <a:t> </a:t>
            </a:r>
            <a:r>
              <a:rPr lang="ru-RU" dirty="0" smtClean="0"/>
              <a:t>ученика</a:t>
            </a:r>
            <a:r>
              <a:rPr lang="sr-Latn-CS" dirty="0" smtClean="0"/>
              <a:t> </a:t>
            </a:r>
            <a:r>
              <a:rPr lang="ru-RU" dirty="0" smtClean="0"/>
              <a:t>увек</a:t>
            </a:r>
            <a:r>
              <a:rPr lang="sr-Latn-CS" dirty="0" smtClean="0"/>
              <a:t> </a:t>
            </a:r>
            <a:r>
              <a:rPr lang="sr-Latn-CS" dirty="0" smtClean="0">
                <a:solidFill>
                  <a:srgbClr val="FF0000"/>
                </a:solidFill>
              </a:rPr>
              <a:t>“</a:t>
            </a:r>
            <a:r>
              <a:rPr lang="ru-RU" dirty="0" smtClean="0">
                <a:solidFill>
                  <a:srgbClr val="FF0000"/>
                </a:solidFill>
              </a:rPr>
              <a:t>извлачити</a:t>
            </a:r>
            <a:r>
              <a:rPr lang="sr-Latn-CS" dirty="0" smtClean="0">
                <a:solidFill>
                  <a:srgbClr val="FF0000"/>
                </a:solidFill>
              </a:rPr>
              <a:t>” </a:t>
            </a:r>
            <a:r>
              <a:rPr lang="ru-RU" dirty="0" smtClean="0">
                <a:solidFill>
                  <a:srgbClr val="FF0000"/>
                </a:solidFill>
              </a:rPr>
              <a:t>најбоље</a:t>
            </a:r>
            <a:r>
              <a:rPr lang="sr-Latn-CS" dirty="0" smtClean="0"/>
              <a:t>, </a:t>
            </a:r>
            <a:r>
              <a:rPr lang="ru-RU" dirty="0" smtClean="0"/>
              <a:t>његов</a:t>
            </a:r>
            <a:r>
              <a:rPr lang="sr-Latn-CS" dirty="0" smtClean="0"/>
              <a:t> </a:t>
            </a:r>
            <a:r>
              <a:rPr lang="ru-RU" dirty="0" smtClean="0"/>
              <a:t>максимум</a:t>
            </a:r>
            <a:r>
              <a:rPr lang="sr-Latn-CS" dirty="0" smtClean="0"/>
              <a:t>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Избегавати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критике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упућене</a:t>
            </a:r>
            <a:r>
              <a:rPr lang="sr-Latn-CS" dirty="0" smtClean="0"/>
              <a:t> </a:t>
            </a:r>
            <a:r>
              <a:rPr lang="ru-RU" dirty="0" smtClean="0"/>
              <a:t>ученику</a:t>
            </a:r>
            <a:r>
              <a:rPr lang="sr-Latn-CS" dirty="0" smtClean="0"/>
              <a:t>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Избегавати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оптужбе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ученика</a:t>
            </a:r>
            <a:r>
              <a:rPr lang="sr-Latn-CS" dirty="0" smtClean="0"/>
              <a:t>.</a:t>
            </a:r>
          </a:p>
          <a:p>
            <a:r>
              <a:rPr lang="ru-RU" dirty="0" smtClean="0"/>
              <a:t>Не</a:t>
            </a:r>
            <a:r>
              <a:rPr lang="sr-Latn-CS" dirty="0" smtClean="0"/>
              <a:t> </a:t>
            </a:r>
            <a:r>
              <a:rPr lang="ru-RU" dirty="0" smtClean="0"/>
              <a:t>треба</a:t>
            </a:r>
            <a:r>
              <a:rPr lang="sr-Latn-CS" dirty="0" smtClean="0"/>
              <a:t> </a:t>
            </a:r>
            <a:r>
              <a:rPr lang="ru-RU" dirty="0" smtClean="0"/>
              <a:t>бити</a:t>
            </a:r>
            <a:r>
              <a:rPr lang="sr-Latn-CS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саркастичан</a:t>
            </a:r>
            <a:r>
              <a:rPr lang="sr-Latn-CS" dirty="0" smtClean="0"/>
              <a:t>, </a:t>
            </a:r>
            <a:r>
              <a:rPr lang="ru-RU" dirty="0" smtClean="0"/>
              <a:t>то</a:t>
            </a:r>
            <a:r>
              <a:rPr lang="sr-Latn-CS" dirty="0" smtClean="0"/>
              <a:t> </a:t>
            </a:r>
            <a:r>
              <a:rPr lang="ru-RU" dirty="0" smtClean="0"/>
              <a:t>често</a:t>
            </a:r>
            <a:r>
              <a:rPr lang="sr-Latn-CS" dirty="0" smtClean="0"/>
              <a:t> </a:t>
            </a:r>
            <a:r>
              <a:rPr lang="ru-RU" dirty="0" smtClean="0"/>
              <a:t>децу</a:t>
            </a:r>
            <a:r>
              <a:rPr lang="sr-Latn-CS" dirty="0" smtClean="0"/>
              <a:t> </a:t>
            </a:r>
            <a:r>
              <a:rPr lang="ru-RU" dirty="0" smtClean="0"/>
              <a:t>вређа</a:t>
            </a:r>
            <a:r>
              <a:rPr lang="sr-Latn-CS" dirty="0" smtClean="0"/>
              <a:t>.</a:t>
            </a:r>
          </a:p>
          <a:p>
            <a:r>
              <a:rPr lang="ru-RU" dirty="0" smtClean="0"/>
              <a:t>Покушати</a:t>
            </a:r>
            <a:r>
              <a:rPr lang="sr-Latn-CS" dirty="0" smtClean="0"/>
              <a:t> </a:t>
            </a:r>
            <a:r>
              <a:rPr lang="ru-RU" dirty="0" smtClean="0"/>
              <a:t>наћи</a:t>
            </a:r>
            <a:r>
              <a:rPr lang="sr-Latn-CS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модел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позитивног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реаговања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на</a:t>
            </a:r>
            <a:r>
              <a:rPr lang="sr-Latn-CS" dirty="0" smtClean="0"/>
              <a:t> </a:t>
            </a:r>
            <a:r>
              <a:rPr lang="ru-RU" dirty="0" smtClean="0"/>
              <a:t>непослушност</a:t>
            </a:r>
            <a:r>
              <a:rPr lang="sr-Latn-CS" dirty="0" smtClean="0"/>
              <a:t> </a:t>
            </a:r>
            <a:r>
              <a:rPr lang="ru-RU" dirty="0" smtClean="0"/>
              <a:t>детета</a:t>
            </a:r>
            <a:r>
              <a:rPr lang="sr-Latn-CS" dirty="0" smtClean="0"/>
              <a:t> (</a:t>
            </a:r>
            <a:r>
              <a:rPr lang="ru-RU" dirty="0" smtClean="0"/>
              <a:t>у</a:t>
            </a:r>
            <a:r>
              <a:rPr lang="sr-Latn-CS" dirty="0" smtClean="0"/>
              <a:t> </a:t>
            </a:r>
            <a:r>
              <a:rPr lang="ru-RU" dirty="0" smtClean="0"/>
              <a:t>првом</a:t>
            </a:r>
            <a:r>
              <a:rPr lang="sr-Latn-CS" dirty="0" smtClean="0"/>
              <a:t> </a:t>
            </a:r>
            <a:r>
              <a:rPr lang="ru-RU" dirty="0" smtClean="0"/>
              <a:t>моменту</a:t>
            </a:r>
            <a:r>
              <a:rPr lang="sr-Latn-CS" dirty="0" smtClean="0"/>
              <a:t>).</a:t>
            </a:r>
          </a:p>
          <a:p>
            <a:r>
              <a:rPr lang="ru-RU" dirty="0" smtClean="0"/>
              <a:t>Да</a:t>
            </a:r>
            <a:r>
              <a:rPr lang="sr-Latn-CS" dirty="0" smtClean="0"/>
              <a:t> </a:t>
            </a:r>
            <a:r>
              <a:rPr lang="ru-RU" dirty="0" smtClean="0"/>
              <a:t>би</a:t>
            </a:r>
            <a:r>
              <a:rPr lang="sr-Latn-CS" dirty="0" smtClean="0"/>
              <a:t> </a:t>
            </a:r>
            <a:r>
              <a:rPr lang="ru-RU" dirty="0" smtClean="0"/>
              <a:t>охрабрили</a:t>
            </a:r>
            <a:r>
              <a:rPr lang="sr-Latn-CS" dirty="0" smtClean="0"/>
              <a:t> </a:t>
            </a:r>
            <a:r>
              <a:rPr lang="ru-RU" dirty="0" smtClean="0"/>
              <a:t>целу</a:t>
            </a:r>
            <a:r>
              <a:rPr lang="sr-Latn-CS" dirty="0" smtClean="0"/>
              <a:t> </a:t>
            </a:r>
            <a:r>
              <a:rPr lang="ru-RU" dirty="0" smtClean="0"/>
              <a:t>групу</a:t>
            </a:r>
            <a:r>
              <a:rPr lang="sr-Latn-CS" dirty="0" smtClean="0"/>
              <a:t> </a:t>
            </a:r>
            <a:r>
              <a:rPr lang="ru-RU" dirty="0" smtClean="0"/>
              <a:t>деце</a:t>
            </a:r>
            <a:r>
              <a:rPr lang="sr-Latn-CS" dirty="0" smtClean="0"/>
              <a:t> (</a:t>
            </a:r>
            <a:r>
              <a:rPr lang="ru-RU" dirty="0" smtClean="0"/>
              <a:t>разред</a:t>
            </a:r>
            <a:r>
              <a:rPr lang="sr-Latn-CS" dirty="0" smtClean="0"/>
              <a:t>), </a:t>
            </a:r>
            <a:r>
              <a:rPr lang="ru-RU" dirty="0" smtClean="0"/>
              <a:t>треба</a:t>
            </a:r>
            <a:r>
              <a:rPr lang="sr-Latn-CS" dirty="0" smtClean="0"/>
              <a:t> </a:t>
            </a:r>
            <a:r>
              <a:rPr lang="ru-RU" dirty="0" smtClean="0"/>
              <a:t>их</a:t>
            </a:r>
            <a:r>
              <a:rPr lang="sr-Latn-CS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хвалити</a:t>
            </a:r>
            <a:r>
              <a:rPr lang="sr-Latn-CS" dirty="0" smtClean="0"/>
              <a:t> </a:t>
            </a:r>
            <a:r>
              <a:rPr lang="ru-RU" dirty="0" smtClean="0"/>
              <a:t>појединачно</a:t>
            </a:r>
            <a:r>
              <a:rPr lang="sr-Latn-CS" dirty="0" smtClean="0"/>
              <a:t>.</a:t>
            </a:r>
          </a:p>
          <a:p>
            <a:r>
              <a:rPr lang="sr-Latn-CS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Награде</a:t>
            </a:r>
            <a:r>
              <a:rPr lang="sr-Latn-CS" dirty="0" smtClean="0"/>
              <a:t> </a:t>
            </a:r>
            <a:r>
              <a:rPr lang="ru-RU" dirty="0" smtClean="0"/>
              <a:t>користити</a:t>
            </a:r>
            <a:r>
              <a:rPr lang="sr-Latn-CS" dirty="0" smtClean="0"/>
              <a:t> </a:t>
            </a:r>
            <a:r>
              <a:rPr lang="ru-RU" dirty="0" smtClean="0"/>
              <a:t>када</a:t>
            </a:r>
            <a:r>
              <a:rPr lang="sr-Latn-CS" dirty="0" smtClean="0"/>
              <a:t> </a:t>
            </a:r>
            <a:r>
              <a:rPr lang="ru-RU" dirty="0" smtClean="0"/>
              <a:t>год</a:t>
            </a:r>
            <a:r>
              <a:rPr lang="sr-Latn-CS" dirty="0" smtClean="0"/>
              <a:t> </a:t>
            </a:r>
            <a:r>
              <a:rPr lang="ru-RU" dirty="0" smtClean="0"/>
              <a:t>је</a:t>
            </a:r>
            <a:r>
              <a:rPr lang="sr-Latn-CS" dirty="0" smtClean="0"/>
              <a:t> </a:t>
            </a:r>
            <a:r>
              <a:rPr lang="ru-RU" dirty="0" smtClean="0"/>
              <a:t>могуће</a:t>
            </a:r>
            <a:r>
              <a:rPr lang="sr-Latn-CS" dirty="0" smtClean="0"/>
              <a:t>.</a:t>
            </a:r>
          </a:p>
          <a:p>
            <a:r>
              <a:rPr lang="sr-Latn-CS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Казну</a:t>
            </a:r>
            <a:r>
              <a:rPr lang="sr-Latn-CS" dirty="0" smtClean="0"/>
              <a:t> </a:t>
            </a:r>
            <a:r>
              <a:rPr lang="ru-RU" dirty="0" smtClean="0"/>
              <a:t>применити</a:t>
            </a:r>
            <a:r>
              <a:rPr lang="sr-Latn-CS" dirty="0" smtClean="0"/>
              <a:t> </a:t>
            </a:r>
            <a:r>
              <a:rPr lang="ru-RU" dirty="0" smtClean="0"/>
              <a:t>само</a:t>
            </a:r>
            <a:r>
              <a:rPr lang="sr-Latn-CS" dirty="0" smtClean="0"/>
              <a:t> </a:t>
            </a:r>
            <a:r>
              <a:rPr lang="ru-RU" dirty="0" smtClean="0"/>
              <a:t>када</a:t>
            </a:r>
            <a:r>
              <a:rPr lang="sr-Latn-CS" dirty="0" smtClean="0"/>
              <a:t> </a:t>
            </a:r>
            <a:r>
              <a:rPr lang="ru-RU" dirty="0" smtClean="0"/>
              <a:t>нема</a:t>
            </a:r>
            <a:r>
              <a:rPr lang="sr-Latn-CS" dirty="0" smtClean="0"/>
              <a:t> </a:t>
            </a:r>
            <a:r>
              <a:rPr lang="ru-RU" dirty="0" smtClean="0"/>
              <a:t>више</a:t>
            </a:r>
            <a:r>
              <a:rPr lang="sr-Latn-CS" dirty="0" smtClean="0"/>
              <a:t> </a:t>
            </a:r>
            <a:r>
              <a:rPr lang="ru-RU" dirty="0" smtClean="0"/>
              <a:t>алтернативе</a:t>
            </a:r>
            <a:r>
              <a:rPr lang="sr-Latn-CS" dirty="0" smtClean="0"/>
              <a:t>.</a:t>
            </a:r>
          </a:p>
          <a:p>
            <a:r>
              <a:rPr lang="ru-RU" dirty="0" smtClean="0"/>
              <a:t>Постављати</a:t>
            </a:r>
            <a:r>
              <a:rPr lang="sr-Latn-CS" dirty="0" smtClean="0"/>
              <a:t> </a:t>
            </a:r>
            <a:r>
              <a:rPr lang="ru-RU" dirty="0" smtClean="0"/>
              <a:t>захтеве</a:t>
            </a:r>
            <a:r>
              <a:rPr lang="sr-Latn-CS" dirty="0" smtClean="0"/>
              <a:t> (</a:t>
            </a:r>
            <a:r>
              <a:rPr lang="ru-RU" dirty="0" smtClean="0"/>
              <a:t>циљеве</a:t>
            </a:r>
            <a:r>
              <a:rPr lang="sr-Latn-CS" dirty="0" smtClean="0"/>
              <a:t>) </a:t>
            </a:r>
            <a:r>
              <a:rPr lang="ru-RU" dirty="0" smtClean="0"/>
              <a:t>тако</a:t>
            </a:r>
            <a:r>
              <a:rPr lang="sr-Latn-CS" dirty="0" smtClean="0"/>
              <a:t> </a:t>
            </a:r>
            <a:r>
              <a:rPr lang="ru-RU" dirty="0" smtClean="0"/>
              <a:t>да</a:t>
            </a:r>
            <a:r>
              <a:rPr lang="sr-Latn-CS" dirty="0" smtClean="0"/>
              <a:t> </a:t>
            </a:r>
            <a:r>
              <a:rPr lang="ru-RU" dirty="0" smtClean="0"/>
              <a:t>они</a:t>
            </a:r>
            <a:r>
              <a:rPr lang="sr-Latn-CS" dirty="0" smtClean="0"/>
              <a:t> </a:t>
            </a:r>
            <a:r>
              <a:rPr lang="ru-RU" dirty="0" smtClean="0"/>
              <a:t>деци</a:t>
            </a:r>
            <a:r>
              <a:rPr lang="sr-Latn-CS" dirty="0" smtClean="0"/>
              <a:t> </a:t>
            </a:r>
            <a:r>
              <a:rPr lang="ru-RU" dirty="0" smtClean="0"/>
              <a:t>омогућују</a:t>
            </a:r>
            <a:r>
              <a:rPr lang="sr-Latn-CS" dirty="0" smtClean="0"/>
              <a:t> </a:t>
            </a:r>
            <a:r>
              <a:rPr lang="ru-RU" dirty="0" smtClean="0"/>
              <a:t>да</a:t>
            </a:r>
            <a:r>
              <a:rPr lang="sr-Latn-CS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константно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напредују</a:t>
            </a:r>
            <a:r>
              <a:rPr lang="sr-Latn-CS" dirty="0" smtClean="0"/>
              <a:t> (</a:t>
            </a:r>
            <a:r>
              <a:rPr lang="ru-RU" dirty="0" smtClean="0"/>
              <a:t>подстицај</a:t>
            </a:r>
            <a:r>
              <a:rPr lang="sr-Latn-CS" dirty="0" smtClean="0"/>
              <a:t> </a:t>
            </a:r>
            <a:r>
              <a:rPr lang="ru-RU" dirty="0" smtClean="0"/>
              <a:t>унутрашње</a:t>
            </a:r>
            <a:r>
              <a:rPr lang="sr-Latn-CS" dirty="0" smtClean="0"/>
              <a:t> </a:t>
            </a:r>
            <a:r>
              <a:rPr lang="ru-RU" dirty="0" smtClean="0"/>
              <a:t>мотивације</a:t>
            </a:r>
            <a:r>
              <a:rPr lang="sr-Latn-CS" dirty="0" smtClean="0"/>
              <a:t>).</a:t>
            </a:r>
          </a:p>
          <a:p>
            <a:endParaRPr lang="sr-Latn-CS" dirty="0" smtClean="0"/>
          </a:p>
          <a:p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500042"/>
            <a:ext cx="7772400" cy="1357322"/>
          </a:xfrm>
        </p:spPr>
        <p:txBody>
          <a:bodyPr>
            <a:noAutofit/>
          </a:bodyPr>
          <a:lstStyle/>
          <a:p>
            <a:pPr algn="ctr"/>
            <a:r>
              <a:rPr lang="sr-Latn-CS" sz="2800" b="1" dirty="0" smtClean="0"/>
              <a:t/>
            </a:r>
            <a:br>
              <a:rPr lang="sr-Latn-CS" sz="2800" b="1" dirty="0" smtClean="0"/>
            </a:br>
            <a:r>
              <a:rPr lang="sr-Latn-CS" sz="2800" b="1" dirty="0" smtClean="0"/>
              <a:t/>
            </a:r>
            <a:br>
              <a:rPr lang="sr-Latn-CS" sz="2800" b="1" dirty="0" smtClean="0"/>
            </a:br>
            <a:r>
              <a:rPr lang="sr-Latn-CS" sz="2800" b="1" dirty="0" smtClean="0"/>
              <a:t/>
            </a:r>
            <a:br>
              <a:rPr lang="sr-Latn-CS" sz="2800" b="1" dirty="0" smtClean="0"/>
            </a:br>
            <a:r>
              <a:rPr lang="ru-RU" sz="2800" b="1" dirty="0" smtClean="0"/>
              <a:t>Предуслови</a:t>
            </a:r>
            <a:r>
              <a:rPr lang="sr-Latn-CS" sz="2800" b="1" dirty="0" smtClean="0"/>
              <a:t> </a:t>
            </a:r>
            <a:r>
              <a:rPr lang="ru-RU" sz="2800" b="1" dirty="0" smtClean="0"/>
              <a:t>квалитетног</a:t>
            </a:r>
            <a:r>
              <a:rPr lang="sr-Latn-CS" sz="2800" b="1" dirty="0" smtClean="0"/>
              <a:t> </a:t>
            </a:r>
            <a:r>
              <a:rPr lang="ru-RU" sz="2800" b="1" dirty="0" smtClean="0"/>
              <a:t>управљања</a:t>
            </a:r>
            <a:r>
              <a:rPr lang="sr-Latn-CS" sz="2800" b="1" dirty="0" smtClean="0"/>
              <a:t> </a:t>
            </a:r>
            <a:r>
              <a:rPr lang="ru-RU" sz="2800" b="1" dirty="0" smtClean="0"/>
              <a:t>понашањем</a:t>
            </a:r>
            <a:r>
              <a:rPr lang="sr-Latn-CS" sz="2800" b="1" dirty="0" smtClean="0"/>
              <a:t> </a:t>
            </a:r>
            <a:r>
              <a:rPr lang="ru-RU" sz="2800" b="1" dirty="0" smtClean="0"/>
              <a:t>деце</a:t>
            </a:r>
            <a:r>
              <a:rPr lang="sr-Latn-CS" sz="2800" b="1" dirty="0" smtClean="0"/>
              <a:t> (</a:t>
            </a:r>
            <a:r>
              <a:rPr lang="ru-RU" sz="2800" b="1" dirty="0" smtClean="0"/>
              <a:t>ученика</a:t>
            </a:r>
            <a:r>
              <a:rPr lang="sr-Latn-CS" sz="2800" b="1" dirty="0" smtClean="0"/>
              <a:t>)  </a:t>
            </a:r>
            <a:br>
              <a:rPr lang="sr-Latn-CS" sz="2800" b="1" dirty="0" smtClean="0"/>
            </a:br>
            <a:r>
              <a:rPr lang="ru-RU" sz="2800" b="1" dirty="0" smtClean="0"/>
              <a:t>О</a:t>
            </a:r>
            <a:r>
              <a:rPr lang="sr-Latn-CS" sz="2800" b="1" dirty="0" smtClean="0"/>
              <a:t> </a:t>
            </a:r>
            <a:r>
              <a:rPr lang="ru-RU" sz="2800" b="1" dirty="0" smtClean="0"/>
              <a:t>чему</a:t>
            </a:r>
            <a:r>
              <a:rPr lang="sr-Latn-CS" sz="2800" b="1" dirty="0" smtClean="0"/>
              <a:t> </a:t>
            </a:r>
            <a:r>
              <a:rPr lang="ru-RU" sz="2800" b="1" dirty="0" smtClean="0"/>
              <a:t>васпитач</a:t>
            </a:r>
            <a:r>
              <a:rPr lang="sr-Latn-CS" sz="2800" b="1" dirty="0" smtClean="0"/>
              <a:t> </a:t>
            </a:r>
            <a:r>
              <a:rPr lang="ru-RU" sz="2800" b="1" dirty="0" smtClean="0"/>
              <a:t>треба</a:t>
            </a:r>
            <a:r>
              <a:rPr lang="sr-Latn-CS" sz="2800" b="1" dirty="0" smtClean="0"/>
              <a:t> </a:t>
            </a:r>
            <a:r>
              <a:rPr lang="ru-RU" sz="2800" b="1" dirty="0" smtClean="0"/>
              <a:t>да</a:t>
            </a:r>
            <a:r>
              <a:rPr lang="sr-Latn-CS" sz="2800" b="1" dirty="0" smtClean="0"/>
              <a:t> </a:t>
            </a:r>
            <a:r>
              <a:rPr lang="ru-RU" sz="2800" b="1" dirty="0" smtClean="0"/>
              <a:t>води</a:t>
            </a:r>
            <a:r>
              <a:rPr lang="sr-Latn-CS" sz="2800" b="1" dirty="0" smtClean="0"/>
              <a:t> </a:t>
            </a:r>
            <a:r>
              <a:rPr lang="ru-RU" sz="2800" b="1" dirty="0" smtClean="0"/>
              <a:t>рачуна</a:t>
            </a:r>
            <a:r>
              <a:rPr lang="sr-Latn-CS" sz="2800" b="1" dirty="0" smtClean="0"/>
              <a:t>?</a:t>
            </a:r>
            <a:endParaRPr lang="sr-Latn-C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000240"/>
            <a:ext cx="7772400" cy="4019560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Сазнања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васпитача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о</a:t>
            </a:r>
            <a:r>
              <a:rPr lang="sr-Latn-CS" dirty="0" smtClean="0"/>
              <a:t> </a:t>
            </a:r>
            <a:r>
              <a:rPr lang="ru-RU" dirty="0" smtClean="0"/>
              <a:t>ученицима</a:t>
            </a:r>
            <a:r>
              <a:rPr lang="sr-Latn-CS" dirty="0" smtClean="0"/>
              <a:t> </a:t>
            </a:r>
            <a:r>
              <a:rPr lang="ru-RU" dirty="0" smtClean="0"/>
              <a:t>пре</a:t>
            </a:r>
            <a:r>
              <a:rPr lang="sr-Latn-CS" dirty="0" smtClean="0"/>
              <a:t> </a:t>
            </a:r>
            <a:r>
              <a:rPr lang="ru-RU" dirty="0" smtClean="0"/>
              <a:t>првог</a:t>
            </a:r>
            <a:r>
              <a:rPr lang="sr-Latn-CS" dirty="0" smtClean="0"/>
              <a:t> </a:t>
            </a:r>
            <a:r>
              <a:rPr lang="ru-RU" dirty="0" smtClean="0"/>
              <a:t>сусрета</a:t>
            </a:r>
            <a:r>
              <a:rPr lang="sr-Latn-CS" dirty="0" smtClean="0"/>
              <a:t> </a:t>
            </a:r>
            <a:r>
              <a:rPr lang="ru-RU" dirty="0" smtClean="0"/>
              <a:t>са</a:t>
            </a:r>
            <a:r>
              <a:rPr lang="sr-Latn-CS" dirty="0" smtClean="0"/>
              <a:t> </a:t>
            </a:r>
            <a:r>
              <a:rPr lang="ru-RU" dirty="0" smtClean="0"/>
              <a:t>њима</a:t>
            </a:r>
            <a:r>
              <a:rPr lang="sr-Latn-CS" dirty="0" smtClean="0"/>
              <a:t> (</a:t>
            </a:r>
            <a:r>
              <a:rPr lang="ru-RU" dirty="0" smtClean="0"/>
              <a:t>могући</a:t>
            </a:r>
            <a:r>
              <a:rPr lang="sr-Latn-CS" dirty="0" smtClean="0"/>
              <a:t> </a:t>
            </a:r>
            <a:r>
              <a:rPr lang="ru-RU" dirty="0" smtClean="0"/>
              <a:t>проблеми</a:t>
            </a:r>
            <a:r>
              <a:rPr lang="sr-Latn-CS" dirty="0" smtClean="0"/>
              <a:t> </a:t>
            </a:r>
            <a:r>
              <a:rPr lang="ru-RU" dirty="0" smtClean="0"/>
              <a:t>у</a:t>
            </a:r>
            <a:r>
              <a:rPr lang="sr-Latn-CS" dirty="0" smtClean="0"/>
              <a:t> </a:t>
            </a:r>
            <a:r>
              <a:rPr lang="ru-RU" dirty="0" smtClean="0"/>
              <a:t>понашању</a:t>
            </a:r>
            <a:r>
              <a:rPr lang="sr-Latn-CS" dirty="0" smtClean="0"/>
              <a:t> </a:t>
            </a:r>
            <a:r>
              <a:rPr lang="ru-RU" dirty="0" smtClean="0"/>
              <a:t>или</a:t>
            </a:r>
            <a:r>
              <a:rPr lang="sr-Latn-CS" dirty="0" smtClean="0"/>
              <a:t> </a:t>
            </a:r>
            <a:r>
              <a:rPr lang="ru-RU" dirty="0" smtClean="0"/>
              <a:t>учењу</a:t>
            </a:r>
            <a:r>
              <a:rPr lang="sr-Latn-CS" dirty="0" smtClean="0"/>
              <a:t>, </a:t>
            </a:r>
            <a:r>
              <a:rPr lang="ru-RU" dirty="0" smtClean="0"/>
              <a:t>физичке</a:t>
            </a:r>
            <a:r>
              <a:rPr lang="sr-Latn-CS" dirty="0" smtClean="0"/>
              <a:t> </a:t>
            </a:r>
            <a:r>
              <a:rPr lang="ru-RU" dirty="0" smtClean="0"/>
              <a:t>потребе</a:t>
            </a:r>
            <a:r>
              <a:rPr lang="sr-Latn-CS" dirty="0" smtClean="0"/>
              <a:t> </a:t>
            </a:r>
            <a:r>
              <a:rPr lang="ru-RU" dirty="0" smtClean="0"/>
              <a:t>појединаца</a:t>
            </a:r>
            <a:r>
              <a:rPr lang="sr-Latn-CS" dirty="0" smtClean="0"/>
              <a:t>, </a:t>
            </a:r>
            <a:r>
              <a:rPr lang="ru-RU" dirty="0" smtClean="0"/>
              <a:t>знати</a:t>
            </a:r>
            <a:r>
              <a:rPr lang="sr-Latn-CS" dirty="0" smtClean="0"/>
              <a:t> </a:t>
            </a:r>
            <a:r>
              <a:rPr lang="ru-RU" dirty="0" smtClean="0"/>
              <a:t>имена</a:t>
            </a:r>
            <a:r>
              <a:rPr lang="sr-Latn-CS" dirty="0" smtClean="0"/>
              <a:t> </a:t>
            </a:r>
            <a:r>
              <a:rPr lang="ru-RU" dirty="0" smtClean="0"/>
              <a:t>ученика</a:t>
            </a:r>
            <a:r>
              <a:rPr lang="sr-Latn-CS" dirty="0" smtClean="0"/>
              <a:t>);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Изглед</a:t>
            </a:r>
            <a:r>
              <a:rPr lang="sr-Latn-CS" dirty="0" smtClean="0"/>
              <a:t> </a:t>
            </a:r>
            <a:r>
              <a:rPr lang="ru-RU" dirty="0" smtClean="0"/>
              <a:t>васпитача</a:t>
            </a:r>
            <a:r>
              <a:rPr lang="sr-Latn-CS" dirty="0" smtClean="0"/>
              <a:t>;</a:t>
            </a:r>
          </a:p>
          <a:p>
            <a:r>
              <a:rPr lang="ru-RU" dirty="0" smtClean="0"/>
              <a:t>Начин</a:t>
            </a:r>
            <a:r>
              <a:rPr lang="sr-Latn-CS" dirty="0" smtClean="0"/>
              <a:t> </a:t>
            </a:r>
            <a:r>
              <a:rPr lang="ru-RU" dirty="0" smtClean="0"/>
              <a:t>на</a:t>
            </a:r>
            <a:r>
              <a:rPr lang="sr-Latn-CS" dirty="0" smtClean="0"/>
              <a:t> </a:t>
            </a:r>
            <a:r>
              <a:rPr lang="ru-RU" dirty="0" smtClean="0"/>
              <a:t>који</a:t>
            </a:r>
            <a:r>
              <a:rPr lang="sr-Latn-CS" dirty="0" smtClean="0"/>
              <a:t> </a:t>
            </a:r>
            <a:r>
              <a:rPr lang="ru-RU" dirty="0" smtClean="0"/>
              <a:t>се</a:t>
            </a:r>
            <a:r>
              <a:rPr lang="sr-Latn-CS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опходи</a:t>
            </a:r>
            <a:r>
              <a:rPr lang="sr-Latn-CS" dirty="0" smtClean="0"/>
              <a:t> </a:t>
            </a:r>
            <a:r>
              <a:rPr lang="ru-RU" dirty="0" smtClean="0"/>
              <a:t>према</a:t>
            </a:r>
            <a:r>
              <a:rPr lang="sr-Latn-CS" dirty="0" smtClean="0"/>
              <a:t> </a:t>
            </a:r>
            <a:r>
              <a:rPr lang="ru-RU" dirty="0" smtClean="0"/>
              <a:t>деци</a:t>
            </a:r>
            <a:r>
              <a:rPr lang="sr-Latn-CS" dirty="0" smtClean="0"/>
              <a:t>;</a:t>
            </a:r>
          </a:p>
          <a:p>
            <a:r>
              <a:rPr lang="ru-RU" dirty="0" smtClean="0"/>
              <a:t>Начин</a:t>
            </a:r>
            <a:r>
              <a:rPr lang="sr-Latn-CS" dirty="0" smtClean="0"/>
              <a:t> </a:t>
            </a:r>
            <a:r>
              <a:rPr lang="ru-RU" dirty="0" smtClean="0"/>
              <a:t>на</a:t>
            </a:r>
            <a:r>
              <a:rPr lang="sr-Latn-CS" dirty="0" smtClean="0"/>
              <a:t> </a:t>
            </a:r>
            <a:r>
              <a:rPr lang="ru-RU" dirty="0" smtClean="0"/>
              <a:t>који</a:t>
            </a:r>
            <a:r>
              <a:rPr lang="sr-Latn-CS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започиње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завршава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активност</a:t>
            </a:r>
            <a:r>
              <a:rPr lang="sr-Latn-CS" dirty="0" smtClean="0"/>
              <a:t>;</a:t>
            </a:r>
          </a:p>
          <a:p>
            <a:r>
              <a:rPr lang="ru-RU" dirty="0" smtClean="0"/>
              <a:t>Начин</a:t>
            </a:r>
            <a:r>
              <a:rPr lang="sr-Latn-CS" dirty="0" smtClean="0"/>
              <a:t> </a:t>
            </a:r>
            <a:r>
              <a:rPr lang="ru-RU" dirty="0" smtClean="0"/>
              <a:t>на</a:t>
            </a:r>
            <a:r>
              <a:rPr lang="sr-Latn-CS" dirty="0" smtClean="0"/>
              <a:t> </a:t>
            </a:r>
            <a:r>
              <a:rPr lang="ru-RU" dirty="0" smtClean="0"/>
              <a:t>који</a:t>
            </a:r>
            <a:r>
              <a:rPr lang="sr-Latn-CS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организује</a:t>
            </a:r>
            <a:r>
              <a:rPr lang="sr-Latn-CS" dirty="0" smtClean="0"/>
              <a:t> </a:t>
            </a:r>
            <a:r>
              <a:rPr lang="ru-RU" dirty="0" smtClean="0"/>
              <a:t>активности</a:t>
            </a:r>
            <a:r>
              <a:rPr lang="sr-Latn-CS" dirty="0" smtClean="0"/>
              <a:t> </a:t>
            </a:r>
            <a:r>
              <a:rPr lang="ru-RU" dirty="0" smtClean="0"/>
              <a:t>са</a:t>
            </a:r>
            <a:r>
              <a:rPr lang="sr-Latn-CS" dirty="0" smtClean="0"/>
              <a:t> </a:t>
            </a:r>
            <a:r>
              <a:rPr lang="ru-RU" dirty="0" smtClean="0"/>
              <a:t>децом</a:t>
            </a:r>
            <a:r>
              <a:rPr lang="sr-Latn-CS" dirty="0" smtClean="0"/>
              <a:t>;</a:t>
            </a:r>
          </a:p>
          <a:p>
            <a:r>
              <a:rPr lang="ru-RU" dirty="0" smtClean="0"/>
              <a:t>Начин</a:t>
            </a:r>
            <a:r>
              <a:rPr lang="sr-Latn-CS" dirty="0" smtClean="0"/>
              <a:t> </a:t>
            </a:r>
            <a:r>
              <a:rPr lang="ru-RU" dirty="0" smtClean="0"/>
              <a:t>на</a:t>
            </a:r>
            <a:r>
              <a:rPr lang="sr-Latn-CS" dirty="0" smtClean="0"/>
              <a:t> </a:t>
            </a:r>
            <a:r>
              <a:rPr lang="ru-RU" dirty="0" smtClean="0"/>
              <a:t>који</a:t>
            </a:r>
            <a:r>
              <a:rPr lang="sr-Latn-CS" dirty="0" smtClean="0"/>
              <a:t> </a:t>
            </a:r>
            <a:r>
              <a:rPr lang="ru-RU" dirty="0" smtClean="0"/>
              <a:t>васпитач</a:t>
            </a:r>
            <a:r>
              <a:rPr lang="sr-Latn-CS" dirty="0" smtClean="0"/>
              <a:t> </a:t>
            </a:r>
            <a:r>
              <a:rPr lang="ru-RU" dirty="0" smtClean="0"/>
              <a:t>спроводи</a:t>
            </a:r>
            <a:r>
              <a:rPr lang="sr-Latn-CS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надзор</a:t>
            </a:r>
            <a:r>
              <a:rPr lang="sr-Latn-CS" dirty="0" smtClean="0"/>
              <a:t> </a:t>
            </a:r>
            <a:r>
              <a:rPr lang="ru-RU" dirty="0" smtClean="0"/>
              <a:t>над</a:t>
            </a:r>
            <a:r>
              <a:rPr lang="sr-Latn-CS" dirty="0" smtClean="0"/>
              <a:t> </a:t>
            </a:r>
            <a:r>
              <a:rPr lang="ru-RU" dirty="0" smtClean="0"/>
              <a:t>децом</a:t>
            </a:r>
            <a:r>
              <a:rPr lang="sr-Latn-CS" dirty="0" smtClean="0"/>
              <a:t> (</a:t>
            </a:r>
            <a:r>
              <a:rPr lang="ru-RU" dirty="0" smtClean="0"/>
              <a:t>ауторитет</a:t>
            </a:r>
            <a:r>
              <a:rPr lang="sr-Latn-CS" dirty="0" smtClean="0"/>
              <a:t> </a:t>
            </a:r>
            <a:r>
              <a:rPr lang="ru-RU" dirty="0" smtClean="0"/>
              <a:t>васпитача</a:t>
            </a:r>
            <a:r>
              <a:rPr lang="sr-Latn-CS" dirty="0" smtClean="0"/>
              <a:t>).</a:t>
            </a:r>
          </a:p>
          <a:p>
            <a:endParaRPr lang="sr-Latn-CS" dirty="0" smtClean="0"/>
          </a:p>
          <a:p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477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 Основе управљања понашањем, технике надзора и могућности контроле  понашања </vt:lpstr>
      <vt:lpstr>Основна правила управљања понашањем  (технике)</vt:lpstr>
      <vt:lpstr>Технике надзора</vt:lpstr>
      <vt:lpstr>Када ученик не жели да ради оно што се од њега тражи:</vt:lpstr>
      <vt:lpstr>Како бити позитиван?</vt:lpstr>
      <vt:lpstr>   Предуслови квалитетног управљања понашањем деце (ученика)   О чему васпитач треба да води рачуна?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Emina Kopas</dc:creator>
  <cp:lastModifiedBy>Emina</cp:lastModifiedBy>
  <cp:revision>10</cp:revision>
  <dcterms:created xsi:type="dcterms:W3CDTF">2010-10-19T19:25:42Z</dcterms:created>
  <dcterms:modified xsi:type="dcterms:W3CDTF">2017-09-26T20:59:52Z</dcterms:modified>
</cp:coreProperties>
</file>