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E8BC39-B751-4CE0-A52B-D7E8EEBEB581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CCD50D8-9F07-4CE8-9EAE-AE252D5AE5F8}">
      <dgm:prSet phldrT="[Text]"/>
      <dgm:spPr/>
      <dgm:t>
        <a:bodyPr/>
        <a:lstStyle/>
        <a:p>
          <a:r>
            <a:rPr lang="sr-Cyrl-CS" dirty="0" smtClean="0"/>
            <a:t>Системски циљеви</a:t>
          </a:r>
          <a:endParaRPr lang="sr-Latn-CS" dirty="0"/>
        </a:p>
      </dgm:t>
    </dgm:pt>
    <dgm:pt modelId="{C8AE46D3-16F8-4818-B5CF-FC90160DE08C}" type="parTrans" cxnId="{27C8A143-007C-45D3-991E-ECFBE93DDE2D}">
      <dgm:prSet/>
      <dgm:spPr/>
      <dgm:t>
        <a:bodyPr/>
        <a:lstStyle/>
        <a:p>
          <a:endParaRPr lang="sr-Latn-CS"/>
        </a:p>
      </dgm:t>
    </dgm:pt>
    <dgm:pt modelId="{D9ABE81D-83E5-4D9A-BE7E-C1F8AEDD4C17}" type="sibTrans" cxnId="{27C8A143-007C-45D3-991E-ECFBE93DDE2D}">
      <dgm:prSet/>
      <dgm:spPr/>
      <dgm:t>
        <a:bodyPr/>
        <a:lstStyle/>
        <a:p>
          <a:endParaRPr lang="sr-Latn-CS"/>
        </a:p>
      </dgm:t>
    </dgm:pt>
    <dgm:pt modelId="{D1DDC35E-87E4-491C-8E32-7DF5A69B51D1}">
      <dgm:prSet phldrT="[Text]"/>
      <dgm:spPr/>
      <dgm:t>
        <a:bodyPr/>
        <a:lstStyle/>
        <a:p>
          <a:r>
            <a:rPr lang="sr-Cyrl-CS" dirty="0" smtClean="0"/>
            <a:t>Курикуларни циљеви и задаци</a:t>
          </a:r>
          <a:endParaRPr lang="sr-Latn-CS" dirty="0"/>
        </a:p>
      </dgm:t>
    </dgm:pt>
    <dgm:pt modelId="{6E38778D-AE54-43AA-B12F-46E7A7BC20CC}" type="parTrans" cxnId="{97D4030E-93D4-4AED-B53C-3B4C7153367A}">
      <dgm:prSet/>
      <dgm:spPr/>
      <dgm:t>
        <a:bodyPr/>
        <a:lstStyle/>
        <a:p>
          <a:endParaRPr lang="sr-Latn-CS"/>
        </a:p>
      </dgm:t>
    </dgm:pt>
    <dgm:pt modelId="{E11D01A7-79DC-45B5-9E37-C0E902402118}" type="sibTrans" cxnId="{97D4030E-93D4-4AED-B53C-3B4C7153367A}">
      <dgm:prSet/>
      <dgm:spPr/>
      <dgm:t>
        <a:bodyPr/>
        <a:lstStyle/>
        <a:p>
          <a:endParaRPr lang="sr-Latn-CS"/>
        </a:p>
      </dgm:t>
    </dgm:pt>
    <dgm:pt modelId="{147C9FC1-4635-43D3-85EF-B3BA504029F6}">
      <dgm:prSet phldrT="[Text]"/>
      <dgm:spPr/>
      <dgm:t>
        <a:bodyPr/>
        <a:lstStyle/>
        <a:p>
          <a:r>
            <a:rPr lang="sr-Cyrl-CS" dirty="0" smtClean="0"/>
            <a:t>Наставни циљеви и задаци</a:t>
          </a:r>
          <a:endParaRPr lang="sr-Latn-CS" dirty="0"/>
        </a:p>
      </dgm:t>
    </dgm:pt>
    <dgm:pt modelId="{CA40070E-55DC-45DF-8633-20EFC14DE80F}" type="parTrans" cxnId="{686F7FFA-B979-4E91-ADFC-C7036AE71A5A}">
      <dgm:prSet/>
      <dgm:spPr/>
      <dgm:t>
        <a:bodyPr/>
        <a:lstStyle/>
        <a:p>
          <a:endParaRPr lang="sr-Latn-CS"/>
        </a:p>
      </dgm:t>
    </dgm:pt>
    <dgm:pt modelId="{4D7BB97D-F654-4547-9DBD-31E715459519}" type="sibTrans" cxnId="{686F7FFA-B979-4E91-ADFC-C7036AE71A5A}">
      <dgm:prSet/>
      <dgm:spPr/>
      <dgm:t>
        <a:bodyPr/>
        <a:lstStyle/>
        <a:p>
          <a:endParaRPr lang="sr-Latn-CS"/>
        </a:p>
      </dgm:t>
    </dgm:pt>
    <dgm:pt modelId="{46B1617F-BFCA-4DA7-BE63-3117629A1E35}" type="pres">
      <dgm:prSet presAssocID="{41E8BC39-B751-4CE0-A52B-D7E8EEBEB581}" presName="compositeShape" presStyleCnt="0">
        <dgm:presLayoutVars>
          <dgm:dir/>
          <dgm:resizeHandles/>
        </dgm:presLayoutVars>
      </dgm:prSet>
      <dgm:spPr/>
    </dgm:pt>
    <dgm:pt modelId="{E4210D10-C070-4422-88B1-100B5E440FD1}" type="pres">
      <dgm:prSet presAssocID="{41E8BC39-B751-4CE0-A52B-D7E8EEBEB581}" presName="pyramid" presStyleLbl="node1" presStyleIdx="0" presStyleCnt="1"/>
      <dgm:spPr/>
    </dgm:pt>
    <dgm:pt modelId="{DEBBBA71-6B68-4268-8F09-7A451DB9C339}" type="pres">
      <dgm:prSet presAssocID="{41E8BC39-B751-4CE0-A52B-D7E8EEBEB581}" presName="theList" presStyleCnt="0"/>
      <dgm:spPr/>
    </dgm:pt>
    <dgm:pt modelId="{29235B3F-6223-4A59-BBA9-003B317CAFD9}" type="pres">
      <dgm:prSet presAssocID="{6CCD50D8-9F07-4CE8-9EAE-AE252D5AE5F8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FADA1F4-3ABA-4050-A7DE-B9AFA3C87419}" type="pres">
      <dgm:prSet presAssocID="{6CCD50D8-9F07-4CE8-9EAE-AE252D5AE5F8}" presName="aSpace" presStyleCnt="0"/>
      <dgm:spPr/>
    </dgm:pt>
    <dgm:pt modelId="{9C8AB940-1EED-45EF-9CA6-4B1F11097EB2}" type="pres">
      <dgm:prSet presAssocID="{D1DDC35E-87E4-491C-8E32-7DF5A69B51D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865E503-C803-4A53-87DE-E605272E3C5E}" type="pres">
      <dgm:prSet presAssocID="{D1DDC35E-87E4-491C-8E32-7DF5A69B51D1}" presName="aSpace" presStyleCnt="0"/>
      <dgm:spPr/>
    </dgm:pt>
    <dgm:pt modelId="{B4EECC20-8C6A-4961-A73A-4F423BCC30FD}" type="pres">
      <dgm:prSet presAssocID="{147C9FC1-4635-43D3-85EF-B3BA504029F6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3DCC01C-B43D-429D-AADC-E1A77C0DCA9E}" type="pres">
      <dgm:prSet presAssocID="{147C9FC1-4635-43D3-85EF-B3BA504029F6}" presName="aSpace" presStyleCnt="0"/>
      <dgm:spPr/>
    </dgm:pt>
  </dgm:ptLst>
  <dgm:cxnLst>
    <dgm:cxn modelId="{08692990-58A8-4454-87CF-C8E66AB3F411}" type="presOf" srcId="{D1DDC35E-87E4-491C-8E32-7DF5A69B51D1}" destId="{9C8AB940-1EED-45EF-9CA6-4B1F11097EB2}" srcOrd="0" destOrd="0" presId="urn:microsoft.com/office/officeart/2005/8/layout/pyramid2"/>
    <dgm:cxn modelId="{97D4030E-93D4-4AED-B53C-3B4C7153367A}" srcId="{41E8BC39-B751-4CE0-A52B-D7E8EEBEB581}" destId="{D1DDC35E-87E4-491C-8E32-7DF5A69B51D1}" srcOrd="1" destOrd="0" parTransId="{6E38778D-AE54-43AA-B12F-46E7A7BC20CC}" sibTransId="{E11D01A7-79DC-45B5-9E37-C0E902402118}"/>
    <dgm:cxn modelId="{0A28DB96-3D39-4D33-A49D-6BF6486AC064}" type="presOf" srcId="{41E8BC39-B751-4CE0-A52B-D7E8EEBEB581}" destId="{46B1617F-BFCA-4DA7-BE63-3117629A1E35}" srcOrd="0" destOrd="0" presId="urn:microsoft.com/office/officeart/2005/8/layout/pyramid2"/>
    <dgm:cxn modelId="{14328EB7-ACEA-415C-9E9E-179DD52A9077}" type="presOf" srcId="{6CCD50D8-9F07-4CE8-9EAE-AE252D5AE5F8}" destId="{29235B3F-6223-4A59-BBA9-003B317CAFD9}" srcOrd="0" destOrd="0" presId="urn:microsoft.com/office/officeart/2005/8/layout/pyramid2"/>
    <dgm:cxn modelId="{3AA8C37E-18F3-48BE-A89C-EA215E202CDA}" type="presOf" srcId="{147C9FC1-4635-43D3-85EF-B3BA504029F6}" destId="{B4EECC20-8C6A-4961-A73A-4F423BCC30FD}" srcOrd="0" destOrd="0" presId="urn:microsoft.com/office/officeart/2005/8/layout/pyramid2"/>
    <dgm:cxn modelId="{27C8A143-007C-45D3-991E-ECFBE93DDE2D}" srcId="{41E8BC39-B751-4CE0-A52B-D7E8EEBEB581}" destId="{6CCD50D8-9F07-4CE8-9EAE-AE252D5AE5F8}" srcOrd="0" destOrd="0" parTransId="{C8AE46D3-16F8-4818-B5CF-FC90160DE08C}" sibTransId="{D9ABE81D-83E5-4D9A-BE7E-C1F8AEDD4C17}"/>
    <dgm:cxn modelId="{686F7FFA-B979-4E91-ADFC-C7036AE71A5A}" srcId="{41E8BC39-B751-4CE0-A52B-D7E8EEBEB581}" destId="{147C9FC1-4635-43D3-85EF-B3BA504029F6}" srcOrd="2" destOrd="0" parTransId="{CA40070E-55DC-45DF-8633-20EFC14DE80F}" sibTransId="{4D7BB97D-F654-4547-9DBD-31E715459519}"/>
    <dgm:cxn modelId="{4C939C36-23CF-4F3B-9A7E-F2213686BE03}" type="presParOf" srcId="{46B1617F-BFCA-4DA7-BE63-3117629A1E35}" destId="{E4210D10-C070-4422-88B1-100B5E440FD1}" srcOrd="0" destOrd="0" presId="urn:microsoft.com/office/officeart/2005/8/layout/pyramid2"/>
    <dgm:cxn modelId="{CD2F3099-746A-4E35-838C-974E7BE66DAA}" type="presParOf" srcId="{46B1617F-BFCA-4DA7-BE63-3117629A1E35}" destId="{DEBBBA71-6B68-4268-8F09-7A451DB9C339}" srcOrd="1" destOrd="0" presId="urn:microsoft.com/office/officeart/2005/8/layout/pyramid2"/>
    <dgm:cxn modelId="{D1CE0237-38F0-4AFC-86FF-816D400C48CC}" type="presParOf" srcId="{DEBBBA71-6B68-4268-8F09-7A451DB9C339}" destId="{29235B3F-6223-4A59-BBA9-003B317CAFD9}" srcOrd="0" destOrd="0" presId="urn:microsoft.com/office/officeart/2005/8/layout/pyramid2"/>
    <dgm:cxn modelId="{7CF85ED1-EA6C-4D02-BF23-29D8DAA36A79}" type="presParOf" srcId="{DEBBBA71-6B68-4268-8F09-7A451DB9C339}" destId="{BFADA1F4-3ABA-4050-A7DE-B9AFA3C87419}" srcOrd="1" destOrd="0" presId="urn:microsoft.com/office/officeart/2005/8/layout/pyramid2"/>
    <dgm:cxn modelId="{815F9549-2A2D-482D-85F1-0839D01F44A7}" type="presParOf" srcId="{DEBBBA71-6B68-4268-8F09-7A451DB9C339}" destId="{9C8AB940-1EED-45EF-9CA6-4B1F11097EB2}" srcOrd="2" destOrd="0" presId="urn:microsoft.com/office/officeart/2005/8/layout/pyramid2"/>
    <dgm:cxn modelId="{96CDC6AC-DC02-4CD5-9436-E6F213EB2CF9}" type="presParOf" srcId="{DEBBBA71-6B68-4268-8F09-7A451DB9C339}" destId="{7865E503-C803-4A53-87DE-E605272E3C5E}" srcOrd="3" destOrd="0" presId="urn:microsoft.com/office/officeart/2005/8/layout/pyramid2"/>
    <dgm:cxn modelId="{3929B3E5-8BF6-4146-8F42-C912E031BD5B}" type="presParOf" srcId="{DEBBBA71-6B68-4268-8F09-7A451DB9C339}" destId="{B4EECC20-8C6A-4961-A73A-4F423BCC30FD}" srcOrd="4" destOrd="0" presId="urn:microsoft.com/office/officeart/2005/8/layout/pyramid2"/>
    <dgm:cxn modelId="{B5235288-3F5E-40F6-8B08-1E2307CD235C}" type="presParOf" srcId="{DEBBBA71-6B68-4268-8F09-7A451DB9C339}" destId="{33DCC01C-B43D-429D-AADC-E1A77C0DCA9E}" srcOrd="5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5B2CE2-C224-4429-BC8A-B48C1D84E5BD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Latn-CS"/>
        </a:p>
      </dgm:t>
    </dgm:pt>
    <dgm:pt modelId="{4F98BD43-6B48-405F-B30C-543AB0E336D0}">
      <dgm:prSet phldrT="[Text]"/>
      <dgm:spPr/>
      <dgm:t>
        <a:bodyPr/>
        <a:lstStyle/>
        <a:p>
          <a:r>
            <a:rPr lang="sr-Cyrl-CS" dirty="0" smtClean="0"/>
            <a:t>Системски циљеви</a:t>
          </a:r>
          <a:endParaRPr lang="sr-Latn-CS" dirty="0"/>
        </a:p>
      </dgm:t>
    </dgm:pt>
    <dgm:pt modelId="{8A860976-6F97-40D4-8B06-11427AB29D0B}" type="parTrans" cxnId="{46B90A76-0CDE-4E38-A4A6-3247E3409F8D}">
      <dgm:prSet/>
      <dgm:spPr/>
      <dgm:t>
        <a:bodyPr/>
        <a:lstStyle/>
        <a:p>
          <a:endParaRPr lang="sr-Latn-CS"/>
        </a:p>
      </dgm:t>
    </dgm:pt>
    <dgm:pt modelId="{98539ABB-4A85-4504-B01B-A7A44080FA29}" type="sibTrans" cxnId="{46B90A76-0CDE-4E38-A4A6-3247E3409F8D}">
      <dgm:prSet/>
      <dgm:spPr/>
      <dgm:t>
        <a:bodyPr/>
        <a:lstStyle/>
        <a:p>
          <a:endParaRPr lang="sr-Latn-CS"/>
        </a:p>
      </dgm:t>
    </dgm:pt>
    <dgm:pt modelId="{920B3FD0-A5A3-469F-9976-715CE7E7F28A}">
      <dgm:prSet phldrT="[Text]"/>
      <dgm:spPr/>
      <dgm:t>
        <a:bodyPr/>
        <a:lstStyle/>
        <a:p>
          <a:r>
            <a:rPr lang="sr-Cyrl-CS" dirty="0" smtClean="0"/>
            <a:t>Циљеви образовања и васпитања (Закон о основама система образовања и васпитања)</a:t>
          </a:r>
          <a:endParaRPr lang="sr-Latn-CS" dirty="0"/>
        </a:p>
      </dgm:t>
    </dgm:pt>
    <dgm:pt modelId="{525805A7-0E6B-4EFB-83A8-7AC6520C15B1}" type="parTrans" cxnId="{8953FCE4-9DC8-49F9-B789-1F5C20DA4420}">
      <dgm:prSet/>
      <dgm:spPr/>
      <dgm:t>
        <a:bodyPr/>
        <a:lstStyle/>
        <a:p>
          <a:endParaRPr lang="sr-Latn-CS"/>
        </a:p>
      </dgm:t>
    </dgm:pt>
    <dgm:pt modelId="{DBAB9BFD-A5C6-48F4-BC84-AA37A552DC1B}" type="sibTrans" cxnId="{8953FCE4-9DC8-49F9-B789-1F5C20DA4420}">
      <dgm:prSet/>
      <dgm:spPr/>
      <dgm:t>
        <a:bodyPr/>
        <a:lstStyle/>
        <a:p>
          <a:endParaRPr lang="sr-Latn-CS"/>
        </a:p>
      </dgm:t>
    </dgm:pt>
    <dgm:pt modelId="{332D95F9-90F5-4AB8-B31F-692CB71A953C}">
      <dgm:prSet phldrT="[Text]"/>
      <dgm:spPr/>
      <dgm:t>
        <a:bodyPr/>
        <a:lstStyle/>
        <a:p>
          <a:r>
            <a:rPr lang="sr-Cyrl-CS" dirty="0" smtClean="0"/>
            <a:t>Циљеви основног образовања и васпитања (Закон о основном образовању и васпитању)</a:t>
          </a:r>
          <a:endParaRPr lang="sr-Latn-CS" dirty="0"/>
        </a:p>
      </dgm:t>
    </dgm:pt>
    <dgm:pt modelId="{F32F3DF6-2403-4014-8888-68852733C0E0}" type="parTrans" cxnId="{A104CE1B-707C-48AE-BE35-B7B65A86E798}">
      <dgm:prSet/>
      <dgm:spPr/>
      <dgm:t>
        <a:bodyPr/>
        <a:lstStyle/>
        <a:p>
          <a:endParaRPr lang="sr-Latn-CS"/>
        </a:p>
      </dgm:t>
    </dgm:pt>
    <dgm:pt modelId="{50D8168D-6C14-480C-9C49-8D47573AA26D}" type="sibTrans" cxnId="{A104CE1B-707C-48AE-BE35-B7B65A86E798}">
      <dgm:prSet/>
      <dgm:spPr/>
      <dgm:t>
        <a:bodyPr/>
        <a:lstStyle/>
        <a:p>
          <a:endParaRPr lang="sr-Latn-CS"/>
        </a:p>
      </dgm:t>
    </dgm:pt>
    <dgm:pt modelId="{A1364DD2-01B9-4C1F-9460-0CF14A7FAF0D}">
      <dgm:prSet phldrT="[Text]"/>
      <dgm:spPr/>
      <dgm:t>
        <a:bodyPr/>
        <a:lstStyle/>
        <a:p>
          <a:r>
            <a:rPr lang="sr-Cyrl-CS" dirty="0" smtClean="0"/>
            <a:t>Курикуларни циљеви и задаци</a:t>
          </a:r>
          <a:endParaRPr lang="sr-Latn-CS" dirty="0"/>
        </a:p>
      </dgm:t>
    </dgm:pt>
    <dgm:pt modelId="{0396F824-E504-4637-9CFB-BCE17BF7F4C4}" type="parTrans" cxnId="{DB412CAF-2CC3-4E3D-AB22-9770E4959606}">
      <dgm:prSet/>
      <dgm:spPr/>
      <dgm:t>
        <a:bodyPr/>
        <a:lstStyle/>
        <a:p>
          <a:endParaRPr lang="sr-Latn-CS"/>
        </a:p>
      </dgm:t>
    </dgm:pt>
    <dgm:pt modelId="{0534BD33-D936-46E6-81E3-A611541922FE}" type="sibTrans" cxnId="{DB412CAF-2CC3-4E3D-AB22-9770E4959606}">
      <dgm:prSet/>
      <dgm:spPr/>
      <dgm:t>
        <a:bodyPr/>
        <a:lstStyle/>
        <a:p>
          <a:endParaRPr lang="sr-Latn-CS"/>
        </a:p>
      </dgm:t>
    </dgm:pt>
    <dgm:pt modelId="{AB73C04B-6D35-47E7-985C-A7CECF08BE01}">
      <dgm:prSet phldrT="[Text]" custT="1"/>
      <dgm:spPr/>
      <dgm:t>
        <a:bodyPr/>
        <a:lstStyle/>
        <a:p>
          <a:r>
            <a:rPr lang="sr-Cyrl-CS" sz="1800" dirty="0" smtClean="0"/>
            <a:t>Циљеви и задаци програма образовања и васпитања (Наставни програми)</a:t>
          </a:r>
          <a:endParaRPr lang="sr-Latn-CS" sz="1800" dirty="0"/>
        </a:p>
      </dgm:t>
    </dgm:pt>
    <dgm:pt modelId="{1B6C2DB7-4459-4161-BBB1-060703727534}" type="parTrans" cxnId="{E3F74BDE-5A93-4AF1-A30D-B6A52253B81E}">
      <dgm:prSet/>
      <dgm:spPr/>
      <dgm:t>
        <a:bodyPr/>
        <a:lstStyle/>
        <a:p>
          <a:endParaRPr lang="sr-Latn-CS"/>
        </a:p>
      </dgm:t>
    </dgm:pt>
    <dgm:pt modelId="{8E597B5E-3A40-4C72-B940-8432B5EF1E5C}" type="sibTrans" cxnId="{E3F74BDE-5A93-4AF1-A30D-B6A52253B81E}">
      <dgm:prSet/>
      <dgm:spPr/>
      <dgm:t>
        <a:bodyPr/>
        <a:lstStyle/>
        <a:p>
          <a:endParaRPr lang="sr-Latn-CS"/>
        </a:p>
      </dgm:t>
    </dgm:pt>
    <dgm:pt modelId="{6ACF6F72-2244-4DD9-964C-0500E68405E8}">
      <dgm:prSet phldrT="[Text]" custT="1"/>
      <dgm:spPr/>
      <dgm:t>
        <a:bodyPr/>
        <a:lstStyle/>
        <a:p>
          <a:r>
            <a:rPr lang="sr-Cyrl-CS" sz="1800" dirty="0" smtClean="0"/>
            <a:t>Оперативни задаци предмета по разредима (Наставни програм)</a:t>
          </a:r>
          <a:endParaRPr lang="sr-Latn-CS" sz="1800" dirty="0"/>
        </a:p>
      </dgm:t>
    </dgm:pt>
    <dgm:pt modelId="{DD0A418F-5F69-4042-8AE4-C81BF63E740F}" type="parTrans" cxnId="{4DDBFDEF-6ED7-40EC-AA57-64F09F8C06FF}">
      <dgm:prSet/>
      <dgm:spPr/>
      <dgm:t>
        <a:bodyPr/>
        <a:lstStyle/>
        <a:p>
          <a:endParaRPr lang="sr-Latn-CS"/>
        </a:p>
      </dgm:t>
    </dgm:pt>
    <dgm:pt modelId="{C2365691-7043-4554-9300-FC4E362FE111}" type="sibTrans" cxnId="{4DDBFDEF-6ED7-40EC-AA57-64F09F8C06FF}">
      <dgm:prSet/>
      <dgm:spPr/>
      <dgm:t>
        <a:bodyPr/>
        <a:lstStyle/>
        <a:p>
          <a:endParaRPr lang="sr-Latn-CS"/>
        </a:p>
      </dgm:t>
    </dgm:pt>
    <dgm:pt modelId="{B8C8E884-7A4B-4F26-A59A-9D1E8210049D}">
      <dgm:prSet phldrT="[Text]"/>
      <dgm:spPr/>
      <dgm:t>
        <a:bodyPr/>
        <a:lstStyle/>
        <a:p>
          <a:r>
            <a:rPr lang="sr-Cyrl-CS" dirty="0" smtClean="0"/>
            <a:t>Наставни циљеви и задаци</a:t>
          </a:r>
          <a:endParaRPr lang="sr-Latn-CS" dirty="0"/>
        </a:p>
      </dgm:t>
    </dgm:pt>
    <dgm:pt modelId="{3176A996-49F9-4D9D-BEC7-E1E5E39FD395}" type="parTrans" cxnId="{0BBD1A0E-E71C-4E67-9457-D04FDBCE8EFC}">
      <dgm:prSet/>
      <dgm:spPr/>
      <dgm:t>
        <a:bodyPr/>
        <a:lstStyle/>
        <a:p>
          <a:endParaRPr lang="sr-Latn-CS"/>
        </a:p>
      </dgm:t>
    </dgm:pt>
    <dgm:pt modelId="{7AB66996-3AD6-4728-841F-0705C9CB3E77}" type="sibTrans" cxnId="{0BBD1A0E-E71C-4E67-9457-D04FDBCE8EFC}">
      <dgm:prSet/>
      <dgm:spPr/>
      <dgm:t>
        <a:bodyPr/>
        <a:lstStyle/>
        <a:p>
          <a:endParaRPr lang="sr-Latn-CS"/>
        </a:p>
      </dgm:t>
    </dgm:pt>
    <dgm:pt modelId="{4C52DD8D-333B-4FAD-99B0-0C4865AE1CA2}">
      <dgm:prSet phldrT="[Text]"/>
      <dgm:spPr/>
      <dgm:t>
        <a:bodyPr/>
        <a:lstStyle/>
        <a:p>
          <a:r>
            <a:rPr lang="sr-Cyrl-CS" dirty="0" smtClean="0"/>
            <a:t>Оперативни задаци наставне теме</a:t>
          </a:r>
          <a:endParaRPr lang="sr-Latn-CS" dirty="0"/>
        </a:p>
      </dgm:t>
    </dgm:pt>
    <dgm:pt modelId="{22C2221B-7CE7-4281-A3BE-F74EE394E4D2}" type="parTrans" cxnId="{7231576B-0B07-40F5-B221-3B37F4E7C397}">
      <dgm:prSet/>
      <dgm:spPr/>
      <dgm:t>
        <a:bodyPr/>
        <a:lstStyle/>
        <a:p>
          <a:endParaRPr lang="sr-Latn-CS"/>
        </a:p>
      </dgm:t>
    </dgm:pt>
    <dgm:pt modelId="{10D9EE98-22E4-4DC0-B702-70DF7D5D632D}" type="sibTrans" cxnId="{7231576B-0B07-40F5-B221-3B37F4E7C397}">
      <dgm:prSet/>
      <dgm:spPr/>
      <dgm:t>
        <a:bodyPr/>
        <a:lstStyle/>
        <a:p>
          <a:endParaRPr lang="sr-Latn-CS"/>
        </a:p>
      </dgm:t>
    </dgm:pt>
    <dgm:pt modelId="{11D4EBE5-B34D-40AC-8884-273E406576FD}">
      <dgm:prSet phldrT="[Text]"/>
      <dgm:spPr/>
      <dgm:t>
        <a:bodyPr/>
        <a:lstStyle/>
        <a:p>
          <a:r>
            <a:rPr lang="sr-Cyrl-CS" dirty="0" smtClean="0"/>
            <a:t>Оперативни задаци наставне јединице</a:t>
          </a:r>
          <a:endParaRPr lang="sr-Latn-CS" dirty="0"/>
        </a:p>
      </dgm:t>
    </dgm:pt>
    <dgm:pt modelId="{AAE2148E-AB9E-493E-8472-6CDBBE13A8EA}" type="parTrans" cxnId="{5F065263-DB6F-40EA-9DA3-7574727C8D79}">
      <dgm:prSet/>
      <dgm:spPr/>
      <dgm:t>
        <a:bodyPr/>
        <a:lstStyle/>
        <a:p>
          <a:endParaRPr lang="sr-Latn-CS"/>
        </a:p>
      </dgm:t>
    </dgm:pt>
    <dgm:pt modelId="{D4FA2C53-C32A-41A0-9E76-39C8B7775243}" type="sibTrans" cxnId="{5F065263-DB6F-40EA-9DA3-7574727C8D79}">
      <dgm:prSet/>
      <dgm:spPr/>
      <dgm:t>
        <a:bodyPr/>
        <a:lstStyle/>
        <a:p>
          <a:endParaRPr lang="sr-Latn-CS"/>
        </a:p>
      </dgm:t>
    </dgm:pt>
    <dgm:pt modelId="{951243E2-3772-4CA5-9ACA-ED41E82021C4}">
      <dgm:prSet phldrT="[Text]" custT="1"/>
      <dgm:spPr/>
      <dgm:t>
        <a:bodyPr/>
        <a:lstStyle/>
        <a:p>
          <a:r>
            <a:rPr lang="sr-Cyrl-CS" sz="1800" dirty="0" smtClean="0"/>
            <a:t>Циљ и задаци наставних предмета (Наставни програми)</a:t>
          </a:r>
          <a:endParaRPr lang="sr-Latn-CS" sz="1800" dirty="0"/>
        </a:p>
      </dgm:t>
    </dgm:pt>
    <dgm:pt modelId="{656C52F7-30D8-4270-84AD-4B21EB061B18}" type="parTrans" cxnId="{DCA13667-6813-4A86-9117-3688E1835675}">
      <dgm:prSet/>
      <dgm:spPr/>
      <dgm:t>
        <a:bodyPr/>
        <a:lstStyle/>
        <a:p>
          <a:endParaRPr lang="sr-Latn-CS"/>
        </a:p>
      </dgm:t>
    </dgm:pt>
    <dgm:pt modelId="{26110000-09B3-4B7C-96D7-63177B64C6F8}" type="sibTrans" cxnId="{DCA13667-6813-4A86-9117-3688E1835675}">
      <dgm:prSet/>
      <dgm:spPr/>
      <dgm:t>
        <a:bodyPr/>
        <a:lstStyle/>
        <a:p>
          <a:endParaRPr lang="sr-Latn-CS"/>
        </a:p>
      </dgm:t>
    </dgm:pt>
    <dgm:pt modelId="{B8F26D48-E4F2-418E-8F25-F650B5067D14}" type="pres">
      <dgm:prSet presAssocID="{E25B2CE2-C224-4429-BC8A-B48C1D84E5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8A690637-26E7-4861-8E16-ECD977C45AC8}" type="pres">
      <dgm:prSet presAssocID="{4F98BD43-6B48-405F-B30C-543AB0E336D0}" presName="linNode" presStyleCnt="0"/>
      <dgm:spPr/>
      <dgm:t>
        <a:bodyPr/>
        <a:lstStyle/>
        <a:p>
          <a:endParaRPr lang="sr-Latn-CS"/>
        </a:p>
      </dgm:t>
    </dgm:pt>
    <dgm:pt modelId="{8EBAEFFC-2675-49F3-8A64-4A185568FE28}" type="pres">
      <dgm:prSet presAssocID="{4F98BD43-6B48-405F-B30C-543AB0E336D0}" presName="parentText" presStyleLbl="node1" presStyleIdx="0" presStyleCnt="3" custScaleX="81326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119082C-E312-4EE6-87E8-F73215E74A81}" type="pres">
      <dgm:prSet presAssocID="{4F98BD43-6B48-405F-B30C-543AB0E336D0}" presName="descendantText" presStyleLbl="alignAccFollowNode1" presStyleIdx="0" presStyleCnt="3" custScaleX="144458" custScaleY="114613" custLinFactNeighborX="18982" custLinFactNeighborY="-1711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BD56774-9221-41A8-8C4A-0773077AAE14}" type="pres">
      <dgm:prSet presAssocID="{98539ABB-4A85-4504-B01B-A7A44080FA29}" presName="sp" presStyleCnt="0"/>
      <dgm:spPr/>
      <dgm:t>
        <a:bodyPr/>
        <a:lstStyle/>
        <a:p>
          <a:endParaRPr lang="sr-Latn-CS"/>
        </a:p>
      </dgm:t>
    </dgm:pt>
    <dgm:pt modelId="{141C1FCB-ED53-466F-BCCD-5F6D2BA6CE7F}" type="pres">
      <dgm:prSet presAssocID="{A1364DD2-01B9-4C1F-9460-0CF14A7FAF0D}" presName="linNode" presStyleCnt="0"/>
      <dgm:spPr/>
      <dgm:t>
        <a:bodyPr/>
        <a:lstStyle/>
        <a:p>
          <a:endParaRPr lang="sr-Latn-CS"/>
        </a:p>
      </dgm:t>
    </dgm:pt>
    <dgm:pt modelId="{B07A26D0-33A7-4198-9623-2B7F923FD0D9}" type="pres">
      <dgm:prSet presAssocID="{A1364DD2-01B9-4C1F-9460-0CF14A7FAF0D}" presName="parentText" presStyleLbl="node1" presStyleIdx="1" presStyleCnt="3" custScaleX="68431" custLinFactNeighborY="641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ED4ABD3-5D1B-4C26-9453-314699A20C3D}" type="pres">
      <dgm:prSet presAssocID="{A1364DD2-01B9-4C1F-9460-0CF14A7FAF0D}" presName="descendantText" presStyleLbl="alignAccFollowNode1" presStyleIdx="1" presStyleCnt="3" custScaleX="121292" custScaleY="12339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0E36397-8735-4AC6-87CA-24A5635162FB}" type="pres">
      <dgm:prSet presAssocID="{0534BD33-D936-46E6-81E3-A611541922FE}" presName="sp" presStyleCnt="0"/>
      <dgm:spPr/>
      <dgm:t>
        <a:bodyPr/>
        <a:lstStyle/>
        <a:p>
          <a:endParaRPr lang="sr-Latn-CS"/>
        </a:p>
      </dgm:t>
    </dgm:pt>
    <dgm:pt modelId="{CB19B09D-0637-4723-A5A5-BD5EEF4FE64C}" type="pres">
      <dgm:prSet presAssocID="{B8C8E884-7A4B-4F26-A59A-9D1E8210049D}" presName="linNode" presStyleCnt="0"/>
      <dgm:spPr/>
      <dgm:t>
        <a:bodyPr/>
        <a:lstStyle/>
        <a:p>
          <a:endParaRPr lang="sr-Latn-CS"/>
        </a:p>
      </dgm:t>
    </dgm:pt>
    <dgm:pt modelId="{F8C3B40A-2CEC-4177-97FF-008F7A4EBAFA}" type="pres">
      <dgm:prSet presAssocID="{B8C8E884-7A4B-4F26-A59A-9D1E8210049D}" presName="parentText" presStyleLbl="node1" presStyleIdx="2" presStyleCnt="3" custScaleX="68455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6E0CD20-2C6E-4719-9C0D-5511A801E6DA}" type="pres">
      <dgm:prSet presAssocID="{B8C8E884-7A4B-4F26-A59A-9D1E8210049D}" presName="descendantText" presStyleLbl="alignAccFollowNode1" presStyleIdx="2" presStyleCnt="3" custScaleX="122682" custScaleY="116517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DB412CAF-2CC3-4E3D-AB22-9770E4959606}" srcId="{E25B2CE2-C224-4429-BC8A-B48C1D84E5BD}" destId="{A1364DD2-01B9-4C1F-9460-0CF14A7FAF0D}" srcOrd="1" destOrd="0" parTransId="{0396F824-E504-4637-9CFB-BCE17BF7F4C4}" sibTransId="{0534BD33-D936-46E6-81E3-A611541922FE}"/>
    <dgm:cxn modelId="{02BF2162-3408-42A6-8E62-45CC21C58653}" type="presOf" srcId="{920B3FD0-A5A3-469F-9976-715CE7E7F28A}" destId="{8119082C-E312-4EE6-87E8-F73215E74A81}" srcOrd="0" destOrd="0" presId="urn:microsoft.com/office/officeart/2005/8/layout/vList5"/>
    <dgm:cxn modelId="{5F065263-DB6F-40EA-9DA3-7574727C8D79}" srcId="{B8C8E884-7A4B-4F26-A59A-9D1E8210049D}" destId="{11D4EBE5-B34D-40AC-8884-273E406576FD}" srcOrd="1" destOrd="0" parTransId="{AAE2148E-AB9E-493E-8472-6CDBBE13A8EA}" sibTransId="{D4FA2C53-C32A-41A0-9E76-39C8B7775243}"/>
    <dgm:cxn modelId="{DCA13667-6813-4A86-9117-3688E1835675}" srcId="{A1364DD2-01B9-4C1F-9460-0CF14A7FAF0D}" destId="{951243E2-3772-4CA5-9ACA-ED41E82021C4}" srcOrd="1" destOrd="0" parTransId="{656C52F7-30D8-4270-84AD-4B21EB061B18}" sibTransId="{26110000-09B3-4B7C-96D7-63177B64C6F8}"/>
    <dgm:cxn modelId="{DEDA056E-AC2A-4956-B207-D4975C607EF7}" type="presOf" srcId="{951243E2-3772-4CA5-9ACA-ED41E82021C4}" destId="{FED4ABD3-5D1B-4C26-9453-314699A20C3D}" srcOrd="0" destOrd="1" presId="urn:microsoft.com/office/officeart/2005/8/layout/vList5"/>
    <dgm:cxn modelId="{7CD4E5A1-B058-4256-B292-4ED8B25B26C8}" type="presOf" srcId="{E25B2CE2-C224-4429-BC8A-B48C1D84E5BD}" destId="{B8F26D48-E4F2-418E-8F25-F650B5067D14}" srcOrd="0" destOrd="0" presId="urn:microsoft.com/office/officeart/2005/8/layout/vList5"/>
    <dgm:cxn modelId="{F2599FF5-F5C2-481E-8F77-2D00C586882F}" type="presOf" srcId="{6ACF6F72-2244-4DD9-964C-0500E68405E8}" destId="{FED4ABD3-5D1B-4C26-9453-314699A20C3D}" srcOrd="0" destOrd="2" presId="urn:microsoft.com/office/officeart/2005/8/layout/vList5"/>
    <dgm:cxn modelId="{319B5444-35D5-4561-BD60-A8BCDA76415C}" type="presOf" srcId="{11D4EBE5-B34D-40AC-8884-273E406576FD}" destId="{D6E0CD20-2C6E-4719-9C0D-5511A801E6DA}" srcOrd="0" destOrd="1" presId="urn:microsoft.com/office/officeart/2005/8/layout/vList5"/>
    <dgm:cxn modelId="{A104CE1B-707C-48AE-BE35-B7B65A86E798}" srcId="{4F98BD43-6B48-405F-B30C-543AB0E336D0}" destId="{332D95F9-90F5-4AB8-B31F-692CB71A953C}" srcOrd="1" destOrd="0" parTransId="{F32F3DF6-2403-4014-8888-68852733C0E0}" sibTransId="{50D8168D-6C14-480C-9C49-8D47573AA26D}"/>
    <dgm:cxn modelId="{70B6B170-96E9-4F99-A198-2D804969E868}" type="presOf" srcId="{A1364DD2-01B9-4C1F-9460-0CF14A7FAF0D}" destId="{B07A26D0-33A7-4198-9623-2B7F923FD0D9}" srcOrd="0" destOrd="0" presId="urn:microsoft.com/office/officeart/2005/8/layout/vList5"/>
    <dgm:cxn modelId="{AF538443-D5EE-467C-B81E-B5671850BF80}" type="presOf" srcId="{4C52DD8D-333B-4FAD-99B0-0C4865AE1CA2}" destId="{D6E0CD20-2C6E-4719-9C0D-5511A801E6DA}" srcOrd="0" destOrd="0" presId="urn:microsoft.com/office/officeart/2005/8/layout/vList5"/>
    <dgm:cxn modelId="{1E3A7925-50FD-43D1-BA9F-54FA92F8FD07}" type="presOf" srcId="{B8C8E884-7A4B-4F26-A59A-9D1E8210049D}" destId="{F8C3B40A-2CEC-4177-97FF-008F7A4EBAFA}" srcOrd="0" destOrd="0" presId="urn:microsoft.com/office/officeart/2005/8/layout/vList5"/>
    <dgm:cxn modelId="{F59D0AE6-1ADA-4A88-9F46-E2908106B2FB}" type="presOf" srcId="{AB73C04B-6D35-47E7-985C-A7CECF08BE01}" destId="{FED4ABD3-5D1B-4C26-9453-314699A20C3D}" srcOrd="0" destOrd="0" presId="urn:microsoft.com/office/officeart/2005/8/layout/vList5"/>
    <dgm:cxn modelId="{B34DEFE8-65A0-4005-A2EA-D2E9A8D51422}" type="presOf" srcId="{332D95F9-90F5-4AB8-B31F-692CB71A953C}" destId="{8119082C-E312-4EE6-87E8-F73215E74A81}" srcOrd="0" destOrd="1" presId="urn:microsoft.com/office/officeart/2005/8/layout/vList5"/>
    <dgm:cxn modelId="{4DDBFDEF-6ED7-40EC-AA57-64F09F8C06FF}" srcId="{A1364DD2-01B9-4C1F-9460-0CF14A7FAF0D}" destId="{6ACF6F72-2244-4DD9-964C-0500E68405E8}" srcOrd="2" destOrd="0" parTransId="{DD0A418F-5F69-4042-8AE4-C81BF63E740F}" sibTransId="{C2365691-7043-4554-9300-FC4E362FE111}"/>
    <dgm:cxn modelId="{E3F74BDE-5A93-4AF1-A30D-B6A52253B81E}" srcId="{A1364DD2-01B9-4C1F-9460-0CF14A7FAF0D}" destId="{AB73C04B-6D35-47E7-985C-A7CECF08BE01}" srcOrd="0" destOrd="0" parTransId="{1B6C2DB7-4459-4161-BBB1-060703727534}" sibTransId="{8E597B5E-3A40-4C72-B940-8432B5EF1E5C}"/>
    <dgm:cxn modelId="{7231576B-0B07-40F5-B221-3B37F4E7C397}" srcId="{B8C8E884-7A4B-4F26-A59A-9D1E8210049D}" destId="{4C52DD8D-333B-4FAD-99B0-0C4865AE1CA2}" srcOrd="0" destOrd="0" parTransId="{22C2221B-7CE7-4281-A3BE-F74EE394E4D2}" sibTransId="{10D9EE98-22E4-4DC0-B702-70DF7D5D632D}"/>
    <dgm:cxn modelId="{46B90A76-0CDE-4E38-A4A6-3247E3409F8D}" srcId="{E25B2CE2-C224-4429-BC8A-B48C1D84E5BD}" destId="{4F98BD43-6B48-405F-B30C-543AB0E336D0}" srcOrd="0" destOrd="0" parTransId="{8A860976-6F97-40D4-8B06-11427AB29D0B}" sibTransId="{98539ABB-4A85-4504-B01B-A7A44080FA29}"/>
    <dgm:cxn modelId="{9926642D-925E-45D8-8D71-88419A39AFF6}" type="presOf" srcId="{4F98BD43-6B48-405F-B30C-543AB0E336D0}" destId="{8EBAEFFC-2675-49F3-8A64-4A185568FE28}" srcOrd="0" destOrd="0" presId="urn:microsoft.com/office/officeart/2005/8/layout/vList5"/>
    <dgm:cxn modelId="{8953FCE4-9DC8-49F9-B789-1F5C20DA4420}" srcId="{4F98BD43-6B48-405F-B30C-543AB0E336D0}" destId="{920B3FD0-A5A3-469F-9976-715CE7E7F28A}" srcOrd="0" destOrd="0" parTransId="{525805A7-0E6B-4EFB-83A8-7AC6520C15B1}" sibTransId="{DBAB9BFD-A5C6-48F4-BC84-AA37A552DC1B}"/>
    <dgm:cxn modelId="{0BBD1A0E-E71C-4E67-9457-D04FDBCE8EFC}" srcId="{E25B2CE2-C224-4429-BC8A-B48C1D84E5BD}" destId="{B8C8E884-7A4B-4F26-A59A-9D1E8210049D}" srcOrd="2" destOrd="0" parTransId="{3176A996-49F9-4D9D-BEC7-E1E5E39FD395}" sibTransId="{7AB66996-3AD6-4728-841F-0705C9CB3E77}"/>
    <dgm:cxn modelId="{367C55B1-C729-49F9-92F4-15FC986B7C0E}" type="presParOf" srcId="{B8F26D48-E4F2-418E-8F25-F650B5067D14}" destId="{8A690637-26E7-4861-8E16-ECD977C45AC8}" srcOrd="0" destOrd="0" presId="urn:microsoft.com/office/officeart/2005/8/layout/vList5"/>
    <dgm:cxn modelId="{A6DF2D19-A41D-4851-B566-55108E3573CC}" type="presParOf" srcId="{8A690637-26E7-4861-8E16-ECD977C45AC8}" destId="{8EBAEFFC-2675-49F3-8A64-4A185568FE28}" srcOrd="0" destOrd="0" presId="urn:microsoft.com/office/officeart/2005/8/layout/vList5"/>
    <dgm:cxn modelId="{6463C474-1078-4641-9E09-247A9DB4C4B7}" type="presParOf" srcId="{8A690637-26E7-4861-8E16-ECD977C45AC8}" destId="{8119082C-E312-4EE6-87E8-F73215E74A81}" srcOrd="1" destOrd="0" presId="urn:microsoft.com/office/officeart/2005/8/layout/vList5"/>
    <dgm:cxn modelId="{C167C53C-9562-40F1-931A-06211F9CBD80}" type="presParOf" srcId="{B8F26D48-E4F2-418E-8F25-F650B5067D14}" destId="{1BD56774-9221-41A8-8C4A-0773077AAE14}" srcOrd="1" destOrd="0" presId="urn:microsoft.com/office/officeart/2005/8/layout/vList5"/>
    <dgm:cxn modelId="{E82AE10F-FF78-4AF7-A559-2252AF638FF1}" type="presParOf" srcId="{B8F26D48-E4F2-418E-8F25-F650B5067D14}" destId="{141C1FCB-ED53-466F-BCCD-5F6D2BA6CE7F}" srcOrd="2" destOrd="0" presId="urn:microsoft.com/office/officeart/2005/8/layout/vList5"/>
    <dgm:cxn modelId="{0C8F8F97-1CD4-4E66-A3EE-0C5477B78714}" type="presParOf" srcId="{141C1FCB-ED53-466F-BCCD-5F6D2BA6CE7F}" destId="{B07A26D0-33A7-4198-9623-2B7F923FD0D9}" srcOrd="0" destOrd="0" presId="urn:microsoft.com/office/officeart/2005/8/layout/vList5"/>
    <dgm:cxn modelId="{CD4B3942-34CD-4C3B-9CF9-C037193EA74F}" type="presParOf" srcId="{141C1FCB-ED53-466F-BCCD-5F6D2BA6CE7F}" destId="{FED4ABD3-5D1B-4C26-9453-314699A20C3D}" srcOrd="1" destOrd="0" presId="urn:microsoft.com/office/officeart/2005/8/layout/vList5"/>
    <dgm:cxn modelId="{3BDA588A-8300-424E-8E01-791390CF8B50}" type="presParOf" srcId="{B8F26D48-E4F2-418E-8F25-F650B5067D14}" destId="{F0E36397-8735-4AC6-87CA-24A5635162FB}" srcOrd="3" destOrd="0" presId="urn:microsoft.com/office/officeart/2005/8/layout/vList5"/>
    <dgm:cxn modelId="{D61BB229-EFC1-4071-9363-7B23C6F07ABC}" type="presParOf" srcId="{B8F26D48-E4F2-418E-8F25-F650B5067D14}" destId="{CB19B09D-0637-4723-A5A5-BD5EEF4FE64C}" srcOrd="4" destOrd="0" presId="urn:microsoft.com/office/officeart/2005/8/layout/vList5"/>
    <dgm:cxn modelId="{125CB1BE-0080-45EB-BFB2-B5A5DBA89C50}" type="presParOf" srcId="{CB19B09D-0637-4723-A5A5-BD5EEF4FE64C}" destId="{F8C3B40A-2CEC-4177-97FF-008F7A4EBAFA}" srcOrd="0" destOrd="0" presId="urn:microsoft.com/office/officeart/2005/8/layout/vList5"/>
    <dgm:cxn modelId="{9B59063D-F2C7-4AF2-945D-1D3FB665E4B0}" type="presParOf" srcId="{CB19B09D-0637-4723-A5A5-BD5EEF4FE64C}" destId="{D6E0CD20-2C6E-4719-9C0D-5511A801E6DA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4D0F8B-1AF4-4ABE-BF24-7DB0B8887FD0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Latn-CS"/>
        </a:p>
      </dgm:t>
    </dgm:pt>
    <dgm:pt modelId="{AFAC28FF-A8F5-4762-A508-87587B3C3C54}">
      <dgm:prSet phldrT="[Text]" custT="1"/>
      <dgm:spPr/>
      <dgm:t>
        <a:bodyPr/>
        <a:lstStyle/>
        <a:p>
          <a:r>
            <a:rPr lang="sr-Cyrl-CS" sz="2000" i="1" dirty="0" smtClean="0"/>
            <a:t>Методолошки</a:t>
          </a:r>
          <a:r>
            <a:rPr lang="sr-Cyrl-CS" sz="1400" i="1" dirty="0" smtClean="0"/>
            <a:t> </a:t>
          </a:r>
          <a:endParaRPr lang="sr-Latn-CS" sz="1400" i="1" dirty="0"/>
        </a:p>
      </dgm:t>
    </dgm:pt>
    <dgm:pt modelId="{CE7CC271-EDD8-476C-8699-ABBBC9637B06}" type="parTrans" cxnId="{F28B33C4-B4AF-42B0-BA39-A43DCCD80736}">
      <dgm:prSet/>
      <dgm:spPr/>
      <dgm:t>
        <a:bodyPr/>
        <a:lstStyle/>
        <a:p>
          <a:endParaRPr lang="sr-Latn-CS"/>
        </a:p>
      </dgm:t>
    </dgm:pt>
    <dgm:pt modelId="{8CC31303-C8C5-4B3B-B3E0-39C5E6EEF011}" type="sibTrans" cxnId="{F28B33C4-B4AF-42B0-BA39-A43DCCD80736}">
      <dgm:prSet/>
      <dgm:spPr/>
      <dgm:t>
        <a:bodyPr/>
        <a:lstStyle/>
        <a:p>
          <a:endParaRPr lang="sr-Latn-CS"/>
        </a:p>
      </dgm:t>
    </dgm:pt>
    <dgm:pt modelId="{FF776573-A981-48AB-A00C-A496173D946D}">
      <dgm:prSet phldrT="[Text]" custT="1"/>
      <dgm:spPr/>
      <dgm:t>
        <a:bodyPr/>
        <a:lstStyle/>
        <a:p>
          <a:r>
            <a:rPr lang="ru-RU" sz="2000" dirty="0" smtClean="0"/>
            <a:t>начини на које наставници одређују педа</a:t>
          </a:r>
          <a:r>
            <a:rPr lang="sr-Cyrl-CS" sz="2000" dirty="0" smtClean="0"/>
            <a:t>гошке циљеве</a:t>
          </a:r>
          <a:endParaRPr lang="sr-Latn-CS" sz="2000" dirty="0"/>
        </a:p>
      </dgm:t>
    </dgm:pt>
    <dgm:pt modelId="{21BB0B2E-D4B7-4A35-A7A6-A8B823B4E18C}" type="parTrans" cxnId="{07B8B575-A40E-44CD-BF93-E94FC5B70530}">
      <dgm:prSet/>
      <dgm:spPr/>
      <dgm:t>
        <a:bodyPr/>
        <a:lstStyle/>
        <a:p>
          <a:endParaRPr lang="sr-Latn-CS"/>
        </a:p>
      </dgm:t>
    </dgm:pt>
    <dgm:pt modelId="{BFE18EED-9BE5-49C4-AD84-E86C8405F6DC}" type="sibTrans" cxnId="{07B8B575-A40E-44CD-BF93-E94FC5B70530}">
      <dgm:prSet/>
      <dgm:spPr/>
      <dgm:t>
        <a:bodyPr/>
        <a:lstStyle/>
        <a:p>
          <a:endParaRPr lang="sr-Latn-CS"/>
        </a:p>
      </dgm:t>
    </dgm:pt>
    <dgm:pt modelId="{9979A4D2-15AF-4499-B40F-E51AFD78E6D8}">
      <dgm:prSet phldrT="[Text]" custT="1"/>
      <dgm:spPr/>
      <dgm:t>
        <a:bodyPr/>
        <a:lstStyle/>
        <a:p>
          <a:r>
            <a:rPr lang="sr-Cyrl-CS" sz="2000" i="1" dirty="0" smtClean="0"/>
            <a:t>Психолошки</a:t>
          </a:r>
          <a:r>
            <a:rPr lang="sr-Cyrl-CS" sz="1700" i="1" dirty="0" smtClean="0"/>
            <a:t> </a:t>
          </a:r>
          <a:endParaRPr lang="sr-Latn-CS" sz="1700" i="1" dirty="0"/>
        </a:p>
      </dgm:t>
    </dgm:pt>
    <dgm:pt modelId="{50E675D7-6017-4A13-960A-8697AE33C8F0}" type="parTrans" cxnId="{753F9B79-FA4B-4B34-8EB4-07211493E7F3}">
      <dgm:prSet/>
      <dgm:spPr/>
      <dgm:t>
        <a:bodyPr/>
        <a:lstStyle/>
        <a:p>
          <a:endParaRPr lang="sr-Latn-CS"/>
        </a:p>
      </dgm:t>
    </dgm:pt>
    <dgm:pt modelId="{E90B5E45-7252-4943-80E5-88C25B6A0917}" type="sibTrans" cxnId="{753F9B79-FA4B-4B34-8EB4-07211493E7F3}">
      <dgm:prSet/>
      <dgm:spPr/>
      <dgm:t>
        <a:bodyPr/>
        <a:lstStyle/>
        <a:p>
          <a:endParaRPr lang="sr-Latn-CS"/>
        </a:p>
      </dgm:t>
    </dgm:pt>
    <dgm:pt modelId="{E99981A0-EEC7-4B8E-81D4-6D876A6B7876}">
      <dgm:prSet phldrT="[Text]" custT="1"/>
      <dgm:spPr/>
      <dgm:t>
        <a:bodyPr/>
        <a:lstStyle/>
        <a:p>
          <a:r>
            <a:rPr lang="ru-RU" sz="2000" dirty="0" smtClean="0"/>
            <a:t>усаглашавање са разумевањем психолошких фено</a:t>
          </a:r>
          <a:r>
            <a:rPr lang="sr-Cyrl-CS" sz="2000" dirty="0" smtClean="0"/>
            <a:t>мена</a:t>
          </a:r>
          <a:endParaRPr lang="sr-Latn-CS" sz="2000" dirty="0"/>
        </a:p>
      </dgm:t>
    </dgm:pt>
    <dgm:pt modelId="{518C7B38-085D-438E-BBB3-4B9B8DE7BC70}" type="parTrans" cxnId="{88CC69E1-19A6-4C94-BEDD-73FBC72BA28A}">
      <dgm:prSet/>
      <dgm:spPr/>
      <dgm:t>
        <a:bodyPr/>
        <a:lstStyle/>
        <a:p>
          <a:endParaRPr lang="sr-Latn-CS"/>
        </a:p>
      </dgm:t>
    </dgm:pt>
    <dgm:pt modelId="{01108797-9020-4FBD-AECB-1E8C2CF3A3C0}" type="sibTrans" cxnId="{88CC69E1-19A6-4C94-BEDD-73FBC72BA28A}">
      <dgm:prSet/>
      <dgm:spPr/>
      <dgm:t>
        <a:bodyPr/>
        <a:lstStyle/>
        <a:p>
          <a:endParaRPr lang="sr-Latn-CS"/>
        </a:p>
      </dgm:t>
    </dgm:pt>
    <dgm:pt modelId="{CF404D0E-5BC0-491A-AE68-F9EF60781B54}">
      <dgm:prSet phldrT="[Text]" custT="1"/>
      <dgm:spPr/>
      <dgm:t>
        <a:bodyPr/>
        <a:lstStyle/>
        <a:p>
          <a:r>
            <a:rPr lang="sr-Cyrl-CS" sz="2000" i="1" dirty="0" smtClean="0"/>
            <a:t>Логички</a:t>
          </a:r>
          <a:r>
            <a:rPr lang="sr-Cyrl-CS" sz="2200" i="1" dirty="0" smtClean="0"/>
            <a:t> </a:t>
          </a:r>
          <a:endParaRPr lang="sr-Latn-CS" sz="2200" i="1" dirty="0"/>
        </a:p>
      </dgm:t>
    </dgm:pt>
    <dgm:pt modelId="{34B81F4D-A6C1-4AE8-A55A-7671B825B25A}" type="parTrans" cxnId="{05ABE965-4D2C-4A30-9123-35450B6E81C2}">
      <dgm:prSet/>
      <dgm:spPr/>
      <dgm:t>
        <a:bodyPr/>
        <a:lstStyle/>
        <a:p>
          <a:endParaRPr lang="sr-Latn-CS"/>
        </a:p>
      </dgm:t>
    </dgm:pt>
    <dgm:pt modelId="{5957CBAE-4324-44DA-8EAD-A57A60A54D46}" type="sibTrans" cxnId="{05ABE965-4D2C-4A30-9123-35450B6E81C2}">
      <dgm:prSet/>
      <dgm:spPr/>
      <dgm:t>
        <a:bodyPr/>
        <a:lstStyle/>
        <a:p>
          <a:endParaRPr lang="sr-Latn-CS"/>
        </a:p>
      </dgm:t>
    </dgm:pt>
    <dgm:pt modelId="{03EC2407-A9C3-474C-92EB-0DE65892BB1D}">
      <dgm:prSet phldrT="[Text]" custT="1"/>
      <dgm:spPr/>
      <dgm:t>
        <a:bodyPr/>
        <a:lstStyle/>
        <a:p>
          <a:r>
            <a:rPr lang="sr-Cyrl-CS" sz="2000" dirty="0" smtClean="0"/>
            <a:t>разрађеност и унутрашња чврстина</a:t>
          </a:r>
          <a:endParaRPr lang="sr-Latn-CS" sz="2000" dirty="0"/>
        </a:p>
      </dgm:t>
    </dgm:pt>
    <dgm:pt modelId="{DF1B47B7-74ED-4131-8816-1C28F6E5D4F4}" type="parTrans" cxnId="{32960EFD-4E00-4453-8076-6E4454E40678}">
      <dgm:prSet/>
      <dgm:spPr/>
      <dgm:t>
        <a:bodyPr/>
        <a:lstStyle/>
        <a:p>
          <a:endParaRPr lang="sr-Latn-CS"/>
        </a:p>
      </dgm:t>
    </dgm:pt>
    <dgm:pt modelId="{4B95C29D-2C90-4953-A7C0-28A325FFE137}" type="sibTrans" cxnId="{32960EFD-4E00-4453-8076-6E4454E40678}">
      <dgm:prSet/>
      <dgm:spPr/>
      <dgm:t>
        <a:bodyPr/>
        <a:lstStyle/>
        <a:p>
          <a:endParaRPr lang="sr-Latn-CS"/>
        </a:p>
      </dgm:t>
    </dgm:pt>
    <dgm:pt modelId="{0270D76A-D33D-4A4D-961F-349DAABD6765}">
      <dgm:prSet phldrT="[Text]" custT="1"/>
      <dgm:spPr/>
      <dgm:t>
        <a:bodyPr/>
        <a:lstStyle/>
        <a:p>
          <a:r>
            <a:rPr lang="sr-Cyrl-CS" sz="2000" i="1" dirty="0" smtClean="0"/>
            <a:t>Принцип</a:t>
          </a:r>
        </a:p>
        <a:p>
          <a:r>
            <a:rPr lang="sr-Cyrl-CS" sz="2000" i="1" dirty="0" smtClean="0"/>
            <a:t>учења</a:t>
          </a:r>
          <a:endParaRPr lang="sr-Latn-CS" sz="2000" i="1" dirty="0"/>
        </a:p>
      </dgm:t>
    </dgm:pt>
    <dgm:pt modelId="{F11E7829-FC9A-4D72-A9BF-4BBA784DE13F}" type="parTrans" cxnId="{296A13ED-3A2E-475B-A2B1-989E091FED08}">
      <dgm:prSet/>
      <dgm:spPr/>
      <dgm:t>
        <a:bodyPr/>
        <a:lstStyle/>
        <a:p>
          <a:endParaRPr lang="sr-Latn-CS"/>
        </a:p>
      </dgm:t>
    </dgm:pt>
    <dgm:pt modelId="{64D0106F-0E18-4105-BABB-06C2FAE11CB4}" type="sibTrans" cxnId="{296A13ED-3A2E-475B-A2B1-989E091FED08}">
      <dgm:prSet/>
      <dgm:spPr/>
      <dgm:t>
        <a:bodyPr/>
        <a:lstStyle/>
        <a:p>
          <a:endParaRPr lang="sr-Latn-CS"/>
        </a:p>
      </dgm:t>
    </dgm:pt>
    <dgm:pt modelId="{E79948DD-17E3-4EB0-A3D5-94EAEEAF8A1A}">
      <dgm:prSet phldrT="[Text]" custT="1"/>
      <dgm:spPr/>
      <dgm:t>
        <a:bodyPr/>
        <a:lstStyle/>
        <a:p>
          <a:r>
            <a:rPr lang="sr-Cyrl-CS" sz="1800" dirty="0" smtClean="0"/>
            <a:t>предста</a:t>
          </a:r>
          <a:r>
            <a:rPr lang="ru-RU" sz="1800" dirty="0" smtClean="0"/>
            <a:t>вљање образовних циљева на релативно неутралан начин</a:t>
          </a:r>
          <a:endParaRPr lang="sr-Latn-CS" sz="1800" dirty="0"/>
        </a:p>
      </dgm:t>
    </dgm:pt>
    <dgm:pt modelId="{C7AC8EEA-FD3B-4907-AF33-F54360E35294}" type="parTrans" cxnId="{725A5621-2CAC-4D82-B089-30E41CF0E9B8}">
      <dgm:prSet/>
      <dgm:spPr/>
      <dgm:t>
        <a:bodyPr/>
        <a:lstStyle/>
        <a:p>
          <a:endParaRPr lang="sr-Latn-CS"/>
        </a:p>
      </dgm:t>
    </dgm:pt>
    <dgm:pt modelId="{8BF054CE-5736-4752-B918-4D199978F644}" type="sibTrans" cxnId="{725A5621-2CAC-4D82-B089-30E41CF0E9B8}">
      <dgm:prSet/>
      <dgm:spPr/>
      <dgm:t>
        <a:bodyPr/>
        <a:lstStyle/>
        <a:p>
          <a:endParaRPr lang="sr-Latn-CS"/>
        </a:p>
      </dgm:t>
    </dgm:pt>
    <dgm:pt modelId="{A0928175-7AB4-4D2D-96BC-CE8F1A505004}" type="pres">
      <dgm:prSet presAssocID="{C54D0F8B-1AF4-4ABE-BF24-7DB0B8887FD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0F3F7425-8480-40AC-B391-3AD0802227C6}" type="pres">
      <dgm:prSet presAssocID="{C54D0F8B-1AF4-4ABE-BF24-7DB0B8887FD0}" presName="children" presStyleCnt="0"/>
      <dgm:spPr/>
      <dgm:t>
        <a:bodyPr/>
        <a:lstStyle/>
        <a:p>
          <a:endParaRPr lang="sr-Latn-CS"/>
        </a:p>
      </dgm:t>
    </dgm:pt>
    <dgm:pt modelId="{A3FD3200-ADB0-45DF-AC1A-BEEB23CA41DB}" type="pres">
      <dgm:prSet presAssocID="{C54D0F8B-1AF4-4ABE-BF24-7DB0B8887FD0}" presName="child1group" presStyleCnt="0"/>
      <dgm:spPr/>
      <dgm:t>
        <a:bodyPr/>
        <a:lstStyle/>
        <a:p>
          <a:endParaRPr lang="sr-Latn-CS"/>
        </a:p>
      </dgm:t>
    </dgm:pt>
    <dgm:pt modelId="{449D369E-A309-4554-B92C-99E0DEBA37E0}" type="pres">
      <dgm:prSet presAssocID="{C54D0F8B-1AF4-4ABE-BF24-7DB0B8887FD0}" presName="child1" presStyleLbl="bgAcc1" presStyleIdx="0" presStyleCnt="4" custScaleX="154955" custLinFactNeighborX="-47349" custLinFactNeighborY="2959"/>
      <dgm:spPr/>
      <dgm:t>
        <a:bodyPr/>
        <a:lstStyle/>
        <a:p>
          <a:endParaRPr lang="sr-Latn-CS"/>
        </a:p>
      </dgm:t>
    </dgm:pt>
    <dgm:pt modelId="{595806E3-BB1D-4E16-A9A1-4A12629978E1}" type="pres">
      <dgm:prSet presAssocID="{C54D0F8B-1AF4-4ABE-BF24-7DB0B8887FD0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DD3FCF0-A607-4C7B-9236-38DDBBF47C3A}" type="pres">
      <dgm:prSet presAssocID="{C54D0F8B-1AF4-4ABE-BF24-7DB0B8887FD0}" presName="child2group" presStyleCnt="0"/>
      <dgm:spPr/>
      <dgm:t>
        <a:bodyPr/>
        <a:lstStyle/>
        <a:p>
          <a:endParaRPr lang="sr-Latn-CS"/>
        </a:p>
      </dgm:t>
    </dgm:pt>
    <dgm:pt modelId="{DE377B07-F8B0-4F26-8CF7-8C971E89BE7A}" type="pres">
      <dgm:prSet presAssocID="{C54D0F8B-1AF4-4ABE-BF24-7DB0B8887FD0}" presName="child2" presStyleLbl="bgAcc1" presStyleIdx="1" presStyleCnt="4" custScaleX="151122" custLinFactNeighborX="28170" custLinFactNeighborY="2959"/>
      <dgm:spPr/>
      <dgm:t>
        <a:bodyPr/>
        <a:lstStyle/>
        <a:p>
          <a:endParaRPr lang="sr-Latn-CS"/>
        </a:p>
      </dgm:t>
    </dgm:pt>
    <dgm:pt modelId="{B87C0B49-D5CE-48CD-A519-3CD769C6AE84}" type="pres">
      <dgm:prSet presAssocID="{C54D0F8B-1AF4-4ABE-BF24-7DB0B8887FD0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9C69795-23F4-4A10-8C52-F72DF7AC0E13}" type="pres">
      <dgm:prSet presAssocID="{C54D0F8B-1AF4-4ABE-BF24-7DB0B8887FD0}" presName="child3group" presStyleCnt="0"/>
      <dgm:spPr/>
      <dgm:t>
        <a:bodyPr/>
        <a:lstStyle/>
        <a:p>
          <a:endParaRPr lang="sr-Latn-CS"/>
        </a:p>
      </dgm:t>
    </dgm:pt>
    <dgm:pt modelId="{97998F2A-1480-4012-B987-390820681DCB}" type="pres">
      <dgm:prSet presAssocID="{C54D0F8B-1AF4-4ABE-BF24-7DB0B8887FD0}" presName="child3" presStyleLbl="bgAcc1" presStyleIdx="2" presStyleCnt="4" custScaleX="144745" custLinFactNeighborX="45105" custLinFactNeighborY="2557"/>
      <dgm:spPr/>
      <dgm:t>
        <a:bodyPr/>
        <a:lstStyle/>
        <a:p>
          <a:endParaRPr lang="sr-Latn-CS"/>
        </a:p>
      </dgm:t>
    </dgm:pt>
    <dgm:pt modelId="{1A0617BD-B4A6-4AD0-957D-886DBE074F7B}" type="pres">
      <dgm:prSet presAssocID="{C54D0F8B-1AF4-4ABE-BF24-7DB0B8887FD0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8CB4768-AABD-4207-8A02-3B16C7BF8E6E}" type="pres">
      <dgm:prSet presAssocID="{C54D0F8B-1AF4-4ABE-BF24-7DB0B8887FD0}" presName="child4group" presStyleCnt="0"/>
      <dgm:spPr/>
      <dgm:t>
        <a:bodyPr/>
        <a:lstStyle/>
        <a:p>
          <a:endParaRPr lang="sr-Latn-CS"/>
        </a:p>
      </dgm:t>
    </dgm:pt>
    <dgm:pt modelId="{FBD65A29-06DE-4309-BC21-8F7B07D20851}" type="pres">
      <dgm:prSet presAssocID="{C54D0F8B-1AF4-4ABE-BF24-7DB0B8887FD0}" presName="child4" presStyleLbl="bgAcc1" presStyleIdx="3" presStyleCnt="4" custScaleX="153695" custLinFactNeighborX="-47349" custLinFactNeighborY="2557"/>
      <dgm:spPr/>
      <dgm:t>
        <a:bodyPr/>
        <a:lstStyle/>
        <a:p>
          <a:endParaRPr lang="sr-Latn-CS"/>
        </a:p>
      </dgm:t>
    </dgm:pt>
    <dgm:pt modelId="{6B0AE1FE-8B8C-4D44-B2E5-77D2F79AA89B}" type="pres">
      <dgm:prSet presAssocID="{C54D0F8B-1AF4-4ABE-BF24-7DB0B8887FD0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7EEAC75-5222-4A12-80DF-B16F0D35B3AD}" type="pres">
      <dgm:prSet presAssocID="{C54D0F8B-1AF4-4ABE-BF24-7DB0B8887FD0}" presName="childPlaceholder" presStyleCnt="0"/>
      <dgm:spPr/>
      <dgm:t>
        <a:bodyPr/>
        <a:lstStyle/>
        <a:p>
          <a:endParaRPr lang="sr-Latn-CS"/>
        </a:p>
      </dgm:t>
    </dgm:pt>
    <dgm:pt modelId="{900EA715-4F50-44AD-90FE-E83F8EA5C804}" type="pres">
      <dgm:prSet presAssocID="{C54D0F8B-1AF4-4ABE-BF24-7DB0B8887FD0}" presName="circle" presStyleCnt="0"/>
      <dgm:spPr/>
      <dgm:t>
        <a:bodyPr/>
        <a:lstStyle/>
        <a:p>
          <a:endParaRPr lang="sr-Latn-CS"/>
        </a:p>
      </dgm:t>
    </dgm:pt>
    <dgm:pt modelId="{B0717C8F-1F35-495C-AF21-1F953226F70E}" type="pres">
      <dgm:prSet presAssocID="{C54D0F8B-1AF4-4ABE-BF24-7DB0B8887FD0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42C7DCC-09BD-4983-A3FA-FDA91B7FDFC9}" type="pres">
      <dgm:prSet presAssocID="{C54D0F8B-1AF4-4ABE-BF24-7DB0B8887FD0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DCC6D74-770C-4E34-8D54-CC708EAA62C3}" type="pres">
      <dgm:prSet presAssocID="{C54D0F8B-1AF4-4ABE-BF24-7DB0B8887FD0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56C1F26-71F2-4E77-BE90-B10BB6ACD005}" type="pres">
      <dgm:prSet presAssocID="{C54D0F8B-1AF4-4ABE-BF24-7DB0B8887FD0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883ECE2-9317-4205-848E-F1E05AB1C619}" type="pres">
      <dgm:prSet presAssocID="{C54D0F8B-1AF4-4ABE-BF24-7DB0B8887FD0}" presName="quadrantPlaceholder" presStyleCnt="0"/>
      <dgm:spPr/>
      <dgm:t>
        <a:bodyPr/>
        <a:lstStyle/>
        <a:p>
          <a:endParaRPr lang="sr-Latn-CS"/>
        </a:p>
      </dgm:t>
    </dgm:pt>
    <dgm:pt modelId="{50081259-9CE9-4D30-B0A2-BF0681E10977}" type="pres">
      <dgm:prSet presAssocID="{C54D0F8B-1AF4-4ABE-BF24-7DB0B8887FD0}" presName="center1" presStyleLbl="fgShp" presStyleIdx="0" presStyleCnt="2"/>
      <dgm:spPr/>
      <dgm:t>
        <a:bodyPr/>
        <a:lstStyle/>
        <a:p>
          <a:endParaRPr lang="sr-Latn-CS"/>
        </a:p>
      </dgm:t>
    </dgm:pt>
    <dgm:pt modelId="{B838E94D-AE28-4C26-A587-87598E2BACE0}" type="pres">
      <dgm:prSet presAssocID="{C54D0F8B-1AF4-4ABE-BF24-7DB0B8887FD0}" presName="center2" presStyleLbl="fgShp" presStyleIdx="1" presStyleCnt="2"/>
      <dgm:spPr/>
      <dgm:t>
        <a:bodyPr/>
        <a:lstStyle/>
        <a:p>
          <a:endParaRPr lang="sr-Latn-CS"/>
        </a:p>
      </dgm:t>
    </dgm:pt>
  </dgm:ptLst>
  <dgm:cxnLst>
    <dgm:cxn modelId="{753F9B79-FA4B-4B34-8EB4-07211493E7F3}" srcId="{C54D0F8B-1AF4-4ABE-BF24-7DB0B8887FD0}" destId="{9979A4D2-15AF-4499-B40F-E51AFD78E6D8}" srcOrd="1" destOrd="0" parTransId="{50E675D7-6017-4A13-960A-8697AE33C8F0}" sibTransId="{E90B5E45-7252-4943-80E5-88C25B6A0917}"/>
    <dgm:cxn modelId="{78A20431-16A0-44BB-ABED-7CB403648ECF}" type="presOf" srcId="{03EC2407-A9C3-474C-92EB-0DE65892BB1D}" destId="{1A0617BD-B4A6-4AD0-957D-886DBE074F7B}" srcOrd="1" destOrd="0" presId="urn:microsoft.com/office/officeart/2005/8/layout/cycle4"/>
    <dgm:cxn modelId="{65628A01-2750-4FE8-967D-77F9CD741495}" type="presOf" srcId="{FF776573-A981-48AB-A00C-A496173D946D}" destId="{595806E3-BB1D-4E16-A9A1-4A12629978E1}" srcOrd="1" destOrd="0" presId="urn:microsoft.com/office/officeart/2005/8/layout/cycle4"/>
    <dgm:cxn modelId="{677BE24D-1C79-4E15-87EB-A7821D5E240F}" type="presOf" srcId="{E99981A0-EEC7-4B8E-81D4-6D876A6B7876}" destId="{DE377B07-F8B0-4F26-8CF7-8C971E89BE7A}" srcOrd="0" destOrd="0" presId="urn:microsoft.com/office/officeart/2005/8/layout/cycle4"/>
    <dgm:cxn modelId="{0EA37D48-8175-470F-9BB5-E24863D803FA}" type="presOf" srcId="{CF404D0E-5BC0-491A-AE68-F9EF60781B54}" destId="{EDCC6D74-770C-4E34-8D54-CC708EAA62C3}" srcOrd="0" destOrd="0" presId="urn:microsoft.com/office/officeart/2005/8/layout/cycle4"/>
    <dgm:cxn modelId="{05ABE965-4D2C-4A30-9123-35450B6E81C2}" srcId="{C54D0F8B-1AF4-4ABE-BF24-7DB0B8887FD0}" destId="{CF404D0E-5BC0-491A-AE68-F9EF60781B54}" srcOrd="2" destOrd="0" parTransId="{34B81F4D-A6C1-4AE8-A55A-7671B825B25A}" sibTransId="{5957CBAE-4324-44DA-8EAD-A57A60A54D46}"/>
    <dgm:cxn modelId="{FEC2844F-5FA5-4CBD-ACFC-0B97D78E4535}" type="presOf" srcId="{0270D76A-D33D-4A4D-961F-349DAABD6765}" destId="{C56C1F26-71F2-4E77-BE90-B10BB6ACD005}" srcOrd="0" destOrd="0" presId="urn:microsoft.com/office/officeart/2005/8/layout/cycle4"/>
    <dgm:cxn modelId="{1A33BB0D-3846-4E14-9172-78B34D7F5AFF}" type="presOf" srcId="{C54D0F8B-1AF4-4ABE-BF24-7DB0B8887FD0}" destId="{A0928175-7AB4-4D2D-96BC-CE8F1A505004}" srcOrd="0" destOrd="0" presId="urn:microsoft.com/office/officeart/2005/8/layout/cycle4"/>
    <dgm:cxn modelId="{97E260F2-B8F8-46A8-94C0-DBCC4CDE1DFC}" type="presOf" srcId="{E79948DD-17E3-4EB0-A3D5-94EAEEAF8A1A}" destId="{FBD65A29-06DE-4309-BC21-8F7B07D20851}" srcOrd="0" destOrd="0" presId="urn:microsoft.com/office/officeart/2005/8/layout/cycle4"/>
    <dgm:cxn modelId="{07B8B575-A40E-44CD-BF93-E94FC5B70530}" srcId="{AFAC28FF-A8F5-4762-A508-87587B3C3C54}" destId="{FF776573-A981-48AB-A00C-A496173D946D}" srcOrd="0" destOrd="0" parTransId="{21BB0B2E-D4B7-4A35-A7A6-A8B823B4E18C}" sibTransId="{BFE18EED-9BE5-49C4-AD84-E86C8405F6DC}"/>
    <dgm:cxn modelId="{D79D7AFA-FFFB-4ED5-859F-C190E32F0D32}" type="presOf" srcId="{9979A4D2-15AF-4499-B40F-E51AFD78E6D8}" destId="{F42C7DCC-09BD-4983-A3FA-FDA91B7FDFC9}" srcOrd="0" destOrd="0" presId="urn:microsoft.com/office/officeart/2005/8/layout/cycle4"/>
    <dgm:cxn modelId="{F28B33C4-B4AF-42B0-BA39-A43DCCD80736}" srcId="{C54D0F8B-1AF4-4ABE-BF24-7DB0B8887FD0}" destId="{AFAC28FF-A8F5-4762-A508-87587B3C3C54}" srcOrd="0" destOrd="0" parTransId="{CE7CC271-EDD8-476C-8699-ABBBC9637B06}" sibTransId="{8CC31303-C8C5-4B3B-B3E0-39C5E6EEF011}"/>
    <dgm:cxn modelId="{88CC69E1-19A6-4C94-BEDD-73FBC72BA28A}" srcId="{9979A4D2-15AF-4499-B40F-E51AFD78E6D8}" destId="{E99981A0-EEC7-4B8E-81D4-6D876A6B7876}" srcOrd="0" destOrd="0" parTransId="{518C7B38-085D-438E-BBB3-4B9B8DE7BC70}" sibTransId="{01108797-9020-4FBD-AECB-1E8C2CF3A3C0}"/>
    <dgm:cxn modelId="{C2A64CE7-E2C5-48CF-8991-1A67C4591D70}" type="presOf" srcId="{03EC2407-A9C3-474C-92EB-0DE65892BB1D}" destId="{97998F2A-1480-4012-B987-390820681DCB}" srcOrd="0" destOrd="0" presId="urn:microsoft.com/office/officeart/2005/8/layout/cycle4"/>
    <dgm:cxn modelId="{725A5621-2CAC-4D82-B089-30E41CF0E9B8}" srcId="{0270D76A-D33D-4A4D-961F-349DAABD6765}" destId="{E79948DD-17E3-4EB0-A3D5-94EAEEAF8A1A}" srcOrd="0" destOrd="0" parTransId="{C7AC8EEA-FD3B-4907-AF33-F54360E35294}" sibTransId="{8BF054CE-5736-4752-B918-4D199978F644}"/>
    <dgm:cxn modelId="{59F775AA-02CF-4934-B58A-F8327E128FB6}" type="presOf" srcId="{E79948DD-17E3-4EB0-A3D5-94EAEEAF8A1A}" destId="{6B0AE1FE-8B8C-4D44-B2E5-77D2F79AA89B}" srcOrd="1" destOrd="0" presId="urn:microsoft.com/office/officeart/2005/8/layout/cycle4"/>
    <dgm:cxn modelId="{F3181257-EB06-4E6E-9EC2-567F099806FF}" type="presOf" srcId="{E99981A0-EEC7-4B8E-81D4-6D876A6B7876}" destId="{B87C0B49-D5CE-48CD-A519-3CD769C6AE84}" srcOrd="1" destOrd="0" presId="urn:microsoft.com/office/officeart/2005/8/layout/cycle4"/>
    <dgm:cxn modelId="{28AA76F1-691B-4E80-842E-0DF8FD0F16F7}" type="presOf" srcId="{FF776573-A981-48AB-A00C-A496173D946D}" destId="{449D369E-A309-4554-B92C-99E0DEBA37E0}" srcOrd="0" destOrd="0" presId="urn:microsoft.com/office/officeart/2005/8/layout/cycle4"/>
    <dgm:cxn modelId="{32960EFD-4E00-4453-8076-6E4454E40678}" srcId="{CF404D0E-5BC0-491A-AE68-F9EF60781B54}" destId="{03EC2407-A9C3-474C-92EB-0DE65892BB1D}" srcOrd="0" destOrd="0" parTransId="{DF1B47B7-74ED-4131-8816-1C28F6E5D4F4}" sibTransId="{4B95C29D-2C90-4953-A7C0-28A325FFE137}"/>
    <dgm:cxn modelId="{296A13ED-3A2E-475B-A2B1-989E091FED08}" srcId="{C54D0F8B-1AF4-4ABE-BF24-7DB0B8887FD0}" destId="{0270D76A-D33D-4A4D-961F-349DAABD6765}" srcOrd="3" destOrd="0" parTransId="{F11E7829-FC9A-4D72-A9BF-4BBA784DE13F}" sibTransId="{64D0106F-0E18-4105-BABB-06C2FAE11CB4}"/>
    <dgm:cxn modelId="{D3E3786F-A024-4893-84EE-9FECA234F7D9}" type="presOf" srcId="{AFAC28FF-A8F5-4762-A508-87587B3C3C54}" destId="{B0717C8F-1F35-495C-AF21-1F953226F70E}" srcOrd="0" destOrd="0" presId="urn:microsoft.com/office/officeart/2005/8/layout/cycle4"/>
    <dgm:cxn modelId="{B4AC3DB2-AA2A-4CB0-8D59-B6E495E826D7}" type="presParOf" srcId="{A0928175-7AB4-4D2D-96BC-CE8F1A505004}" destId="{0F3F7425-8480-40AC-B391-3AD0802227C6}" srcOrd="0" destOrd="0" presId="urn:microsoft.com/office/officeart/2005/8/layout/cycle4"/>
    <dgm:cxn modelId="{691E24BB-F90B-4114-9A94-1AF4902F37D7}" type="presParOf" srcId="{0F3F7425-8480-40AC-B391-3AD0802227C6}" destId="{A3FD3200-ADB0-45DF-AC1A-BEEB23CA41DB}" srcOrd="0" destOrd="0" presId="urn:microsoft.com/office/officeart/2005/8/layout/cycle4"/>
    <dgm:cxn modelId="{9BFCF1A7-8C3B-4EDD-B66F-72034DEBEE0F}" type="presParOf" srcId="{A3FD3200-ADB0-45DF-AC1A-BEEB23CA41DB}" destId="{449D369E-A309-4554-B92C-99E0DEBA37E0}" srcOrd="0" destOrd="0" presId="urn:microsoft.com/office/officeart/2005/8/layout/cycle4"/>
    <dgm:cxn modelId="{7221B30F-2817-40FA-8DB6-3A18A0DAC718}" type="presParOf" srcId="{A3FD3200-ADB0-45DF-AC1A-BEEB23CA41DB}" destId="{595806E3-BB1D-4E16-A9A1-4A12629978E1}" srcOrd="1" destOrd="0" presId="urn:microsoft.com/office/officeart/2005/8/layout/cycle4"/>
    <dgm:cxn modelId="{38B53570-C43E-4A1C-8D81-614230CAFB56}" type="presParOf" srcId="{0F3F7425-8480-40AC-B391-3AD0802227C6}" destId="{ADD3FCF0-A607-4C7B-9236-38DDBBF47C3A}" srcOrd="1" destOrd="0" presId="urn:microsoft.com/office/officeart/2005/8/layout/cycle4"/>
    <dgm:cxn modelId="{FE83CADA-2626-4D0E-AF9A-1C5BD4FDB09F}" type="presParOf" srcId="{ADD3FCF0-A607-4C7B-9236-38DDBBF47C3A}" destId="{DE377B07-F8B0-4F26-8CF7-8C971E89BE7A}" srcOrd="0" destOrd="0" presId="urn:microsoft.com/office/officeart/2005/8/layout/cycle4"/>
    <dgm:cxn modelId="{035D8A39-1514-4A7F-A137-9CDE1A5C95A5}" type="presParOf" srcId="{ADD3FCF0-A607-4C7B-9236-38DDBBF47C3A}" destId="{B87C0B49-D5CE-48CD-A519-3CD769C6AE84}" srcOrd="1" destOrd="0" presId="urn:microsoft.com/office/officeart/2005/8/layout/cycle4"/>
    <dgm:cxn modelId="{221421DB-BBE9-4EDC-8918-FDB509AFC8D9}" type="presParOf" srcId="{0F3F7425-8480-40AC-B391-3AD0802227C6}" destId="{89C69795-23F4-4A10-8C52-F72DF7AC0E13}" srcOrd="2" destOrd="0" presId="urn:microsoft.com/office/officeart/2005/8/layout/cycle4"/>
    <dgm:cxn modelId="{36D9ECEC-22A4-4FF7-9599-2ABF748F3FA2}" type="presParOf" srcId="{89C69795-23F4-4A10-8C52-F72DF7AC0E13}" destId="{97998F2A-1480-4012-B987-390820681DCB}" srcOrd="0" destOrd="0" presId="urn:microsoft.com/office/officeart/2005/8/layout/cycle4"/>
    <dgm:cxn modelId="{2B6D2A6D-C95F-4357-B6F6-EAFFE1C0283B}" type="presParOf" srcId="{89C69795-23F4-4A10-8C52-F72DF7AC0E13}" destId="{1A0617BD-B4A6-4AD0-957D-886DBE074F7B}" srcOrd="1" destOrd="0" presId="urn:microsoft.com/office/officeart/2005/8/layout/cycle4"/>
    <dgm:cxn modelId="{4470B3D6-3626-4707-A75E-62CD80320C7B}" type="presParOf" srcId="{0F3F7425-8480-40AC-B391-3AD0802227C6}" destId="{A8CB4768-AABD-4207-8A02-3B16C7BF8E6E}" srcOrd="3" destOrd="0" presId="urn:microsoft.com/office/officeart/2005/8/layout/cycle4"/>
    <dgm:cxn modelId="{F2B79AA4-8507-49DE-9303-D3AA25269909}" type="presParOf" srcId="{A8CB4768-AABD-4207-8A02-3B16C7BF8E6E}" destId="{FBD65A29-06DE-4309-BC21-8F7B07D20851}" srcOrd="0" destOrd="0" presId="urn:microsoft.com/office/officeart/2005/8/layout/cycle4"/>
    <dgm:cxn modelId="{60271F6E-7706-4FDF-A6B5-6DDB1C55726A}" type="presParOf" srcId="{A8CB4768-AABD-4207-8A02-3B16C7BF8E6E}" destId="{6B0AE1FE-8B8C-4D44-B2E5-77D2F79AA89B}" srcOrd="1" destOrd="0" presId="urn:microsoft.com/office/officeart/2005/8/layout/cycle4"/>
    <dgm:cxn modelId="{9F4B82E4-C40D-4C42-9D5E-3F45699EE126}" type="presParOf" srcId="{0F3F7425-8480-40AC-B391-3AD0802227C6}" destId="{37EEAC75-5222-4A12-80DF-B16F0D35B3AD}" srcOrd="4" destOrd="0" presId="urn:microsoft.com/office/officeart/2005/8/layout/cycle4"/>
    <dgm:cxn modelId="{84744F65-4683-4A05-961A-B911B0E378FD}" type="presParOf" srcId="{A0928175-7AB4-4D2D-96BC-CE8F1A505004}" destId="{900EA715-4F50-44AD-90FE-E83F8EA5C804}" srcOrd="1" destOrd="0" presId="urn:microsoft.com/office/officeart/2005/8/layout/cycle4"/>
    <dgm:cxn modelId="{8F896CDD-3A6F-460D-B114-DD50EAD27E85}" type="presParOf" srcId="{900EA715-4F50-44AD-90FE-E83F8EA5C804}" destId="{B0717C8F-1F35-495C-AF21-1F953226F70E}" srcOrd="0" destOrd="0" presId="urn:microsoft.com/office/officeart/2005/8/layout/cycle4"/>
    <dgm:cxn modelId="{CAC79D3C-4775-4E2C-A30C-F4863876BE04}" type="presParOf" srcId="{900EA715-4F50-44AD-90FE-E83F8EA5C804}" destId="{F42C7DCC-09BD-4983-A3FA-FDA91B7FDFC9}" srcOrd="1" destOrd="0" presId="urn:microsoft.com/office/officeart/2005/8/layout/cycle4"/>
    <dgm:cxn modelId="{CCF8D832-B020-4321-846E-28A1047762A8}" type="presParOf" srcId="{900EA715-4F50-44AD-90FE-E83F8EA5C804}" destId="{EDCC6D74-770C-4E34-8D54-CC708EAA62C3}" srcOrd="2" destOrd="0" presId="urn:microsoft.com/office/officeart/2005/8/layout/cycle4"/>
    <dgm:cxn modelId="{7ECFC65D-532D-40D8-91A2-6339A618133F}" type="presParOf" srcId="{900EA715-4F50-44AD-90FE-E83F8EA5C804}" destId="{C56C1F26-71F2-4E77-BE90-B10BB6ACD005}" srcOrd="3" destOrd="0" presId="urn:microsoft.com/office/officeart/2005/8/layout/cycle4"/>
    <dgm:cxn modelId="{BF0390C9-ACA7-4131-9BBE-CB3E88C695FF}" type="presParOf" srcId="{900EA715-4F50-44AD-90FE-E83F8EA5C804}" destId="{E883ECE2-9317-4205-848E-F1E05AB1C619}" srcOrd="4" destOrd="0" presId="urn:microsoft.com/office/officeart/2005/8/layout/cycle4"/>
    <dgm:cxn modelId="{26513BCE-4EAB-4AD5-9338-2818FB2DE91B}" type="presParOf" srcId="{A0928175-7AB4-4D2D-96BC-CE8F1A505004}" destId="{50081259-9CE9-4D30-B0A2-BF0681E10977}" srcOrd="2" destOrd="0" presId="urn:microsoft.com/office/officeart/2005/8/layout/cycle4"/>
    <dgm:cxn modelId="{21AFDCB1-81AF-45A3-8745-112702416D71}" type="presParOf" srcId="{A0928175-7AB4-4D2D-96BC-CE8F1A505004}" destId="{B838E94D-AE28-4C26-A587-87598E2BACE0}" srcOrd="3" destOrd="0" presId="urn:microsoft.com/office/officeart/2005/8/layout/cycle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3F47CE-3268-43C9-BE75-875C95A9CAD7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Latn-CS"/>
        </a:p>
      </dgm:t>
    </dgm:pt>
    <dgm:pt modelId="{6052EE3C-F71A-4DF9-993E-FE309375290B}">
      <dgm:prSet phldrT="[Text]"/>
      <dgm:spPr/>
      <dgm:t>
        <a:bodyPr/>
        <a:lstStyle/>
        <a:p>
          <a:r>
            <a:rPr lang="sr-Cyrl-CS" dirty="0" smtClean="0"/>
            <a:t>Когнитивно подручје</a:t>
          </a:r>
          <a:endParaRPr lang="sr-Latn-CS" dirty="0"/>
        </a:p>
      </dgm:t>
    </dgm:pt>
    <dgm:pt modelId="{408FBE57-AD93-4DDC-8A67-E5962AC1C2D7}" type="parTrans" cxnId="{50D252CE-7675-446D-B17C-3E3B021EB9FE}">
      <dgm:prSet/>
      <dgm:spPr/>
      <dgm:t>
        <a:bodyPr/>
        <a:lstStyle/>
        <a:p>
          <a:endParaRPr lang="sr-Latn-CS"/>
        </a:p>
      </dgm:t>
    </dgm:pt>
    <dgm:pt modelId="{A935C916-2295-4EE7-8C81-BF15C4B87A14}" type="sibTrans" cxnId="{50D252CE-7675-446D-B17C-3E3B021EB9FE}">
      <dgm:prSet/>
      <dgm:spPr/>
      <dgm:t>
        <a:bodyPr/>
        <a:lstStyle/>
        <a:p>
          <a:endParaRPr lang="sr-Latn-CS"/>
        </a:p>
      </dgm:t>
    </dgm:pt>
    <dgm:pt modelId="{9EA9A748-1413-432F-B292-12CD5EADF35E}">
      <dgm:prSet phldrT="[Text]"/>
      <dgm:spPr/>
      <dgm:t>
        <a:bodyPr/>
        <a:lstStyle/>
        <a:p>
          <a:r>
            <a:rPr lang="sr-Cyrl-CS" dirty="0" smtClean="0"/>
            <a:t>Знање, разумевање, примена, анализа, синтеза, евалуација.</a:t>
          </a:r>
          <a:endParaRPr lang="sr-Latn-CS" dirty="0"/>
        </a:p>
      </dgm:t>
    </dgm:pt>
    <dgm:pt modelId="{6F46F3DC-215F-4548-9432-7C4B660FAFF8}" type="parTrans" cxnId="{782E8F71-2938-49BF-8F86-A754492C500E}">
      <dgm:prSet/>
      <dgm:spPr/>
      <dgm:t>
        <a:bodyPr/>
        <a:lstStyle/>
        <a:p>
          <a:endParaRPr lang="sr-Latn-CS"/>
        </a:p>
      </dgm:t>
    </dgm:pt>
    <dgm:pt modelId="{D3960023-B33B-44A4-835E-79896FAC9CE5}" type="sibTrans" cxnId="{782E8F71-2938-49BF-8F86-A754492C500E}">
      <dgm:prSet/>
      <dgm:spPr/>
      <dgm:t>
        <a:bodyPr/>
        <a:lstStyle/>
        <a:p>
          <a:endParaRPr lang="sr-Latn-CS"/>
        </a:p>
      </dgm:t>
    </dgm:pt>
    <dgm:pt modelId="{7D1ABE0C-6C18-401F-8A2C-5513A57563AE}">
      <dgm:prSet phldrT="[Text]"/>
      <dgm:spPr/>
      <dgm:t>
        <a:bodyPr/>
        <a:lstStyle/>
        <a:p>
          <a:r>
            <a:rPr lang="sr-Cyrl-CS" dirty="0" smtClean="0"/>
            <a:t>Афективно подручје</a:t>
          </a:r>
          <a:endParaRPr lang="sr-Latn-CS" dirty="0"/>
        </a:p>
      </dgm:t>
    </dgm:pt>
    <dgm:pt modelId="{BFDB8A5A-96F5-418F-8564-8201069FADED}" type="parTrans" cxnId="{AAB17CB8-ED22-4FFE-A610-CDEC2654BF81}">
      <dgm:prSet/>
      <dgm:spPr/>
      <dgm:t>
        <a:bodyPr/>
        <a:lstStyle/>
        <a:p>
          <a:endParaRPr lang="sr-Latn-CS"/>
        </a:p>
      </dgm:t>
    </dgm:pt>
    <dgm:pt modelId="{FC6039FD-DE1F-4C9A-BDD2-6E2191E154E3}" type="sibTrans" cxnId="{AAB17CB8-ED22-4FFE-A610-CDEC2654BF81}">
      <dgm:prSet/>
      <dgm:spPr/>
      <dgm:t>
        <a:bodyPr/>
        <a:lstStyle/>
        <a:p>
          <a:endParaRPr lang="sr-Latn-CS"/>
        </a:p>
      </dgm:t>
    </dgm:pt>
    <dgm:pt modelId="{067EC97D-8C5B-49ED-B46A-9E53F25DD6F7}">
      <dgm:prSet phldrT="[Text]"/>
      <dgm:spPr/>
      <dgm:t>
        <a:bodyPr/>
        <a:lstStyle/>
        <a:p>
          <a:r>
            <a:rPr lang="sr-Cyrl-CS" dirty="0" smtClean="0"/>
            <a:t>Примање, реаговање, вредновање, организација, усвајање.</a:t>
          </a:r>
          <a:endParaRPr lang="sr-Latn-CS" dirty="0"/>
        </a:p>
      </dgm:t>
    </dgm:pt>
    <dgm:pt modelId="{58D113BC-1546-4B2F-8615-6A045670B3CF}" type="parTrans" cxnId="{B1E46E04-C02B-4AF9-8396-8EC185AA37F2}">
      <dgm:prSet/>
      <dgm:spPr/>
      <dgm:t>
        <a:bodyPr/>
        <a:lstStyle/>
        <a:p>
          <a:endParaRPr lang="sr-Latn-CS"/>
        </a:p>
      </dgm:t>
    </dgm:pt>
    <dgm:pt modelId="{E720F7E3-084C-4FBF-B525-638F411AFAD0}" type="sibTrans" cxnId="{B1E46E04-C02B-4AF9-8396-8EC185AA37F2}">
      <dgm:prSet/>
      <dgm:spPr/>
      <dgm:t>
        <a:bodyPr/>
        <a:lstStyle/>
        <a:p>
          <a:endParaRPr lang="sr-Latn-CS"/>
        </a:p>
      </dgm:t>
    </dgm:pt>
    <dgm:pt modelId="{C887CF56-A72B-46F3-A7D8-68B705E2AEF1}">
      <dgm:prSet phldrT="[Text]"/>
      <dgm:spPr/>
      <dgm:t>
        <a:bodyPr/>
        <a:lstStyle/>
        <a:p>
          <a:r>
            <a:rPr lang="sr-Cyrl-CS" dirty="0" smtClean="0"/>
            <a:t>Психомоторно подручје</a:t>
          </a:r>
          <a:endParaRPr lang="sr-Latn-CS" dirty="0"/>
        </a:p>
      </dgm:t>
    </dgm:pt>
    <dgm:pt modelId="{0EFFC131-C9EE-40FF-99B9-014F4F952791}" type="parTrans" cxnId="{8162779D-3C0A-4BF5-BF9C-1CBCF74817C7}">
      <dgm:prSet/>
      <dgm:spPr/>
      <dgm:t>
        <a:bodyPr/>
        <a:lstStyle/>
        <a:p>
          <a:endParaRPr lang="sr-Latn-CS"/>
        </a:p>
      </dgm:t>
    </dgm:pt>
    <dgm:pt modelId="{862DC58A-2028-410B-921A-961871857200}" type="sibTrans" cxnId="{8162779D-3C0A-4BF5-BF9C-1CBCF74817C7}">
      <dgm:prSet/>
      <dgm:spPr/>
      <dgm:t>
        <a:bodyPr/>
        <a:lstStyle/>
        <a:p>
          <a:endParaRPr lang="sr-Latn-CS"/>
        </a:p>
      </dgm:t>
    </dgm:pt>
    <dgm:pt modelId="{3E5FEEE4-E61C-478A-988D-6669DCD1B9B6}">
      <dgm:prSet phldrT="[Text]"/>
      <dgm:spPr/>
      <dgm:t>
        <a:bodyPr/>
        <a:lstStyle/>
        <a:p>
          <a:r>
            <a:rPr lang="sr-Cyrl-CS" dirty="0" smtClean="0"/>
            <a:t>Имитација, манипулација, прецизност, артикулација, натурализација.</a:t>
          </a:r>
          <a:endParaRPr lang="sr-Latn-CS" dirty="0"/>
        </a:p>
      </dgm:t>
    </dgm:pt>
    <dgm:pt modelId="{3905C368-8903-4EE8-ABD1-84E0B6A6D208}" type="parTrans" cxnId="{03D5CED2-1BA4-49D1-9AEE-8C711BE8023C}">
      <dgm:prSet/>
      <dgm:spPr/>
      <dgm:t>
        <a:bodyPr/>
        <a:lstStyle/>
        <a:p>
          <a:endParaRPr lang="sr-Latn-CS"/>
        </a:p>
      </dgm:t>
    </dgm:pt>
    <dgm:pt modelId="{A8790228-33F1-45E4-81EB-35D77CD97A16}" type="sibTrans" cxnId="{03D5CED2-1BA4-49D1-9AEE-8C711BE8023C}">
      <dgm:prSet/>
      <dgm:spPr/>
      <dgm:t>
        <a:bodyPr/>
        <a:lstStyle/>
        <a:p>
          <a:endParaRPr lang="sr-Latn-CS"/>
        </a:p>
      </dgm:t>
    </dgm:pt>
    <dgm:pt modelId="{034121FA-F32C-45B5-8074-B93F28A68252}" type="pres">
      <dgm:prSet presAssocID="{1A3F47CE-3268-43C9-BE75-875C95A9CA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F557B6D7-28AC-4701-897E-64AD22902BD4}" type="pres">
      <dgm:prSet presAssocID="{6052EE3C-F71A-4DF9-993E-FE309375290B}" presName="linNode" presStyleCnt="0"/>
      <dgm:spPr/>
      <dgm:t>
        <a:bodyPr/>
        <a:lstStyle/>
        <a:p>
          <a:endParaRPr lang="sr-Latn-CS"/>
        </a:p>
      </dgm:t>
    </dgm:pt>
    <dgm:pt modelId="{28AE1A49-21A4-4A7B-9E99-6995F2CF4ECF}" type="pres">
      <dgm:prSet presAssocID="{6052EE3C-F71A-4DF9-993E-FE309375290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2245967D-DEA9-4430-878F-039C853B9EB9}" type="pres">
      <dgm:prSet presAssocID="{6052EE3C-F71A-4DF9-993E-FE309375290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ECBC49C-B539-4B60-B09D-67B12E379420}" type="pres">
      <dgm:prSet presAssocID="{A935C916-2295-4EE7-8C81-BF15C4B87A14}" presName="sp" presStyleCnt="0"/>
      <dgm:spPr/>
      <dgm:t>
        <a:bodyPr/>
        <a:lstStyle/>
        <a:p>
          <a:endParaRPr lang="sr-Latn-CS"/>
        </a:p>
      </dgm:t>
    </dgm:pt>
    <dgm:pt modelId="{88DF66C7-67D0-4300-BCFF-235F594176EA}" type="pres">
      <dgm:prSet presAssocID="{7D1ABE0C-6C18-401F-8A2C-5513A57563AE}" presName="linNode" presStyleCnt="0"/>
      <dgm:spPr/>
      <dgm:t>
        <a:bodyPr/>
        <a:lstStyle/>
        <a:p>
          <a:endParaRPr lang="sr-Latn-CS"/>
        </a:p>
      </dgm:t>
    </dgm:pt>
    <dgm:pt modelId="{527B00CA-3548-4A0B-917D-9E927CB95A18}" type="pres">
      <dgm:prSet presAssocID="{7D1ABE0C-6C18-401F-8A2C-5513A57563A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2CBB54D2-32B7-483F-9C71-1D9F073A1C9C}" type="pres">
      <dgm:prSet presAssocID="{7D1ABE0C-6C18-401F-8A2C-5513A57563A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3D1E818-37EE-40D4-B34E-EA11EDE004F1}" type="pres">
      <dgm:prSet presAssocID="{FC6039FD-DE1F-4C9A-BDD2-6E2191E154E3}" presName="sp" presStyleCnt="0"/>
      <dgm:spPr/>
      <dgm:t>
        <a:bodyPr/>
        <a:lstStyle/>
        <a:p>
          <a:endParaRPr lang="sr-Latn-CS"/>
        </a:p>
      </dgm:t>
    </dgm:pt>
    <dgm:pt modelId="{A6AD9713-28F9-4B0F-B5C1-21EDBD88523B}" type="pres">
      <dgm:prSet presAssocID="{C887CF56-A72B-46F3-A7D8-68B705E2AEF1}" presName="linNode" presStyleCnt="0"/>
      <dgm:spPr/>
      <dgm:t>
        <a:bodyPr/>
        <a:lstStyle/>
        <a:p>
          <a:endParaRPr lang="sr-Latn-CS"/>
        </a:p>
      </dgm:t>
    </dgm:pt>
    <dgm:pt modelId="{C412D518-DB02-4081-B19C-62A6EFF737B1}" type="pres">
      <dgm:prSet presAssocID="{C887CF56-A72B-46F3-A7D8-68B705E2AEF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9CD88D6-C884-4B4E-8C04-1AA48A4115F2}" type="pres">
      <dgm:prSet presAssocID="{C887CF56-A72B-46F3-A7D8-68B705E2AEF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361E0EB2-FDA5-4350-B18D-6DC77261F3A2}" type="presOf" srcId="{067EC97D-8C5B-49ED-B46A-9E53F25DD6F7}" destId="{2CBB54D2-32B7-483F-9C71-1D9F073A1C9C}" srcOrd="0" destOrd="0" presId="urn:microsoft.com/office/officeart/2005/8/layout/vList5"/>
    <dgm:cxn modelId="{03D5CED2-1BA4-49D1-9AEE-8C711BE8023C}" srcId="{C887CF56-A72B-46F3-A7D8-68B705E2AEF1}" destId="{3E5FEEE4-E61C-478A-988D-6669DCD1B9B6}" srcOrd="0" destOrd="0" parTransId="{3905C368-8903-4EE8-ABD1-84E0B6A6D208}" sibTransId="{A8790228-33F1-45E4-81EB-35D77CD97A16}"/>
    <dgm:cxn modelId="{B1E46E04-C02B-4AF9-8396-8EC185AA37F2}" srcId="{7D1ABE0C-6C18-401F-8A2C-5513A57563AE}" destId="{067EC97D-8C5B-49ED-B46A-9E53F25DD6F7}" srcOrd="0" destOrd="0" parTransId="{58D113BC-1546-4B2F-8615-6A045670B3CF}" sibTransId="{E720F7E3-084C-4FBF-B525-638F411AFAD0}"/>
    <dgm:cxn modelId="{8162779D-3C0A-4BF5-BF9C-1CBCF74817C7}" srcId="{1A3F47CE-3268-43C9-BE75-875C95A9CAD7}" destId="{C887CF56-A72B-46F3-A7D8-68B705E2AEF1}" srcOrd="2" destOrd="0" parTransId="{0EFFC131-C9EE-40FF-99B9-014F4F952791}" sibTransId="{862DC58A-2028-410B-921A-961871857200}"/>
    <dgm:cxn modelId="{743FC9B0-DBE8-4C93-A73B-63E478D8F8CA}" type="presOf" srcId="{3E5FEEE4-E61C-478A-988D-6669DCD1B9B6}" destId="{A9CD88D6-C884-4B4E-8C04-1AA48A4115F2}" srcOrd="0" destOrd="0" presId="urn:microsoft.com/office/officeart/2005/8/layout/vList5"/>
    <dgm:cxn modelId="{55AA6525-508B-48CA-8845-DF82D1324905}" type="presOf" srcId="{9EA9A748-1413-432F-B292-12CD5EADF35E}" destId="{2245967D-DEA9-4430-878F-039C853B9EB9}" srcOrd="0" destOrd="0" presId="urn:microsoft.com/office/officeart/2005/8/layout/vList5"/>
    <dgm:cxn modelId="{F4522463-E6F2-4549-9051-C98020C99A1E}" type="presOf" srcId="{7D1ABE0C-6C18-401F-8A2C-5513A57563AE}" destId="{527B00CA-3548-4A0B-917D-9E927CB95A18}" srcOrd="0" destOrd="0" presId="urn:microsoft.com/office/officeart/2005/8/layout/vList5"/>
    <dgm:cxn modelId="{50D252CE-7675-446D-B17C-3E3B021EB9FE}" srcId="{1A3F47CE-3268-43C9-BE75-875C95A9CAD7}" destId="{6052EE3C-F71A-4DF9-993E-FE309375290B}" srcOrd="0" destOrd="0" parTransId="{408FBE57-AD93-4DDC-8A67-E5962AC1C2D7}" sibTransId="{A935C916-2295-4EE7-8C81-BF15C4B87A14}"/>
    <dgm:cxn modelId="{782E8F71-2938-49BF-8F86-A754492C500E}" srcId="{6052EE3C-F71A-4DF9-993E-FE309375290B}" destId="{9EA9A748-1413-432F-B292-12CD5EADF35E}" srcOrd="0" destOrd="0" parTransId="{6F46F3DC-215F-4548-9432-7C4B660FAFF8}" sibTransId="{D3960023-B33B-44A4-835E-79896FAC9CE5}"/>
    <dgm:cxn modelId="{AAB17CB8-ED22-4FFE-A610-CDEC2654BF81}" srcId="{1A3F47CE-3268-43C9-BE75-875C95A9CAD7}" destId="{7D1ABE0C-6C18-401F-8A2C-5513A57563AE}" srcOrd="1" destOrd="0" parTransId="{BFDB8A5A-96F5-418F-8564-8201069FADED}" sibTransId="{FC6039FD-DE1F-4C9A-BDD2-6E2191E154E3}"/>
    <dgm:cxn modelId="{58309C3B-A445-4038-92FB-186F9D7718DC}" type="presOf" srcId="{1A3F47CE-3268-43C9-BE75-875C95A9CAD7}" destId="{034121FA-F32C-45B5-8074-B93F28A68252}" srcOrd="0" destOrd="0" presId="urn:microsoft.com/office/officeart/2005/8/layout/vList5"/>
    <dgm:cxn modelId="{CC376636-D9E8-42A3-B284-E69B8654EBB2}" type="presOf" srcId="{C887CF56-A72B-46F3-A7D8-68B705E2AEF1}" destId="{C412D518-DB02-4081-B19C-62A6EFF737B1}" srcOrd="0" destOrd="0" presId="urn:microsoft.com/office/officeart/2005/8/layout/vList5"/>
    <dgm:cxn modelId="{48552114-2B8D-4B1F-8961-617FEA20EB66}" type="presOf" srcId="{6052EE3C-F71A-4DF9-993E-FE309375290B}" destId="{28AE1A49-21A4-4A7B-9E99-6995F2CF4ECF}" srcOrd="0" destOrd="0" presId="urn:microsoft.com/office/officeart/2005/8/layout/vList5"/>
    <dgm:cxn modelId="{F9B55A2E-6EA6-4A40-AC98-60B33385BB0A}" type="presParOf" srcId="{034121FA-F32C-45B5-8074-B93F28A68252}" destId="{F557B6D7-28AC-4701-897E-64AD22902BD4}" srcOrd="0" destOrd="0" presId="urn:microsoft.com/office/officeart/2005/8/layout/vList5"/>
    <dgm:cxn modelId="{C7FFCA4C-4136-4204-B6F0-75FADF17CC56}" type="presParOf" srcId="{F557B6D7-28AC-4701-897E-64AD22902BD4}" destId="{28AE1A49-21A4-4A7B-9E99-6995F2CF4ECF}" srcOrd="0" destOrd="0" presId="urn:microsoft.com/office/officeart/2005/8/layout/vList5"/>
    <dgm:cxn modelId="{771BA565-E703-489E-AFF0-BA671221842E}" type="presParOf" srcId="{F557B6D7-28AC-4701-897E-64AD22902BD4}" destId="{2245967D-DEA9-4430-878F-039C853B9EB9}" srcOrd="1" destOrd="0" presId="urn:microsoft.com/office/officeart/2005/8/layout/vList5"/>
    <dgm:cxn modelId="{AF8F1B72-04E8-4296-987B-BA707812B22B}" type="presParOf" srcId="{034121FA-F32C-45B5-8074-B93F28A68252}" destId="{1ECBC49C-B539-4B60-B09D-67B12E379420}" srcOrd="1" destOrd="0" presId="urn:microsoft.com/office/officeart/2005/8/layout/vList5"/>
    <dgm:cxn modelId="{0251E233-C0B0-4483-97FD-6596A5E260EF}" type="presParOf" srcId="{034121FA-F32C-45B5-8074-B93F28A68252}" destId="{88DF66C7-67D0-4300-BCFF-235F594176EA}" srcOrd="2" destOrd="0" presId="urn:microsoft.com/office/officeart/2005/8/layout/vList5"/>
    <dgm:cxn modelId="{F18544EB-4660-44F3-8DD1-80907AABC413}" type="presParOf" srcId="{88DF66C7-67D0-4300-BCFF-235F594176EA}" destId="{527B00CA-3548-4A0B-917D-9E927CB95A18}" srcOrd="0" destOrd="0" presId="urn:microsoft.com/office/officeart/2005/8/layout/vList5"/>
    <dgm:cxn modelId="{2C40802F-95FC-42C3-8F39-48C6AE41C075}" type="presParOf" srcId="{88DF66C7-67D0-4300-BCFF-235F594176EA}" destId="{2CBB54D2-32B7-483F-9C71-1D9F073A1C9C}" srcOrd="1" destOrd="0" presId="urn:microsoft.com/office/officeart/2005/8/layout/vList5"/>
    <dgm:cxn modelId="{A4EB4534-689E-4C7B-BC92-CD1A11BF08B0}" type="presParOf" srcId="{034121FA-F32C-45B5-8074-B93F28A68252}" destId="{53D1E818-37EE-40D4-B34E-EA11EDE004F1}" srcOrd="3" destOrd="0" presId="urn:microsoft.com/office/officeart/2005/8/layout/vList5"/>
    <dgm:cxn modelId="{AEE88749-A857-47D8-94DB-7596B6F6E360}" type="presParOf" srcId="{034121FA-F32C-45B5-8074-B93F28A68252}" destId="{A6AD9713-28F9-4B0F-B5C1-21EDBD88523B}" srcOrd="4" destOrd="0" presId="urn:microsoft.com/office/officeart/2005/8/layout/vList5"/>
    <dgm:cxn modelId="{D85B016C-B819-4757-AEFE-DD856E2B37B5}" type="presParOf" srcId="{A6AD9713-28F9-4B0F-B5C1-21EDBD88523B}" destId="{C412D518-DB02-4081-B19C-62A6EFF737B1}" srcOrd="0" destOrd="0" presId="urn:microsoft.com/office/officeart/2005/8/layout/vList5"/>
    <dgm:cxn modelId="{0C7F9864-20D5-424E-B2BB-9C392C23756F}" type="presParOf" srcId="{A6AD9713-28F9-4B0F-B5C1-21EDBD88523B}" destId="{A9CD88D6-C884-4B4E-8C04-1AA48A4115F2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C5C748-1688-47A1-978D-4604D0BB9497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Latn-CS"/>
        </a:p>
      </dgm:t>
    </dgm:pt>
    <dgm:pt modelId="{6BC55AD3-B8C8-4853-8E4D-FB053CD52A88}">
      <dgm:prSet phldrT="[Text]"/>
      <dgm:spPr/>
      <dgm:t>
        <a:bodyPr/>
        <a:lstStyle/>
        <a:p>
          <a:r>
            <a:rPr lang="sr-Cyrl-CS" dirty="0" smtClean="0"/>
            <a:t>Образовни задаци</a:t>
          </a:r>
          <a:endParaRPr lang="sr-Latn-CS" dirty="0"/>
        </a:p>
      </dgm:t>
    </dgm:pt>
    <dgm:pt modelId="{27014671-EF94-4815-BA1A-0634926AB7E4}" type="parTrans" cxnId="{D80B8686-8297-4A24-A45B-10F662B1C624}">
      <dgm:prSet/>
      <dgm:spPr/>
      <dgm:t>
        <a:bodyPr/>
        <a:lstStyle/>
        <a:p>
          <a:endParaRPr lang="sr-Latn-CS"/>
        </a:p>
      </dgm:t>
    </dgm:pt>
    <dgm:pt modelId="{D83B8D3E-519A-43F9-877A-1D0D2076E2E4}" type="sibTrans" cxnId="{D80B8686-8297-4A24-A45B-10F662B1C624}">
      <dgm:prSet/>
      <dgm:spPr/>
      <dgm:t>
        <a:bodyPr/>
        <a:lstStyle/>
        <a:p>
          <a:endParaRPr lang="sr-Latn-CS"/>
        </a:p>
      </dgm:t>
    </dgm:pt>
    <dgm:pt modelId="{076336A0-727B-40F2-8430-9119A3E2D3A2}">
      <dgm:prSet phldrT="[Text]"/>
      <dgm:spPr/>
      <dgm:t>
        <a:bodyPr/>
        <a:lstStyle/>
        <a:p>
          <a:r>
            <a:rPr lang="sr-Cyrl-CS" dirty="0" smtClean="0"/>
            <a:t>Односе се на знање (стицање знања, упознавање, разумевање, примена знања, формирање појмова и сл.).</a:t>
          </a:r>
          <a:endParaRPr lang="sr-Latn-CS" dirty="0"/>
        </a:p>
      </dgm:t>
    </dgm:pt>
    <dgm:pt modelId="{C634C554-2650-444C-8DA3-2D3BA3DF70F6}" type="parTrans" cxnId="{CE5E061E-7407-468E-9DD5-32195A405FD1}">
      <dgm:prSet/>
      <dgm:spPr/>
      <dgm:t>
        <a:bodyPr/>
        <a:lstStyle/>
        <a:p>
          <a:endParaRPr lang="sr-Latn-CS"/>
        </a:p>
      </dgm:t>
    </dgm:pt>
    <dgm:pt modelId="{E0F1110C-7116-4589-ADAF-0A94DC4DC3EA}" type="sibTrans" cxnId="{CE5E061E-7407-468E-9DD5-32195A405FD1}">
      <dgm:prSet/>
      <dgm:spPr/>
      <dgm:t>
        <a:bodyPr/>
        <a:lstStyle/>
        <a:p>
          <a:endParaRPr lang="sr-Latn-CS"/>
        </a:p>
      </dgm:t>
    </dgm:pt>
    <dgm:pt modelId="{AF79DBDB-3003-473D-859A-4AB0F02D788E}">
      <dgm:prSet phldrT="[Text]"/>
      <dgm:spPr/>
      <dgm:t>
        <a:bodyPr/>
        <a:lstStyle/>
        <a:p>
          <a:r>
            <a:rPr lang="sr-Cyrl-CS" dirty="0" smtClean="0"/>
            <a:t>Најчешће почињу следећим глаголима: </a:t>
          </a:r>
          <a:r>
            <a:rPr lang="sr-Cyrl-CS" i="1" dirty="0" smtClean="0"/>
            <a:t>упознати, усвојити, стећи, разумети, научити, проширити, формирати...</a:t>
          </a:r>
          <a:endParaRPr lang="sr-Latn-CS" dirty="0"/>
        </a:p>
      </dgm:t>
    </dgm:pt>
    <dgm:pt modelId="{A6D2C0B5-D966-4231-A9E3-2391E223C350}" type="parTrans" cxnId="{96FED61D-0869-4D08-90FC-E13D10A89284}">
      <dgm:prSet/>
      <dgm:spPr/>
      <dgm:t>
        <a:bodyPr/>
        <a:lstStyle/>
        <a:p>
          <a:endParaRPr lang="sr-Latn-CS"/>
        </a:p>
      </dgm:t>
    </dgm:pt>
    <dgm:pt modelId="{768A3511-2EB7-41AC-9228-600370808FDB}" type="sibTrans" cxnId="{96FED61D-0869-4D08-90FC-E13D10A89284}">
      <dgm:prSet/>
      <dgm:spPr/>
      <dgm:t>
        <a:bodyPr/>
        <a:lstStyle/>
        <a:p>
          <a:endParaRPr lang="sr-Latn-CS"/>
        </a:p>
      </dgm:t>
    </dgm:pt>
    <dgm:pt modelId="{303882A0-0F3D-442E-A54E-F4CB2BC5D768}">
      <dgm:prSet phldrT="[Text]"/>
      <dgm:spPr/>
      <dgm:t>
        <a:bodyPr/>
        <a:lstStyle/>
        <a:p>
          <a:r>
            <a:rPr lang="sr-Cyrl-CS" dirty="0" smtClean="0"/>
            <a:t>Васпитни задаци</a:t>
          </a:r>
          <a:endParaRPr lang="sr-Latn-CS" dirty="0"/>
        </a:p>
      </dgm:t>
    </dgm:pt>
    <dgm:pt modelId="{7E1C9968-9B2B-48C1-B2B4-EF36A7D13E5B}" type="parTrans" cxnId="{B90A6E17-FC5D-4572-B0F2-CF23E34A18FC}">
      <dgm:prSet/>
      <dgm:spPr/>
      <dgm:t>
        <a:bodyPr/>
        <a:lstStyle/>
        <a:p>
          <a:endParaRPr lang="sr-Latn-CS"/>
        </a:p>
      </dgm:t>
    </dgm:pt>
    <dgm:pt modelId="{440E383A-172A-4FBE-A02C-BD19F78718F3}" type="sibTrans" cxnId="{B90A6E17-FC5D-4572-B0F2-CF23E34A18FC}">
      <dgm:prSet/>
      <dgm:spPr/>
      <dgm:t>
        <a:bodyPr/>
        <a:lstStyle/>
        <a:p>
          <a:endParaRPr lang="sr-Latn-CS"/>
        </a:p>
      </dgm:t>
    </dgm:pt>
    <dgm:pt modelId="{8F21428D-5662-49FD-B4F6-DDB67CAFD808}">
      <dgm:prSet phldrT="[Text]"/>
      <dgm:spPr/>
      <dgm:t>
        <a:bodyPr/>
        <a:lstStyle/>
        <a:p>
          <a:r>
            <a:rPr lang="sr-Cyrl-CS" dirty="0" smtClean="0"/>
            <a:t>Односе се на усвајање и развијање основних васпитних вредности (моралних, естетских, физичких, радних и сл.).</a:t>
          </a:r>
          <a:endParaRPr lang="sr-Latn-CS" dirty="0"/>
        </a:p>
      </dgm:t>
    </dgm:pt>
    <dgm:pt modelId="{3F7E32FA-D023-477A-B0D1-D65D6B26109A}" type="parTrans" cxnId="{D24B0E68-257E-4953-8476-3909E6A3A75D}">
      <dgm:prSet/>
      <dgm:spPr/>
      <dgm:t>
        <a:bodyPr/>
        <a:lstStyle/>
        <a:p>
          <a:endParaRPr lang="sr-Latn-CS"/>
        </a:p>
      </dgm:t>
    </dgm:pt>
    <dgm:pt modelId="{6F156F47-5AB3-47EA-B7BA-1100AAC439D1}" type="sibTrans" cxnId="{D24B0E68-257E-4953-8476-3909E6A3A75D}">
      <dgm:prSet/>
      <dgm:spPr/>
      <dgm:t>
        <a:bodyPr/>
        <a:lstStyle/>
        <a:p>
          <a:endParaRPr lang="sr-Latn-CS"/>
        </a:p>
      </dgm:t>
    </dgm:pt>
    <dgm:pt modelId="{F927FF02-70F4-4F41-8582-A56DE6E1593E}">
      <dgm:prSet phldrT="[Text]"/>
      <dgm:spPr/>
      <dgm:t>
        <a:bodyPr/>
        <a:lstStyle/>
        <a:p>
          <a:r>
            <a:rPr lang="sr-Cyrl-CS" dirty="0" smtClean="0"/>
            <a:t>Најчешће почињу следећим глаголима:  ф</a:t>
          </a:r>
          <a:r>
            <a:rPr lang="sr-Cyrl-CS" i="1" dirty="0" smtClean="0"/>
            <a:t>ормирати, навикавати, развијати...</a:t>
          </a:r>
          <a:endParaRPr lang="sr-Latn-CS" dirty="0"/>
        </a:p>
      </dgm:t>
    </dgm:pt>
    <dgm:pt modelId="{F9CCDE62-7217-472F-92C4-32AF65EFC614}" type="parTrans" cxnId="{87DE40E6-FA48-4578-B1B8-E779FD1E4275}">
      <dgm:prSet/>
      <dgm:spPr/>
      <dgm:t>
        <a:bodyPr/>
        <a:lstStyle/>
        <a:p>
          <a:endParaRPr lang="sr-Latn-CS"/>
        </a:p>
      </dgm:t>
    </dgm:pt>
    <dgm:pt modelId="{97920434-0B60-4287-AFE2-388625087A6C}" type="sibTrans" cxnId="{87DE40E6-FA48-4578-B1B8-E779FD1E4275}">
      <dgm:prSet/>
      <dgm:spPr/>
      <dgm:t>
        <a:bodyPr/>
        <a:lstStyle/>
        <a:p>
          <a:endParaRPr lang="sr-Latn-CS"/>
        </a:p>
      </dgm:t>
    </dgm:pt>
    <dgm:pt modelId="{839CDDB2-404D-42DD-929D-F64E8705200D}">
      <dgm:prSet phldrT="[Text]"/>
      <dgm:spPr/>
      <dgm:t>
        <a:bodyPr/>
        <a:lstStyle/>
        <a:p>
          <a:r>
            <a:rPr lang="sr-Cyrl-CS" dirty="0" smtClean="0"/>
            <a:t>Функционални задаци</a:t>
          </a:r>
          <a:endParaRPr lang="sr-Latn-CS" dirty="0"/>
        </a:p>
      </dgm:t>
    </dgm:pt>
    <dgm:pt modelId="{7A58BFB4-84F2-4436-92D8-BABB26262640}" type="parTrans" cxnId="{70CD7DB0-C933-4E0A-8EBC-B0FC74ADF3DC}">
      <dgm:prSet/>
      <dgm:spPr/>
      <dgm:t>
        <a:bodyPr/>
        <a:lstStyle/>
        <a:p>
          <a:endParaRPr lang="sr-Latn-CS"/>
        </a:p>
      </dgm:t>
    </dgm:pt>
    <dgm:pt modelId="{CDB4603F-E81C-44DD-BB1E-D4771DAEA0BA}" type="sibTrans" cxnId="{70CD7DB0-C933-4E0A-8EBC-B0FC74ADF3DC}">
      <dgm:prSet/>
      <dgm:spPr/>
      <dgm:t>
        <a:bodyPr/>
        <a:lstStyle/>
        <a:p>
          <a:endParaRPr lang="sr-Latn-CS"/>
        </a:p>
      </dgm:t>
    </dgm:pt>
    <dgm:pt modelId="{B295BDCA-1C16-4737-B04B-CB600601BB38}">
      <dgm:prSet phldrT="[Text]"/>
      <dgm:spPr/>
      <dgm:t>
        <a:bodyPr/>
        <a:lstStyle/>
        <a:p>
          <a:r>
            <a:rPr lang="sr-Cyrl-CS" dirty="0" smtClean="0"/>
            <a:t>Односе се на развијање способности (интелектуалних, вербалних, практичних, психомоторних и сл.).</a:t>
          </a:r>
          <a:endParaRPr lang="sr-Latn-CS" dirty="0"/>
        </a:p>
      </dgm:t>
    </dgm:pt>
    <dgm:pt modelId="{8FBD686D-7290-4B11-81B1-30FED8029E51}" type="parTrans" cxnId="{30994158-EF9F-4905-9DA9-D8EA0E06A8B1}">
      <dgm:prSet/>
      <dgm:spPr/>
      <dgm:t>
        <a:bodyPr/>
        <a:lstStyle/>
        <a:p>
          <a:endParaRPr lang="sr-Latn-CS"/>
        </a:p>
      </dgm:t>
    </dgm:pt>
    <dgm:pt modelId="{E56ECD4B-B4AF-43EA-9207-2097D807D597}" type="sibTrans" cxnId="{30994158-EF9F-4905-9DA9-D8EA0E06A8B1}">
      <dgm:prSet/>
      <dgm:spPr/>
      <dgm:t>
        <a:bodyPr/>
        <a:lstStyle/>
        <a:p>
          <a:endParaRPr lang="sr-Latn-CS"/>
        </a:p>
      </dgm:t>
    </dgm:pt>
    <dgm:pt modelId="{29D64F2E-82C6-4A7C-BD4D-8940D8B0A909}">
      <dgm:prSet phldrT="[Text]"/>
      <dgm:spPr/>
      <dgm:t>
        <a:bodyPr/>
        <a:lstStyle/>
        <a:p>
          <a:r>
            <a:rPr lang="sr-Cyrl-CS" dirty="0" smtClean="0"/>
            <a:t>Најчешће почињу следећим глаголима: </a:t>
          </a:r>
          <a:r>
            <a:rPr lang="sr-Cyrl-CS" i="1" dirty="0" smtClean="0"/>
            <a:t>развити, оспособити усавршити, формирати, увежбати, навикавати...</a:t>
          </a:r>
          <a:endParaRPr lang="sr-Latn-CS" dirty="0"/>
        </a:p>
      </dgm:t>
    </dgm:pt>
    <dgm:pt modelId="{30A37951-576D-44AC-BD9B-2CE166491B0A}" type="parTrans" cxnId="{BBF56DC4-9948-4D3C-9DEF-3FE158215222}">
      <dgm:prSet/>
      <dgm:spPr/>
      <dgm:t>
        <a:bodyPr/>
        <a:lstStyle/>
        <a:p>
          <a:endParaRPr lang="sr-Latn-CS"/>
        </a:p>
      </dgm:t>
    </dgm:pt>
    <dgm:pt modelId="{3C6B36CB-BF3B-4C34-82AF-700643FB28EE}" type="sibTrans" cxnId="{BBF56DC4-9948-4D3C-9DEF-3FE158215222}">
      <dgm:prSet/>
      <dgm:spPr/>
      <dgm:t>
        <a:bodyPr/>
        <a:lstStyle/>
        <a:p>
          <a:endParaRPr lang="sr-Latn-CS"/>
        </a:p>
      </dgm:t>
    </dgm:pt>
    <dgm:pt modelId="{7FC8B4C5-D386-4518-A77C-8C0AACF3FE52}" type="pres">
      <dgm:prSet presAssocID="{C8C5C748-1688-47A1-978D-4604D0BB949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8DE16482-55DF-4427-ABAA-3DC8A5FAA976}" type="pres">
      <dgm:prSet presAssocID="{6BC55AD3-B8C8-4853-8E4D-FB053CD52A88}" presName="linNode" presStyleCnt="0"/>
      <dgm:spPr/>
      <dgm:t>
        <a:bodyPr/>
        <a:lstStyle/>
        <a:p>
          <a:endParaRPr lang="sr-Latn-CS"/>
        </a:p>
      </dgm:t>
    </dgm:pt>
    <dgm:pt modelId="{C773FB98-D947-4707-94AE-B9B710576C91}" type="pres">
      <dgm:prSet presAssocID="{6BC55AD3-B8C8-4853-8E4D-FB053CD52A88}" presName="parentText" presStyleLbl="node1" presStyleIdx="0" presStyleCnt="3" custScaleX="62036" custLinFactNeighborX="-9864" custLinFactNeighborY="-2111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606344F-43A5-4679-B1AA-055E0D61184C}" type="pres">
      <dgm:prSet presAssocID="{6BC55AD3-B8C8-4853-8E4D-FB053CD52A88}" presName="descendantText" presStyleLbl="alignAccFollowNode1" presStyleIdx="0" presStyleCnt="3" custScaleX="131579" custScaleY="118034" custLinFactNeighborX="1152" custLinFactNeighborY="0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FD7F703-6C8E-4879-91B2-75F55E401D73}" type="pres">
      <dgm:prSet presAssocID="{D83B8D3E-519A-43F9-877A-1D0D2076E2E4}" presName="sp" presStyleCnt="0"/>
      <dgm:spPr/>
      <dgm:t>
        <a:bodyPr/>
        <a:lstStyle/>
        <a:p>
          <a:endParaRPr lang="sr-Latn-CS"/>
        </a:p>
      </dgm:t>
    </dgm:pt>
    <dgm:pt modelId="{501F98CA-EC5C-4789-9CC5-E9F3C4D9373D}" type="pres">
      <dgm:prSet presAssocID="{303882A0-0F3D-442E-A54E-F4CB2BC5D768}" presName="linNode" presStyleCnt="0"/>
      <dgm:spPr/>
      <dgm:t>
        <a:bodyPr/>
        <a:lstStyle/>
        <a:p>
          <a:endParaRPr lang="sr-Latn-CS"/>
        </a:p>
      </dgm:t>
    </dgm:pt>
    <dgm:pt modelId="{F5968077-6CE7-4DCF-8FA8-4789065B89C2}" type="pres">
      <dgm:prSet presAssocID="{303882A0-0F3D-442E-A54E-F4CB2BC5D768}" presName="parentText" presStyleLbl="node1" presStyleIdx="1" presStyleCnt="3" custScaleX="62036" custLinFactNeighborX="-9864" custLinFactNeighborY="641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6ED5514-3F47-4D60-A3DF-F4428D524F77}" type="pres">
      <dgm:prSet presAssocID="{303882A0-0F3D-442E-A54E-F4CB2BC5D768}" presName="descendantText" presStyleLbl="alignAccFollowNode1" presStyleIdx="1" presStyleCnt="3" custScaleX="124774" custScaleY="124490" custLinFactNeighborX="1037" custLinFactNeighborY="-149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8CD3347-B777-4F5C-902E-DA78872AD873}" type="pres">
      <dgm:prSet presAssocID="{440E383A-172A-4FBE-A02C-BD19F78718F3}" presName="sp" presStyleCnt="0"/>
      <dgm:spPr/>
      <dgm:t>
        <a:bodyPr/>
        <a:lstStyle/>
        <a:p>
          <a:endParaRPr lang="sr-Latn-CS"/>
        </a:p>
      </dgm:t>
    </dgm:pt>
    <dgm:pt modelId="{9D90FBCE-16F6-4146-8455-2272F8961E80}" type="pres">
      <dgm:prSet presAssocID="{839CDDB2-404D-42DD-929D-F64E8705200D}" presName="linNode" presStyleCnt="0"/>
      <dgm:spPr/>
      <dgm:t>
        <a:bodyPr/>
        <a:lstStyle/>
        <a:p>
          <a:endParaRPr lang="sr-Latn-CS"/>
        </a:p>
      </dgm:t>
    </dgm:pt>
    <dgm:pt modelId="{31F99DDD-59D6-437A-8272-578748046E5C}" type="pres">
      <dgm:prSet presAssocID="{839CDDB2-404D-42DD-929D-F64E8705200D}" presName="parentText" presStyleLbl="node1" presStyleIdx="2" presStyleCnt="3" custScaleX="62036" custLinFactNeighborX="-9864" custLinFactNeighborY="-1504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275848B-1F04-45AF-A88D-63E5D3188E71}" type="pres">
      <dgm:prSet presAssocID="{839CDDB2-404D-42DD-929D-F64E8705200D}" presName="descendantText" presStyleLbl="alignAccFollowNode1" presStyleIdx="2" presStyleCnt="3" custScaleX="120075" custScaleY="108158" custLinFactNeighborX="-318" custLinFactNeighborY="-213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9E8C01BE-F7CB-4F33-B59E-513D33F38A4A}" type="presOf" srcId="{AF79DBDB-3003-473D-859A-4AB0F02D788E}" destId="{7606344F-43A5-4679-B1AA-055E0D61184C}" srcOrd="0" destOrd="1" presId="urn:microsoft.com/office/officeart/2005/8/layout/vList5"/>
    <dgm:cxn modelId="{D80B8686-8297-4A24-A45B-10F662B1C624}" srcId="{C8C5C748-1688-47A1-978D-4604D0BB9497}" destId="{6BC55AD3-B8C8-4853-8E4D-FB053CD52A88}" srcOrd="0" destOrd="0" parTransId="{27014671-EF94-4815-BA1A-0634926AB7E4}" sibTransId="{D83B8D3E-519A-43F9-877A-1D0D2076E2E4}"/>
    <dgm:cxn modelId="{05C20FDA-989A-4F08-887C-AD2D597E4A83}" type="presOf" srcId="{C8C5C748-1688-47A1-978D-4604D0BB9497}" destId="{7FC8B4C5-D386-4518-A77C-8C0AACF3FE52}" srcOrd="0" destOrd="0" presId="urn:microsoft.com/office/officeart/2005/8/layout/vList5"/>
    <dgm:cxn modelId="{416F86DE-57DE-400E-86C1-CF71823F0D68}" type="presOf" srcId="{303882A0-0F3D-442E-A54E-F4CB2BC5D768}" destId="{F5968077-6CE7-4DCF-8FA8-4789065B89C2}" srcOrd="0" destOrd="0" presId="urn:microsoft.com/office/officeart/2005/8/layout/vList5"/>
    <dgm:cxn modelId="{BE4C0873-D6A2-45B5-ADE0-1FC2A326780A}" type="presOf" srcId="{6BC55AD3-B8C8-4853-8E4D-FB053CD52A88}" destId="{C773FB98-D947-4707-94AE-B9B710576C91}" srcOrd="0" destOrd="0" presId="urn:microsoft.com/office/officeart/2005/8/layout/vList5"/>
    <dgm:cxn modelId="{87DE40E6-FA48-4578-B1B8-E779FD1E4275}" srcId="{303882A0-0F3D-442E-A54E-F4CB2BC5D768}" destId="{F927FF02-70F4-4F41-8582-A56DE6E1593E}" srcOrd="1" destOrd="0" parTransId="{F9CCDE62-7217-472F-92C4-32AF65EFC614}" sibTransId="{97920434-0B60-4287-AFE2-388625087A6C}"/>
    <dgm:cxn modelId="{E57E0848-C551-44FA-964D-3B2BEA34D45B}" type="presOf" srcId="{B295BDCA-1C16-4737-B04B-CB600601BB38}" destId="{4275848B-1F04-45AF-A88D-63E5D3188E71}" srcOrd="0" destOrd="0" presId="urn:microsoft.com/office/officeart/2005/8/layout/vList5"/>
    <dgm:cxn modelId="{70CD7DB0-C933-4E0A-8EBC-B0FC74ADF3DC}" srcId="{C8C5C748-1688-47A1-978D-4604D0BB9497}" destId="{839CDDB2-404D-42DD-929D-F64E8705200D}" srcOrd="2" destOrd="0" parTransId="{7A58BFB4-84F2-4436-92D8-BABB26262640}" sibTransId="{CDB4603F-E81C-44DD-BB1E-D4771DAEA0BA}"/>
    <dgm:cxn modelId="{E9B84DD2-F7FA-49CE-B248-21BB736AC31F}" type="presOf" srcId="{F927FF02-70F4-4F41-8582-A56DE6E1593E}" destId="{F6ED5514-3F47-4D60-A3DF-F4428D524F77}" srcOrd="0" destOrd="1" presId="urn:microsoft.com/office/officeart/2005/8/layout/vList5"/>
    <dgm:cxn modelId="{4B6F8536-832B-49BD-AA95-EF374B7140FF}" type="presOf" srcId="{8F21428D-5662-49FD-B4F6-DDB67CAFD808}" destId="{F6ED5514-3F47-4D60-A3DF-F4428D524F77}" srcOrd="0" destOrd="0" presId="urn:microsoft.com/office/officeart/2005/8/layout/vList5"/>
    <dgm:cxn modelId="{24D9B50C-C2E6-4DAE-8CBE-8312CFC53D8B}" type="presOf" srcId="{839CDDB2-404D-42DD-929D-F64E8705200D}" destId="{31F99DDD-59D6-437A-8272-578748046E5C}" srcOrd="0" destOrd="0" presId="urn:microsoft.com/office/officeart/2005/8/layout/vList5"/>
    <dgm:cxn modelId="{E411EBD0-51E0-4631-B333-3148066F5D84}" type="presOf" srcId="{076336A0-727B-40F2-8430-9119A3E2D3A2}" destId="{7606344F-43A5-4679-B1AA-055E0D61184C}" srcOrd="0" destOrd="0" presId="urn:microsoft.com/office/officeart/2005/8/layout/vList5"/>
    <dgm:cxn modelId="{899C3EC3-5CE4-4F34-A67D-4A72888E8174}" type="presOf" srcId="{29D64F2E-82C6-4A7C-BD4D-8940D8B0A909}" destId="{4275848B-1F04-45AF-A88D-63E5D3188E71}" srcOrd="0" destOrd="1" presId="urn:microsoft.com/office/officeart/2005/8/layout/vList5"/>
    <dgm:cxn modelId="{D24B0E68-257E-4953-8476-3909E6A3A75D}" srcId="{303882A0-0F3D-442E-A54E-F4CB2BC5D768}" destId="{8F21428D-5662-49FD-B4F6-DDB67CAFD808}" srcOrd="0" destOrd="0" parTransId="{3F7E32FA-D023-477A-B0D1-D65D6B26109A}" sibTransId="{6F156F47-5AB3-47EA-B7BA-1100AAC439D1}"/>
    <dgm:cxn modelId="{CE5E061E-7407-468E-9DD5-32195A405FD1}" srcId="{6BC55AD3-B8C8-4853-8E4D-FB053CD52A88}" destId="{076336A0-727B-40F2-8430-9119A3E2D3A2}" srcOrd="0" destOrd="0" parTransId="{C634C554-2650-444C-8DA3-2D3BA3DF70F6}" sibTransId="{E0F1110C-7116-4589-ADAF-0A94DC4DC3EA}"/>
    <dgm:cxn modelId="{BBF56DC4-9948-4D3C-9DEF-3FE158215222}" srcId="{839CDDB2-404D-42DD-929D-F64E8705200D}" destId="{29D64F2E-82C6-4A7C-BD4D-8940D8B0A909}" srcOrd="1" destOrd="0" parTransId="{30A37951-576D-44AC-BD9B-2CE166491B0A}" sibTransId="{3C6B36CB-BF3B-4C34-82AF-700643FB28EE}"/>
    <dgm:cxn modelId="{30994158-EF9F-4905-9DA9-D8EA0E06A8B1}" srcId="{839CDDB2-404D-42DD-929D-F64E8705200D}" destId="{B295BDCA-1C16-4737-B04B-CB600601BB38}" srcOrd="0" destOrd="0" parTransId="{8FBD686D-7290-4B11-81B1-30FED8029E51}" sibTransId="{E56ECD4B-B4AF-43EA-9207-2097D807D597}"/>
    <dgm:cxn modelId="{96FED61D-0869-4D08-90FC-E13D10A89284}" srcId="{6BC55AD3-B8C8-4853-8E4D-FB053CD52A88}" destId="{AF79DBDB-3003-473D-859A-4AB0F02D788E}" srcOrd="1" destOrd="0" parTransId="{A6D2C0B5-D966-4231-A9E3-2391E223C350}" sibTransId="{768A3511-2EB7-41AC-9228-600370808FDB}"/>
    <dgm:cxn modelId="{B90A6E17-FC5D-4572-B0F2-CF23E34A18FC}" srcId="{C8C5C748-1688-47A1-978D-4604D0BB9497}" destId="{303882A0-0F3D-442E-A54E-F4CB2BC5D768}" srcOrd="1" destOrd="0" parTransId="{7E1C9968-9B2B-48C1-B2B4-EF36A7D13E5B}" sibTransId="{440E383A-172A-4FBE-A02C-BD19F78718F3}"/>
    <dgm:cxn modelId="{10076738-7BE2-4D5D-BC4D-024388036DEB}" type="presParOf" srcId="{7FC8B4C5-D386-4518-A77C-8C0AACF3FE52}" destId="{8DE16482-55DF-4427-ABAA-3DC8A5FAA976}" srcOrd="0" destOrd="0" presId="urn:microsoft.com/office/officeart/2005/8/layout/vList5"/>
    <dgm:cxn modelId="{34EBB776-DE5B-4AE2-AC46-42FE4DA6750C}" type="presParOf" srcId="{8DE16482-55DF-4427-ABAA-3DC8A5FAA976}" destId="{C773FB98-D947-4707-94AE-B9B710576C91}" srcOrd="0" destOrd="0" presId="urn:microsoft.com/office/officeart/2005/8/layout/vList5"/>
    <dgm:cxn modelId="{38D25152-C9B7-4A03-9DE8-B565371C91A9}" type="presParOf" srcId="{8DE16482-55DF-4427-ABAA-3DC8A5FAA976}" destId="{7606344F-43A5-4679-B1AA-055E0D61184C}" srcOrd="1" destOrd="0" presId="urn:microsoft.com/office/officeart/2005/8/layout/vList5"/>
    <dgm:cxn modelId="{AEA86941-F57C-4E85-BD57-F149763CFF1C}" type="presParOf" srcId="{7FC8B4C5-D386-4518-A77C-8C0AACF3FE52}" destId="{6FD7F703-6C8E-4879-91B2-75F55E401D73}" srcOrd="1" destOrd="0" presId="urn:microsoft.com/office/officeart/2005/8/layout/vList5"/>
    <dgm:cxn modelId="{28E567A2-E3D9-4E1E-89C8-17457938EFBD}" type="presParOf" srcId="{7FC8B4C5-D386-4518-A77C-8C0AACF3FE52}" destId="{501F98CA-EC5C-4789-9CC5-E9F3C4D9373D}" srcOrd="2" destOrd="0" presId="urn:microsoft.com/office/officeart/2005/8/layout/vList5"/>
    <dgm:cxn modelId="{F84F11E2-2C7F-49B3-B57E-D7EE39B0E44A}" type="presParOf" srcId="{501F98CA-EC5C-4789-9CC5-E9F3C4D9373D}" destId="{F5968077-6CE7-4DCF-8FA8-4789065B89C2}" srcOrd="0" destOrd="0" presId="urn:microsoft.com/office/officeart/2005/8/layout/vList5"/>
    <dgm:cxn modelId="{6B85EADB-CF4B-4235-BE82-B91CEF0E2CC5}" type="presParOf" srcId="{501F98CA-EC5C-4789-9CC5-E9F3C4D9373D}" destId="{F6ED5514-3F47-4D60-A3DF-F4428D524F77}" srcOrd="1" destOrd="0" presId="urn:microsoft.com/office/officeart/2005/8/layout/vList5"/>
    <dgm:cxn modelId="{889B20A1-C6D3-45CE-97F1-18C15A601561}" type="presParOf" srcId="{7FC8B4C5-D386-4518-A77C-8C0AACF3FE52}" destId="{E8CD3347-B777-4F5C-902E-DA78872AD873}" srcOrd="3" destOrd="0" presId="urn:microsoft.com/office/officeart/2005/8/layout/vList5"/>
    <dgm:cxn modelId="{36D9A60A-4ED6-42C0-89B6-C1BA307A0DE6}" type="presParOf" srcId="{7FC8B4C5-D386-4518-A77C-8C0AACF3FE52}" destId="{9D90FBCE-16F6-4146-8455-2272F8961E80}" srcOrd="4" destOrd="0" presId="urn:microsoft.com/office/officeart/2005/8/layout/vList5"/>
    <dgm:cxn modelId="{2BB74945-F75E-4D68-8F50-419E4EFF2C61}" type="presParOf" srcId="{9D90FBCE-16F6-4146-8455-2272F8961E80}" destId="{31F99DDD-59D6-437A-8272-578748046E5C}" srcOrd="0" destOrd="0" presId="urn:microsoft.com/office/officeart/2005/8/layout/vList5"/>
    <dgm:cxn modelId="{0DEE56F1-7E5B-4A82-BD71-CF413A9108FD}" type="presParOf" srcId="{9D90FBCE-16F6-4146-8455-2272F8961E80}" destId="{4275848B-1F04-45AF-A88D-63E5D3188E71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1DC7-B691-4273-B967-F6727C44AF62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5D09-A02E-4A9D-8E05-974E1C40B20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1DC7-B691-4273-B967-F6727C44AF62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5D09-A02E-4A9D-8E05-974E1C40B20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1DC7-B691-4273-B967-F6727C44AF62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5D09-A02E-4A9D-8E05-974E1C40B20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1DC7-B691-4273-B967-F6727C44AF62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5D09-A02E-4A9D-8E05-974E1C40B20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1DC7-B691-4273-B967-F6727C44AF62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5D09-A02E-4A9D-8E05-974E1C40B20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1DC7-B691-4273-B967-F6727C44AF62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5D09-A02E-4A9D-8E05-974E1C40B20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1DC7-B691-4273-B967-F6727C44AF62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5D09-A02E-4A9D-8E05-974E1C40B20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1DC7-B691-4273-B967-F6727C44AF62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5D09-A02E-4A9D-8E05-974E1C40B20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1DC7-B691-4273-B967-F6727C44AF62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5D09-A02E-4A9D-8E05-974E1C40B20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1DC7-B691-4273-B967-F6727C44AF62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5D09-A02E-4A9D-8E05-974E1C40B20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1DC7-B691-4273-B967-F6727C44AF62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5D09-A02E-4A9D-8E05-974E1C40B20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41DC7-B691-4273-B967-F6727C44AF62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55D09-A02E-4A9D-8E05-974E1C40B20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b="1" dirty="0" smtClean="0"/>
              <a:t>Васпитно-образовни циљеви у теорији и пракси курикулума</a:t>
            </a:r>
            <a:endParaRPr lang="sr-Latn-C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Таксономија васпитно-образовних циљева</a:t>
            </a:r>
            <a:br>
              <a:rPr lang="sr-Cyrl-CS" sz="2400" b="1" dirty="0" smtClean="0"/>
            </a:br>
            <a:r>
              <a:rPr lang="sr-Cyrl-CS" sz="2400" b="1" dirty="0" smtClean="0"/>
              <a:t>(подручја развоја личности)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Класификација оперативних задатака наставе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Критичне тачке у одређивању васпитно-образовних циљева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Циљеви образовања ученицима су наметнути без узимања у обзир њихових сопствених интересовања, жеља, талената, и склоности, а успех се схвата као испуњавање тако наметнутих циљева.</a:t>
            </a:r>
          </a:p>
          <a:p>
            <a:r>
              <a:rPr lang="sr-Cyrl-CS" dirty="0" smtClean="0"/>
              <a:t>Крајњи циљеви</a:t>
            </a:r>
            <a:r>
              <a:rPr lang="ru-RU" dirty="0" smtClean="0"/>
              <a:t> овог образовања су исти за све – односно циљ је да се достигне идеал образованог одраслог човека (често се под тим подразумева идеал „западно-европске цивилизације) као врхунац развоја људске врсте.</a:t>
            </a:r>
          </a:p>
          <a:p>
            <a:r>
              <a:rPr lang="ru-RU" dirty="0" smtClean="0"/>
              <a:t>Таксономски дефинисани циљеви ограничавају ученике на учење специфичних информација и вештина, спречавајући их да постигну најважније исходе наставе као што су на пример, креативност, радозналост и независно учење.</a:t>
            </a:r>
            <a:endParaRPr lang="sr-Latn-C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Литература 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CS" dirty="0" smtClean="0"/>
              <a:t>Ђорђевић, Ј. (2010): Проблеми и улога педагошких циљева са посебним освртом на таксономију образовања, </a:t>
            </a:r>
            <a:r>
              <a:rPr lang="sr-Cyrl-CS" i="1" dirty="0" smtClean="0"/>
              <a:t>Педагошка стварност, </a:t>
            </a:r>
            <a:r>
              <a:rPr lang="sr-Cyrl-CS" dirty="0" smtClean="0"/>
              <a:t>бр. 1-2, 5-18.</a:t>
            </a:r>
          </a:p>
          <a:p>
            <a:r>
              <a:rPr lang="sr-Cyrl-CS" dirty="0" smtClean="0"/>
              <a:t>Милутиновић, Ј. (2007): Појам циљева образовања и учења, </a:t>
            </a:r>
            <a:r>
              <a:rPr lang="sr-Cyrl-CS" i="1" dirty="0" smtClean="0"/>
              <a:t>Педагошка стварност, </a:t>
            </a:r>
            <a:r>
              <a:rPr lang="sr-Cyrl-CS" dirty="0" smtClean="0"/>
              <a:t>бр. 5-6, 375-384.</a:t>
            </a:r>
          </a:p>
          <a:p>
            <a:r>
              <a:rPr lang="sr-Latn-CS" dirty="0" smtClean="0"/>
              <a:t>Oliva, P.F. (2001): </a:t>
            </a:r>
            <a:r>
              <a:rPr lang="sr-Latn-CS" i="1" dirty="0" smtClean="0"/>
              <a:t>Developing the curriculum</a:t>
            </a:r>
            <a:r>
              <a:rPr lang="sr-Latn-CS" dirty="0" smtClean="0"/>
              <a:t>, New York: Longman</a:t>
            </a:r>
            <a:endParaRPr lang="sr-Cyrl-CS" dirty="0" smtClean="0"/>
          </a:p>
          <a:p>
            <a:r>
              <a:rPr lang="sr-Cyrl-CS" dirty="0" smtClean="0"/>
              <a:t>Хавелка, Н. (2000): </a:t>
            </a:r>
            <a:r>
              <a:rPr lang="sr-Cyrl-CS" i="1" dirty="0" smtClean="0"/>
              <a:t>Ученик и наставник у образовном процесу, </a:t>
            </a:r>
            <a:r>
              <a:rPr lang="sr-Cyrl-CS" dirty="0" smtClean="0"/>
              <a:t>Београд: Завод за уџбенике и наставна средства</a:t>
            </a:r>
            <a:endParaRPr lang="sr-Latn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Основна полазишта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CS" dirty="0" smtClean="0"/>
              <a:t>Дефинисање, хијерархија и контрола остварљивости циљева представљају нека од централних питања теорије и праксе курикулума.</a:t>
            </a:r>
          </a:p>
          <a:p>
            <a:r>
              <a:rPr lang="ru-RU" dirty="0"/>
              <a:t>У </a:t>
            </a:r>
            <a:r>
              <a:rPr lang="ru-RU" dirty="0" smtClean="0"/>
              <a:t>најширем смислу, </a:t>
            </a:r>
            <a:r>
              <a:rPr lang="ru-RU" dirty="0"/>
              <a:t>циљ означава </a:t>
            </a:r>
            <a:r>
              <a:rPr lang="ru-RU" dirty="0" smtClean="0"/>
              <a:t>намеру, тачку до </a:t>
            </a:r>
            <a:r>
              <a:rPr lang="ru-RU" dirty="0"/>
              <a:t>које се жели доћи, приближавање одређеном стању или односима које треба остварити, домет </a:t>
            </a:r>
            <a:r>
              <a:rPr lang="ru-RU" dirty="0" smtClean="0"/>
              <a:t>који треба достићи у некој </a:t>
            </a:r>
            <a:r>
              <a:rPr lang="ru-RU" dirty="0"/>
              <a:t>активности или ситуацији понашања. </a:t>
            </a:r>
            <a:endParaRPr lang="ru-RU" dirty="0" smtClean="0"/>
          </a:p>
          <a:p>
            <a:r>
              <a:rPr lang="ru-RU" dirty="0"/>
              <a:t>У области образовања, циљеви описују </a:t>
            </a:r>
            <a:r>
              <a:rPr lang="ru-RU" dirty="0" smtClean="0"/>
              <a:t>егзистенцијалне </a:t>
            </a:r>
            <a:r>
              <a:rPr lang="ru-RU" dirty="0"/>
              <a:t>компетенције особе које она може стећи развојем (уважавајући њене предиспозиције, услове средине и идеале), а које су потребне за смислени </a:t>
            </a:r>
            <a:r>
              <a:rPr lang="ru-RU" dirty="0" smtClean="0"/>
              <a:t>живот.</a:t>
            </a:r>
          </a:p>
          <a:p>
            <a:r>
              <a:rPr lang="ru-RU" dirty="0" smtClean="0"/>
              <a:t>Васпитно-образовни циљеви стимулишу целокупну образовну делатност и постављају одређене захтеве пред наставнике и ученике како би они у највећој мери остварили оно што ти циљеви предвиђају или претпостављају.</a:t>
            </a:r>
            <a:endParaRPr lang="sr-Cyrl-CS" dirty="0" smtClean="0"/>
          </a:p>
          <a:p>
            <a:endParaRPr lang="sr-Latn-C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Функције васпитно-образовних циљева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4438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602"/>
                <a:gridCol w="5614998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Функција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Суштина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Нормативност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Циљеви представљају</a:t>
                      </a:r>
                      <a:r>
                        <a:rPr lang="sr-Cyrl-CS" baseline="0" dirty="0" smtClean="0"/>
                        <a:t> норму којом се жели постићи формирање одређених својстава личности.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Референтни оквир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Све образовне активности се планирају, реализују и евалуирају у односу на циљеве.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Регулација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Циљеви</a:t>
                      </a:r>
                      <a:r>
                        <a:rPr lang="sr-Cyrl-CS" baseline="0" dirty="0" smtClean="0"/>
                        <a:t> утичу на избор поступака остваривања циљева и спречавају неадекватност између циљева и средстава.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Организација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Циљеви образовања и учења обезбеђују рационалну организацију: структуре школа, програма, метода, наставних средстава, образовања наставника, планирања и истраживања.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Координација, интеграција и мобилизација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Обезбеђивање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координације деловања свих актера и економичности у коришћењу енергије за њихово постизање. </a:t>
                      </a:r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Фактори одређивања васпитно-образовних циљева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2985"/>
          <a:ext cx="8229600" cy="5487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78"/>
                <a:gridCol w="5472122"/>
              </a:tblGrid>
              <a:tr h="366301">
                <a:tc>
                  <a:txBody>
                    <a:bodyPr/>
                    <a:lstStyle/>
                    <a:p>
                      <a:r>
                        <a:rPr lang="sr-Cyrl-CS" dirty="0" smtClean="0"/>
                        <a:t>Фактори</a:t>
                      </a:r>
                      <a:r>
                        <a:rPr lang="sr-Cyrl-CS" baseline="0" dirty="0" smtClean="0"/>
                        <a:t>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Суштина</a:t>
                      </a:r>
                      <a:r>
                        <a:rPr lang="sr-Cyrl-CS" baseline="0" dirty="0" smtClean="0"/>
                        <a:t> </a:t>
                      </a:r>
                      <a:endParaRPr lang="sr-Latn-CS" dirty="0"/>
                    </a:p>
                  </a:txBody>
                  <a:tcPr/>
                </a:tc>
              </a:tr>
              <a:tr h="632246">
                <a:tc>
                  <a:txBody>
                    <a:bodyPr/>
                    <a:lstStyle/>
                    <a:p>
                      <a:r>
                        <a:rPr lang="sr-Cyrl-CS" dirty="0" smtClean="0"/>
                        <a:t>Специфичности наставних предмета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Карактеристичне методе и истраживања, области интересовања, специјалност садржаја итд.</a:t>
                      </a:r>
                      <a:endParaRPr lang="sr-Latn-CS" dirty="0"/>
                    </a:p>
                  </a:txBody>
                  <a:tcPr/>
                </a:tc>
              </a:tr>
              <a:tr h="366301">
                <a:tc>
                  <a:txBody>
                    <a:bodyPr/>
                    <a:lstStyle/>
                    <a:p>
                      <a:r>
                        <a:rPr lang="sr-Cyrl-CS" dirty="0" smtClean="0"/>
                        <a:t>Друштво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Стање, проблеми, преокупације, интересовања.</a:t>
                      </a:r>
                      <a:endParaRPr lang="sr-Latn-CS" dirty="0"/>
                    </a:p>
                  </a:txBody>
                  <a:tcPr/>
                </a:tc>
              </a:tr>
              <a:tr h="903209">
                <a:tc>
                  <a:txBody>
                    <a:bodyPr/>
                    <a:lstStyle/>
                    <a:p>
                      <a:r>
                        <a:rPr lang="sr-Cyrl-CS" dirty="0" smtClean="0"/>
                        <a:t>Ученици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Прилагођавање њиховим особеностима, интересовањима и потребама, као и образовно-културној</a:t>
                      </a:r>
                      <a:r>
                        <a:rPr lang="sr-Cyrl-CS" baseline="0" dirty="0" smtClean="0"/>
                        <a:t> средини у којој живе.</a:t>
                      </a:r>
                      <a:endParaRPr lang="sr-Latn-CS" dirty="0"/>
                    </a:p>
                  </a:txBody>
                  <a:tcPr/>
                </a:tc>
              </a:tr>
              <a:tr h="632246">
                <a:tc>
                  <a:txBody>
                    <a:bodyPr/>
                    <a:lstStyle/>
                    <a:p>
                      <a:r>
                        <a:rPr lang="sr-Cyrl-CS" dirty="0" smtClean="0"/>
                        <a:t>Филозофија образовања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Имплементација важећег</a:t>
                      </a:r>
                      <a:r>
                        <a:rPr lang="sr-Cyrl-CS" baseline="0" dirty="0" smtClean="0"/>
                        <a:t> система друштвених вредности и потреба у школски систем.</a:t>
                      </a:r>
                      <a:endParaRPr lang="sr-Latn-CS" dirty="0"/>
                    </a:p>
                  </a:txBody>
                  <a:tcPr/>
                </a:tc>
              </a:tr>
              <a:tr h="2528984">
                <a:tc>
                  <a:txBody>
                    <a:bodyPr/>
                    <a:lstStyle/>
                    <a:p>
                      <a:r>
                        <a:rPr lang="sr-Cyrl-CS" dirty="0" smtClean="0"/>
                        <a:t>Теорије и принципи</a:t>
                      </a:r>
                      <a:r>
                        <a:rPr lang="sr-Cyrl-CS" baseline="0" dirty="0" smtClean="0"/>
                        <a:t> учења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Теорије учења се могу користити за утврђивање које су, колике и какве могућности да одређене групе ученика постигну постављене циљеве, као и да при-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мена одређених метода и поступака може успешно да доведе до њиховог остваривања; који ће се циљеви највероватније остварити на одређеном нивоу развоја ученика; који се циљеви могу постићи за релативно кратко време, а који за више година </a:t>
                      </a: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сл.</a:t>
                      </a:r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Друштвени и индивидуални аспект васпитно-образовних циљева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Cyrl-CS" dirty="0" smtClean="0"/>
              <a:t>Васпитно-образовни циљеви се односе на исходе који су </a:t>
            </a:r>
            <a:r>
              <a:rPr lang="sr-Cyrl-CS" i="1" dirty="0" smtClean="0"/>
              <a:t>друштвено</a:t>
            </a:r>
            <a:r>
              <a:rPr lang="sr-Cyrl-CS" dirty="0" smtClean="0"/>
              <a:t> пожељни и исходе који су </a:t>
            </a:r>
            <a:r>
              <a:rPr lang="sr-Cyrl-CS" i="1" dirty="0" smtClean="0"/>
              <a:t>индивидуално</a:t>
            </a:r>
            <a:r>
              <a:rPr lang="sr-Cyrl-CS" dirty="0" smtClean="0"/>
              <a:t> пожељни.</a:t>
            </a:r>
          </a:p>
          <a:p>
            <a:r>
              <a:rPr lang="sr-Cyrl-CS" dirty="0" smtClean="0"/>
              <a:t>Циљеви који у први план стављају </a:t>
            </a:r>
            <a:r>
              <a:rPr lang="sr-Cyrl-CS" i="1" dirty="0" smtClean="0"/>
              <a:t>интересе друштва </a:t>
            </a:r>
            <a:r>
              <a:rPr lang="sr-Cyrl-CS" dirty="0" smtClean="0"/>
              <a:t>експлицитно говоре о васпитању и образовању нових генерација као друштвеној делатности која је у функцији одржања и развоја друштвене заједнице.</a:t>
            </a:r>
          </a:p>
          <a:p>
            <a:r>
              <a:rPr lang="sr-Cyrl-CS" dirty="0" smtClean="0"/>
              <a:t>Циљеви који у први план истичу </a:t>
            </a:r>
            <a:r>
              <a:rPr lang="sr-Cyrl-CS" i="1" dirty="0" smtClean="0"/>
              <a:t>интересе појединца</a:t>
            </a:r>
            <a:r>
              <a:rPr lang="sr-Cyrl-CS" dirty="0" smtClean="0"/>
              <a:t> говоре о развојним и егзистенцијалним потребама појединца, његовој личној слободи, аутономији, самоактуелизацији и сл.</a:t>
            </a:r>
          </a:p>
          <a:p>
            <a:r>
              <a:rPr lang="sr-Cyrl-CS" dirty="0" smtClean="0"/>
              <a:t>У конкретним вербализацијама циља, нагласак може бити на општим друштвеним потребама (потребе одржања, јачања и развоја друштва) или на индивидуалним потребама које имају исте ефекте (нпр. потреба социјалне интеграције, социјалне прихваћености, адаптације на услове живота, личне афирмације и сл.). Циљеви се могу формулисати тако да успостављају равнотежу између интереса друштва и интереса појединца. </a:t>
            </a:r>
            <a:endParaRPr lang="sr-Latn-C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Конкретизација васпитно-образовних циљева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Да би васпитно-образовни циљеви били оствариви, неопходно је да се разраде и конкретизују и на теоријском и на практичном плану.</a:t>
            </a:r>
          </a:p>
          <a:p>
            <a:r>
              <a:rPr lang="ru-RU" dirty="0" smtClean="0"/>
              <a:t>Неопходност да се направи прелаз између циљева и свакодневних активности условљава конкретизовање циљева – одређивање </a:t>
            </a:r>
            <a:r>
              <a:rPr lang="ru-RU" i="1" dirty="0" smtClean="0"/>
              <a:t>задатака </a:t>
            </a:r>
            <a:r>
              <a:rPr lang="ru-RU" dirty="0" smtClean="0"/>
              <a:t>који произилазе из постављених циљева.</a:t>
            </a:r>
          </a:p>
          <a:p>
            <a:r>
              <a:rPr lang="ru-RU" dirty="0" smtClean="0"/>
              <a:t>Може се рећи да су циљеви израз </a:t>
            </a:r>
            <a:r>
              <a:rPr lang="ru-RU" i="1" dirty="0" smtClean="0"/>
              <a:t>стратегије </a:t>
            </a:r>
            <a:r>
              <a:rPr lang="ru-RU" dirty="0" smtClean="0"/>
              <a:t>док су задаци по свом</a:t>
            </a:r>
            <a:r>
              <a:rPr lang="ru-RU" i="1" dirty="0" smtClean="0"/>
              <a:t> </a:t>
            </a:r>
            <a:r>
              <a:rPr lang="ru-RU" dirty="0" smtClean="0"/>
              <a:t>карактеру израз одређене </a:t>
            </a:r>
            <a:r>
              <a:rPr lang="ru-RU" i="1" dirty="0" smtClean="0"/>
              <a:t>тактике. </a:t>
            </a:r>
            <a:r>
              <a:rPr lang="ru-RU" dirty="0" smtClean="0"/>
              <a:t>Задацима се одређује шта ученици треба</a:t>
            </a:r>
            <a:r>
              <a:rPr lang="ru-RU" i="1" dirty="0" smtClean="0"/>
              <a:t> </a:t>
            </a:r>
            <a:r>
              <a:rPr lang="ru-RU" dirty="0" smtClean="0"/>
              <a:t>да</a:t>
            </a:r>
            <a:r>
              <a:rPr lang="ru-RU" i="1" dirty="0" smtClean="0"/>
              <a:t> </a:t>
            </a:r>
            <a:r>
              <a:rPr lang="ru-RU" dirty="0" smtClean="0"/>
              <a:t>знају, односно усвоје на крају одређеног курса или временског интервала и да се утврди када је и како то реализовано.</a:t>
            </a:r>
          </a:p>
          <a:p>
            <a:r>
              <a:rPr lang="ru-RU" dirty="0" smtClean="0"/>
              <a:t>Задаци су, у ствари, најконкретнији израз исхода и они означавају врсту промена које се очекују у образовном процесу или у неким другим системима васпитних деловања. За разлику од васпитних циљева, који се односе на промене и шири развој, задаци имају у виду конкретна</a:t>
            </a:r>
            <a:r>
              <a:rPr lang="ru-RU" i="1" dirty="0" smtClean="0"/>
              <a:t> </a:t>
            </a:r>
            <a:r>
              <a:rPr lang="ru-RU" dirty="0" smtClean="0"/>
              <a:t>постигнућа која се могу непосредно уочити. Наставник треба да буде у стању да преведе циљеве у појединачне задатке за наставу.</a:t>
            </a:r>
            <a:endParaRPr lang="sr-Latn-C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Хијерархија васпитно-образовних циљева </a:t>
            </a:r>
            <a:br>
              <a:rPr lang="sr-Cyrl-CS" sz="2400" b="1" dirty="0" smtClean="0"/>
            </a:br>
            <a:r>
              <a:rPr lang="sr-Cyrl-CS" sz="2400" b="1" dirty="0" smtClean="0"/>
              <a:t>(однос општег, посебног и појединачног)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Хијерархија васпитно-образовних циљева</a:t>
            </a:r>
            <a:br>
              <a:rPr lang="sr-Cyrl-CS" sz="2400" b="1" dirty="0" smtClean="0"/>
            </a:br>
            <a:r>
              <a:rPr lang="sr-Cyrl-CS" sz="2400" b="1" dirty="0" smtClean="0"/>
              <a:t>(однос општег, посебног и појединачног)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600200"/>
          <a:ext cx="818676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Таксономија васпитно-образовних циљева</a:t>
            </a:r>
            <a:br>
              <a:rPr lang="sr-Cyrl-CS" sz="2400" b="1" dirty="0" smtClean="0"/>
            </a:br>
            <a:r>
              <a:rPr lang="sr-Cyrl-CS" sz="2400" b="1" dirty="0" smtClean="0"/>
              <a:t>(принципи израде)</a:t>
            </a:r>
            <a:endParaRPr lang="sr-Latn-CS" sz="2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1124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Васпитно-образовни циљеви у теорији и пракси курикулума</vt:lpstr>
      <vt:lpstr>Основна полазишта</vt:lpstr>
      <vt:lpstr>Функције васпитно-образовних циљева</vt:lpstr>
      <vt:lpstr>Фактори одређивања васпитно-образовних циљева</vt:lpstr>
      <vt:lpstr>Друштвени и индивидуални аспект васпитно-образовних циљева</vt:lpstr>
      <vt:lpstr>Конкретизација васпитно-образовних циљева</vt:lpstr>
      <vt:lpstr>Хијерархија васпитно-образовних циљева  (однос општег, посебног и појединачног)</vt:lpstr>
      <vt:lpstr>Хијерархија васпитно-образовних циљева (однос општег, посебног и појединачног)</vt:lpstr>
      <vt:lpstr>Таксономија васпитно-образовних циљева (принципи израде)</vt:lpstr>
      <vt:lpstr>Таксономија васпитно-образовних циљева (подручја развоја личности)</vt:lpstr>
      <vt:lpstr>Класификација оперативних задатака наставе</vt:lpstr>
      <vt:lpstr>Критичне тачке у одређивању васпитно-образовних циљева</vt:lpstr>
      <vt:lpstr>Литература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Циљеви и задаци</dc:title>
  <dc:creator>eMachines</dc:creator>
  <cp:lastModifiedBy>eMachines</cp:lastModifiedBy>
  <cp:revision>43</cp:revision>
  <dcterms:created xsi:type="dcterms:W3CDTF">2015-01-22T12:49:09Z</dcterms:created>
  <dcterms:modified xsi:type="dcterms:W3CDTF">2015-02-02T18:32:18Z</dcterms:modified>
</cp:coreProperties>
</file>