
<file path=[Content_Types].xml><?xml version="1.0" encoding="utf-8"?>
<Types xmlns="http://schemas.openxmlformats.org/package/2006/content-types">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2" r:id="rId10"/>
    <p:sldId id="263" r:id="rId11"/>
    <p:sldId id="264" r:id="rId12"/>
    <p:sldId id="265" r:id="rId13"/>
    <p:sldId id="266" r:id="rId14"/>
    <p:sldId id="267" r:id="rId15"/>
    <p:sldId id="271" r:id="rId16"/>
    <p:sldId id="272" r:id="rId17"/>
    <p:sldId id="273" r:id="rId18"/>
    <p:sldId id="274" r:id="rId19"/>
    <p:sldId id="275" r:id="rId20"/>
    <p:sldId id="276" r:id="rId21"/>
    <p:sldId id="277" r:id="rId22"/>
    <p:sldId id="278" r:id="rId23"/>
    <p:sldId id="268" r:id="rId2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7F680-7AFF-47CC-A375-72CB78DD8692}"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sr-Latn-CS"/>
        </a:p>
      </dgm:t>
    </dgm:pt>
    <dgm:pt modelId="{A0A53263-66E2-4709-ACA3-68F9FBF82FED}">
      <dgm:prSet phldrT="[Text]" custT="1"/>
      <dgm:spPr/>
      <dgm:t>
        <a:bodyPr/>
        <a:lstStyle/>
        <a:p>
          <a:r>
            <a:rPr lang="sr-Cyrl-CS" sz="1600" dirty="0" smtClean="0"/>
            <a:t>Курикулум као трансмисија</a:t>
          </a:r>
          <a:endParaRPr lang="sr-Latn-CS" sz="1600" dirty="0"/>
        </a:p>
      </dgm:t>
    </dgm:pt>
    <dgm:pt modelId="{1FA98919-54A0-44A4-89A9-13F63B2A4E9F}" type="parTrans" cxnId="{C32DFBF8-512B-445E-A22A-10AF09D7A6AF}">
      <dgm:prSet/>
      <dgm:spPr/>
      <dgm:t>
        <a:bodyPr/>
        <a:lstStyle/>
        <a:p>
          <a:endParaRPr lang="sr-Latn-CS"/>
        </a:p>
      </dgm:t>
    </dgm:pt>
    <dgm:pt modelId="{9C3BC0A3-7D21-4012-B3A5-C1F11D020AD3}" type="sibTrans" cxnId="{C32DFBF8-512B-445E-A22A-10AF09D7A6AF}">
      <dgm:prSet/>
      <dgm:spPr/>
      <dgm:t>
        <a:bodyPr/>
        <a:lstStyle/>
        <a:p>
          <a:endParaRPr lang="sr-Latn-CS"/>
        </a:p>
      </dgm:t>
    </dgm:pt>
    <dgm:pt modelId="{DD719903-5E2B-4DC2-B360-AB996979E6B0}">
      <dgm:prSet phldrT="[Text]" custT="1"/>
      <dgm:spPr/>
      <dgm:t>
        <a:bodyPr/>
        <a:lstStyle/>
        <a:p>
          <a:r>
            <a:rPr lang="sr-Cyrl-CS" sz="1600" dirty="0" smtClean="0"/>
            <a:t>Курикулум као продукт</a:t>
          </a:r>
          <a:endParaRPr lang="sr-Latn-CS" sz="1600" dirty="0"/>
        </a:p>
      </dgm:t>
    </dgm:pt>
    <dgm:pt modelId="{C7360A7D-9469-4992-B07C-8B7841BDC910}" type="parTrans" cxnId="{D274E4DE-DBDB-4B6B-8F56-0CEECB8AE19A}">
      <dgm:prSet/>
      <dgm:spPr/>
      <dgm:t>
        <a:bodyPr/>
        <a:lstStyle/>
        <a:p>
          <a:endParaRPr lang="sr-Latn-CS"/>
        </a:p>
      </dgm:t>
    </dgm:pt>
    <dgm:pt modelId="{1E66006B-86A7-4CB2-A7F6-365F2CBD7566}" type="sibTrans" cxnId="{D274E4DE-DBDB-4B6B-8F56-0CEECB8AE19A}">
      <dgm:prSet/>
      <dgm:spPr/>
      <dgm:t>
        <a:bodyPr/>
        <a:lstStyle/>
        <a:p>
          <a:endParaRPr lang="sr-Latn-CS"/>
        </a:p>
      </dgm:t>
    </dgm:pt>
    <dgm:pt modelId="{DC4FE6D9-6BC6-478D-B6C2-F1258D08D374}">
      <dgm:prSet phldrT="[Text]" custT="1"/>
      <dgm:spPr/>
      <dgm:t>
        <a:bodyPr/>
        <a:lstStyle/>
        <a:p>
          <a:r>
            <a:rPr lang="sr-Cyrl-CS" sz="1600" dirty="0" smtClean="0"/>
            <a:t>Курикулум као процес</a:t>
          </a:r>
          <a:endParaRPr lang="sr-Latn-CS" sz="1600" dirty="0"/>
        </a:p>
      </dgm:t>
    </dgm:pt>
    <dgm:pt modelId="{0FEFB1D1-82FA-4ADD-882E-15AC909C751A}" type="parTrans" cxnId="{6A9CE896-C5C3-4B41-9CC6-3640B384BD75}">
      <dgm:prSet/>
      <dgm:spPr/>
      <dgm:t>
        <a:bodyPr/>
        <a:lstStyle/>
        <a:p>
          <a:endParaRPr lang="sr-Latn-CS"/>
        </a:p>
      </dgm:t>
    </dgm:pt>
    <dgm:pt modelId="{E1AC9C57-10B9-4BC9-B532-6E6CA3CC55C3}" type="sibTrans" cxnId="{6A9CE896-C5C3-4B41-9CC6-3640B384BD75}">
      <dgm:prSet/>
      <dgm:spPr/>
      <dgm:t>
        <a:bodyPr/>
        <a:lstStyle/>
        <a:p>
          <a:endParaRPr lang="sr-Latn-CS"/>
        </a:p>
      </dgm:t>
    </dgm:pt>
    <dgm:pt modelId="{DEAD98E0-7FD6-48B0-8582-8DB5791A0247}">
      <dgm:prSet phldrT="[Text]" custT="1"/>
      <dgm:spPr/>
      <dgm:t>
        <a:bodyPr/>
        <a:lstStyle/>
        <a:p>
          <a:r>
            <a:rPr lang="sr-Cyrl-CS" sz="1600" dirty="0" smtClean="0"/>
            <a:t>Курикулум као пракса</a:t>
          </a:r>
          <a:endParaRPr lang="sr-Latn-CS" sz="1600" dirty="0"/>
        </a:p>
      </dgm:t>
    </dgm:pt>
    <dgm:pt modelId="{4FCC9C21-CBED-44FD-A9EA-5EF22F30EB00}" type="parTrans" cxnId="{83170073-FA1E-46FA-A11A-F520B5D426E6}">
      <dgm:prSet/>
      <dgm:spPr/>
      <dgm:t>
        <a:bodyPr/>
        <a:lstStyle/>
        <a:p>
          <a:endParaRPr lang="sr-Latn-CS"/>
        </a:p>
      </dgm:t>
    </dgm:pt>
    <dgm:pt modelId="{21CCBEB4-A903-4999-915E-51ABF0EEF5A8}" type="sibTrans" cxnId="{83170073-FA1E-46FA-A11A-F520B5D426E6}">
      <dgm:prSet/>
      <dgm:spPr/>
      <dgm:t>
        <a:bodyPr/>
        <a:lstStyle/>
        <a:p>
          <a:endParaRPr lang="sr-Latn-CS"/>
        </a:p>
      </dgm:t>
    </dgm:pt>
    <dgm:pt modelId="{39C91B1A-488D-4267-B7D9-E087BB205897}">
      <dgm:prSet phldrT="[Text]" custT="1"/>
      <dgm:spPr/>
      <dgm:t>
        <a:bodyPr/>
        <a:lstStyle/>
        <a:p>
          <a:r>
            <a:rPr lang="sr-Cyrl-CS" sz="1600" dirty="0" smtClean="0"/>
            <a:t>Курикулум у контексту</a:t>
          </a:r>
          <a:endParaRPr lang="sr-Latn-CS" sz="1600" dirty="0"/>
        </a:p>
      </dgm:t>
    </dgm:pt>
    <dgm:pt modelId="{968F055C-70F7-4CEF-8694-1372A78AB00C}" type="parTrans" cxnId="{062CC91A-D819-430C-98E7-00C2090D2C32}">
      <dgm:prSet/>
      <dgm:spPr/>
      <dgm:t>
        <a:bodyPr/>
        <a:lstStyle/>
        <a:p>
          <a:endParaRPr lang="sr-Latn-CS"/>
        </a:p>
      </dgm:t>
    </dgm:pt>
    <dgm:pt modelId="{21346077-0D85-412D-8EC9-2EB4DCA44B43}" type="sibTrans" cxnId="{062CC91A-D819-430C-98E7-00C2090D2C32}">
      <dgm:prSet/>
      <dgm:spPr/>
      <dgm:t>
        <a:bodyPr/>
        <a:lstStyle/>
        <a:p>
          <a:endParaRPr lang="sr-Latn-CS"/>
        </a:p>
      </dgm:t>
    </dgm:pt>
    <dgm:pt modelId="{BC77EDFD-B382-4BB6-B8B8-D166F116F6C3}" type="pres">
      <dgm:prSet presAssocID="{5887F680-7AFF-47CC-A375-72CB78DD8692}" presName="cycle" presStyleCnt="0">
        <dgm:presLayoutVars>
          <dgm:dir/>
          <dgm:resizeHandles val="exact"/>
        </dgm:presLayoutVars>
      </dgm:prSet>
      <dgm:spPr/>
      <dgm:t>
        <a:bodyPr/>
        <a:lstStyle/>
        <a:p>
          <a:endParaRPr lang="sr-Latn-CS"/>
        </a:p>
      </dgm:t>
    </dgm:pt>
    <dgm:pt modelId="{5B2C5253-6550-40E1-AB71-2572E0D65BD1}" type="pres">
      <dgm:prSet presAssocID="{A0A53263-66E2-4709-ACA3-68F9FBF82FED}" presName="node" presStyleLbl="node1" presStyleIdx="0" presStyleCnt="5">
        <dgm:presLayoutVars>
          <dgm:bulletEnabled val="1"/>
        </dgm:presLayoutVars>
      </dgm:prSet>
      <dgm:spPr/>
      <dgm:t>
        <a:bodyPr/>
        <a:lstStyle/>
        <a:p>
          <a:endParaRPr lang="sr-Latn-CS"/>
        </a:p>
      </dgm:t>
    </dgm:pt>
    <dgm:pt modelId="{4DC19161-93DF-479C-B0FF-538198DE3C25}" type="pres">
      <dgm:prSet presAssocID="{A0A53263-66E2-4709-ACA3-68F9FBF82FED}" presName="spNode" presStyleCnt="0"/>
      <dgm:spPr/>
      <dgm:t>
        <a:bodyPr/>
        <a:lstStyle/>
        <a:p>
          <a:endParaRPr lang="sr-Latn-CS"/>
        </a:p>
      </dgm:t>
    </dgm:pt>
    <dgm:pt modelId="{D479F59A-E0F7-4E6A-8328-8CC1349FEC81}" type="pres">
      <dgm:prSet presAssocID="{9C3BC0A3-7D21-4012-B3A5-C1F11D020AD3}" presName="sibTrans" presStyleLbl="sibTrans1D1" presStyleIdx="0" presStyleCnt="5"/>
      <dgm:spPr/>
      <dgm:t>
        <a:bodyPr/>
        <a:lstStyle/>
        <a:p>
          <a:endParaRPr lang="sr-Latn-CS"/>
        </a:p>
      </dgm:t>
    </dgm:pt>
    <dgm:pt modelId="{C0A25D4A-B8F5-4837-B9EE-9BEF7D723067}" type="pres">
      <dgm:prSet presAssocID="{DD719903-5E2B-4DC2-B360-AB996979E6B0}" presName="node" presStyleLbl="node1" presStyleIdx="1" presStyleCnt="5">
        <dgm:presLayoutVars>
          <dgm:bulletEnabled val="1"/>
        </dgm:presLayoutVars>
      </dgm:prSet>
      <dgm:spPr/>
      <dgm:t>
        <a:bodyPr/>
        <a:lstStyle/>
        <a:p>
          <a:endParaRPr lang="sr-Latn-CS"/>
        </a:p>
      </dgm:t>
    </dgm:pt>
    <dgm:pt modelId="{AAFB66A6-AD6C-40E7-B928-1EDD0FCC916E}" type="pres">
      <dgm:prSet presAssocID="{DD719903-5E2B-4DC2-B360-AB996979E6B0}" presName="spNode" presStyleCnt="0"/>
      <dgm:spPr/>
      <dgm:t>
        <a:bodyPr/>
        <a:lstStyle/>
        <a:p>
          <a:endParaRPr lang="sr-Latn-CS"/>
        </a:p>
      </dgm:t>
    </dgm:pt>
    <dgm:pt modelId="{21660C58-2CB4-49C8-AE72-4809ADA4B1F3}" type="pres">
      <dgm:prSet presAssocID="{1E66006B-86A7-4CB2-A7F6-365F2CBD7566}" presName="sibTrans" presStyleLbl="sibTrans1D1" presStyleIdx="1" presStyleCnt="5"/>
      <dgm:spPr/>
      <dgm:t>
        <a:bodyPr/>
        <a:lstStyle/>
        <a:p>
          <a:endParaRPr lang="sr-Latn-CS"/>
        </a:p>
      </dgm:t>
    </dgm:pt>
    <dgm:pt modelId="{0C559E5D-5DF5-4D24-AC44-390309AA556B}" type="pres">
      <dgm:prSet presAssocID="{DC4FE6D9-6BC6-478D-B6C2-F1258D08D374}" presName="node" presStyleLbl="node1" presStyleIdx="2" presStyleCnt="5">
        <dgm:presLayoutVars>
          <dgm:bulletEnabled val="1"/>
        </dgm:presLayoutVars>
      </dgm:prSet>
      <dgm:spPr/>
      <dgm:t>
        <a:bodyPr/>
        <a:lstStyle/>
        <a:p>
          <a:endParaRPr lang="sr-Latn-CS"/>
        </a:p>
      </dgm:t>
    </dgm:pt>
    <dgm:pt modelId="{48F83B7C-49AB-491D-8F0C-6F26E17AF100}" type="pres">
      <dgm:prSet presAssocID="{DC4FE6D9-6BC6-478D-B6C2-F1258D08D374}" presName="spNode" presStyleCnt="0"/>
      <dgm:spPr/>
      <dgm:t>
        <a:bodyPr/>
        <a:lstStyle/>
        <a:p>
          <a:endParaRPr lang="sr-Latn-CS"/>
        </a:p>
      </dgm:t>
    </dgm:pt>
    <dgm:pt modelId="{4C5B8A73-37B6-4C71-9051-B47EF81FEA08}" type="pres">
      <dgm:prSet presAssocID="{E1AC9C57-10B9-4BC9-B532-6E6CA3CC55C3}" presName="sibTrans" presStyleLbl="sibTrans1D1" presStyleIdx="2" presStyleCnt="5"/>
      <dgm:spPr/>
      <dgm:t>
        <a:bodyPr/>
        <a:lstStyle/>
        <a:p>
          <a:endParaRPr lang="sr-Latn-CS"/>
        </a:p>
      </dgm:t>
    </dgm:pt>
    <dgm:pt modelId="{1CB77EB9-3636-4E60-B45F-6921B36EA530}" type="pres">
      <dgm:prSet presAssocID="{DEAD98E0-7FD6-48B0-8582-8DB5791A0247}" presName="node" presStyleLbl="node1" presStyleIdx="3" presStyleCnt="5">
        <dgm:presLayoutVars>
          <dgm:bulletEnabled val="1"/>
        </dgm:presLayoutVars>
      </dgm:prSet>
      <dgm:spPr/>
      <dgm:t>
        <a:bodyPr/>
        <a:lstStyle/>
        <a:p>
          <a:endParaRPr lang="sr-Latn-CS"/>
        </a:p>
      </dgm:t>
    </dgm:pt>
    <dgm:pt modelId="{F0EE7E78-6FD5-415C-B461-6EF215CDBF4E}" type="pres">
      <dgm:prSet presAssocID="{DEAD98E0-7FD6-48B0-8582-8DB5791A0247}" presName="spNode" presStyleCnt="0"/>
      <dgm:spPr/>
      <dgm:t>
        <a:bodyPr/>
        <a:lstStyle/>
        <a:p>
          <a:endParaRPr lang="sr-Latn-CS"/>
        </a:p>
      </dgm:t>
    </dgm:pt>
    <dgm:pt modelId="{8B4236B3-45A8-448B-9C36-082E89CF6332}" type="pres">
      <dgm:prSet presAssocID="{21CCBEB4-A903-4999-915E-51ABF0EEF5A8}" presName="sibTrans" presStyleLbl="sibTrans1D1" presStyleIdx="3" presStyleCnt="5"/>
      <dgm:spPr/>
      <dgm:t>
        <a:bodyPr/>
        <a:lstStyle/>
        <a:p>
          <a:endParaRPr lang="sr-Latn-CS"/>
        </a:p>
      </dgm:t>
    </dgm:pt>
    <dgm:pt modelId="{9357EB85-81F8-41B0-9AC1-3E7DB7FE7886}" type="pres">
      <dgm:prSet presAssocID="{39C91B1A-488D-4267-B7D9-E087BB205897}" presName="node" presStyleLbl="node1" presStyleIdx="4" presStyleCnt="5">
        <dgm:presLayoutVars>
          <dgm:bulletEnabled val="1"/>
        </dgm:presLayoutVars>
      </dgm:prSet>
      <dgm:spPr/>
      <dgm:t>
        <a:bodyPr/>
        <a:lstStyle/>
        <a:p>
          <a:endParaRPr lang="sr-Latn-CS"/>
        </a:p>
      </dgm:t>
    </dgm:pt>
    <dgm:pt modelId="{6B58AA06-F5C2-42C8-B359-3966E5F7337A}" type="pres">
      <dgm:prSet presAssocID="{39C91B1A-488D-4267-B7D9-E087BB205897}" presName="spNode" presStyleCnt="0"/>
      <dgm:spPr/>
      <dgm:t>
        <a:bodyPr/>
        <a:lstStyle/>
        <a:p>
          <a:endParaRPr lang="sr-Latn-CS"/>
        </a:p>
      </dgm:t>
    </dgm:pt>
    <dgm:pt modelId="{13F6050C-A141-4701-8BED-92621A90442A}" type="pres">
      <dgm:prSet presAssocID="{21346077-0D85-412D-8EC9-2EB4DCA44B43}" presName="sibTrans" presStyleLbl="sibTrans1D1" presStyleIdx="4" presStyleCnt="5"/>
      <dgm:spPr/>
      <dgm:t>
        <a:bodyPr/>
        <a:lstStyle/>
        <a:p>
          <a:endParaRPr lang="sr-Latn-CS"/>
        </a:p>
      </dgm:t>
    </dgm:pt>
  </dgm:ptLst>
  <dgm:cxnLst>
    <dgm:cxn modelId="{83170073-FA1E-46FA-A11A-F520B5D426E6}" srcId="{5887F680-7AFF-47CC-A375-72CB78DD8692}" destId="{DEAD98E0-7FD6-48B0-8582-8DB5791A0247}" srcOrd="3" destOrd="0" parTransId="{4FCC9C21-CBED-44FD-A9EA-5EF22F30EB00}" sibTransId="{21CCBEB4-A903-4999-915E-51ABF0EEF5A8}"/>
    <dgm:cxn modelId="{6A9CE896-C5C3-4B41-9CC6-3640B384BD75}" srcId="{5887F680-7AFF-47CC-A375-72CB78DD8692}" destId="{DC4FE6D9-6BC6-478D-B6C2-F1258D08D374}" srcOrd="2" destOrd="0" parTransId="{0FEFB1D1-82FA-4ADD-882E-15AC909C751A}" sibTransId="{E1AC9C57-10B9-4BC9-B532-6E6CA3CC55C3}"/>
    <dgm:cxn modelId="{C32DFBF8-512B-445E-A22A-10AF09D7A6AF}" srcId="{5887F680-7AFF-47CC-A375-72CB78DD8692}" destId="{A0A53263-66E2-4709-ACA3-68F9FBF82FED}" srcOrd="0" destOrd="0" parTransId="{1FA98919-54A0-44A4-89A9-13F63B2A4E9F}" sibTransId="{9C3BC0A3-7D21-4012-B3A5-C1F11D020AD3}"/>
    <dgm:cxn modelId="{40AF9085-A01D-4A88-A8C0-4122712545B1}" type="presOf" srcId="{DEAD98E0-7FD6-48B0-8582-8DB5791A0247}" destId="{1CB77EB9-3636-4E60-B45F-6921B36EA530}" srcOrd="0" destOrd="0" presId="urn:microsoft.com/office/officeart/2005/8/layout/cycle6"/>
    <dgm:cxn modelId="{DB08145F-BE3C-4BEA-A9C0-B87315AF80A6}" type="presOf" srcId="{E1AC9C57-10B9-4BC9-B532-6E6CA3CC55C3}" destId="{4C5B8A73-37B6-4C71-9051-B47EF81FEA08}" srcOrd="0" destOrd="0" presId="urn:microsoft.com/office/officeart/2005/8/layout/cycle6"/>
    <dgm:cxn modelId="{4839C6F0-4F97-4507-BD05-1114DDA3E287}" type="presOf" srcId="{DC4FE6D9-6BC6-478D-B6C2-F1258D08D374}" destId="{0C559E5D-5DF5-4D24-AC44-390309AA556B}" srcOrd="0" destOrd="0" presId="urn:microsoft.com/office/officeart/2005/8/layout/cycle6"/>
    <dgm:cxn modelId="{84B1FA03-21E0-41DA-83C9-8C6C09D7B282}" type="presOf" srcId="{21346077-0D85-412D-8EC9-2EB4DCA44B43}" destId="{13F6050C-A141-4701-8BED-92621A90442A}" srcOrd="0" destOrd="0" presId="urn:microsoft.com/office/officeart/2005/8/layout/cycle6"/>
    <dgm:cxn modelId="{062CC91A-D819-430C-98E7-00C2090D2C32}" srcId="{5887F680-7AFF-47CC-A375-72CB78DD8692}" destId="{39C91B1A-488D-4267-B7D9-E087BB205897}" srcOrd="4" destOrd="0" parTransId="{968F055C-70F7-4CEF-8694-1372A78AB00C}" sibTransId="{21346077-0D85-412D-8EC9-2EB4DCA44B43}"/>
    <dgm:cxn modelId="{590BDCAE-A1B7-4B4D-B84A-5C760DE4A06D}" type="presOf" srcId="{9C3BC0A3-7D21-4012-B3A5-C1F11D020AD3}" destId="{D479F59A-E0F7-4E6A-8328-8CC1349FEC81}" srcOrd="0" destOrd="0" presId="urn:microsoft.com/office/officeart/2005/8/layout/cycle6"/>
    <dgm:cxn modelId="{D8BCC876-DA07-4F25-85ED-FC0DC46F229A}" type="presOf" srcId="{A0A53263-66E2-4709-ACA3-68F9FBF82FED}" destId="{5B2C5253-6550-40E1-AB71-2572E0D65BD1}" srcOrd="0" destOrd="0" presId="urn:microsoft.com/office/officeart/2005/8/layout/cycle6"/>
    <dgm:cxn modelId="{B5148C7B-339A-4EE5-AE09-BCE2FC8E09EE}" type="presOf" srcId="{1E66006B-86A7-4CB2-A7F6-365F2CBD7566}" destId="{21660C58-2CB4-49C8-AE72-4809ADA4B1F3}" srcOrd="0" destOrd="0" presId="urn:microsoft.com/office/officeart/2005/8/layout/cycle6"/>
    <dgm:cxn modelId="{DFC0AEC6-5E55-43A4-AD88-FB140A3BB10E}" type="presOf" srcId="{DD719903-5E2B-4DC2-B360-AB996979E6B0}" destId="{C0A25D4A-B8F5-4837-B9EE-9BEF7D723067}" srcOrd="0" destOrd="0" presId="urn:microsoft.com/office/officeart/2005/8/layout/cycle6"/>
    <dgm:cxn modelId="{D38B4F04-4F10-4B3C-8C48-5409AB09613C}" type="presOf" srcId="{39C91B1A-488D-4267-B7D9-E087BB205897}" destId="{9357EB85-81F8-41B0-9AC1-3E7DB7FE7886}" srcOrd="0" destOrd="0" presId="urn:microsoft.com/office/officeart/2005/8/layout/cycle6"/>
    <dgm:cxn modelId="{D274E4DE-DBDB-4B6B-8F56-0CEECB8AE19A}" srcId="{5887F680-7AFF-47CC-A375-72CB78DD8692}" destId="{DD719903-5E2B-4DC2-B360-AB996979E6B0}" srcOrd="1" destOrd="0" parTransId="{C7360A7D-9469-4992-B07C-8B7841BDC910}" sibTransId="{1E66006B-86A7-4CB2-A7F6-365F2CBD7566}"/>
    <dgm:cxn modelId="{F8F45DDC-3000-4B43-8043-BA060A7297ED}" type="presOf" srcId="{21CCBEB4-A903-4999-915E-51ABF0EEF5A8}" destId="{8B4236B3-45A8-448B-9C36-082E89CF6332}" srcOrd="0" destOrd="0" presId="urn:microsoft.com/office/officeart/2005/8/layout/cycle6"/>
    <dgm:cxn modelId="{FCCAB99D-E9E0-44D4-AD06-F2773B4BF67C}" type="presOf" srcId="{5887F680-7AFF-47CC-A375-72CB78DD8692}" destId="{BC77EDFD-B382-4BB6-B8B8-D166F116F6C3}" srcOrd="0" destOrd="0" presId="urn:microsoft.com/office/officeart/2005/8/layout/cycle6"/>
    <dgm:cxn modelId="{E62C681C-98D0-44AA-AE23-4A82DA104B09}" type="presParOf" srcId="{BC77EDFD-B382-4BB6-B8B8-D166F116F6C3}" destId="{5B2C5253-6550-40E1-AB71-2572E0D65BD1}" srcOrd="0" destOrd="0" presId="urn:microsoft.com/office/officeart/2005/8/layout/cycle6"/>
    <dgm:cxn modelId="{E2E40261-9C04-404B-ABBC-41F8B4B479BD}" type="presParOf" srcId="{BC77EDFD-B382-4BB6-B8B8-D166F116F6C3}" destId="{4DC19161-93DF-479C-B0FF-538198DE3C25}" srcOrd="1" destOrd="0" presId="urn:microsoft.com/office/officeart/2005/8/layout/cycle6"/>
    <dgm:cxn modelId="{2310FCFF-DAE4-48CE-9E99-66E5193D36F3}" type="presParOf" srcId="{BC77EDFD-B382-4BB6-B8B8-D166F116F6C3}" destId="{D479F59A-E0F7-4E6A-8328-8CC1349FEC81}" srcOrd="2" destOrd="0" presId="urn:microsoft.com/office/officeart/2005/8/layout/cycle6"/>
    <dgm:cxn modelId="{4AD07120-7322-491D-BA11-F1C16404CFD4}" type="presParOf" srcId="{BC77EDFD-B382-4BB6-B8B8-D166F116F6C3}" destId="{C0A25D4A-B8F5-4837-B9EE-9BEF7D723067}" srcOrd="3" destOrd="0" presId="urn:microsoft.com/office/officeart/2005/8/layout/cycle6"/>
    <dgm:cxn modelId="{923A8409-8463-4FB1-9040-47CFE4FC04BF}" type="presParOf" srcId="{BC77EDFD-B382-4BB6-B8B8-D166F116F6C3}" destId="{AAFB66A6-AD6C-40E7-B928-1EDD0FCC916E}" srcOrd="4" destOrd="0" presId="urn:microsoft.com/office/officeart/2005/8/layout/cycle6"/>
    <dgm:cxn modelId="{A2AA4FBD-B31F-4A0A-8677-CA1711187C53}" type="presParOf" srcId="{BC77EDFD-B382-4BB6-B8B8-D166F116F6C3}" destId="{21660C58-2CB4-49C8-AE72-4809ADA4B1F3}" srcOrd="5" destOrd="0" presId="urn:microsoft.com/office/officeart/2005/8/layout/cycle6"/>
    <dgm:cxn modelId="{BDD2A4AE-51D8-40E0-BDB8-1E9DA2AFCC09}" type="presParOf" srcId="{BC77EDFD-B382-4BB6-B8B8-D166F116F6C3}" destId="{0C559E5D-5DF5-4D24-AC44-390309AA556B}" srcOrd="6" destOrd="0" presId="urn:microsoft.com/office/officeart/2005/8/layout/cycle6"/>
    <dgm:cxn modelId="{8AE83F87-3587-4C0D-8A59-14C4B88984C1}" type="presParOf" srcId="{BC77EDFD-B382-4BB6-B8B8-D166F116F6C3}" destId="{48F83B7C-49AB-491D-8F0C-6F26E17AF100}" srcOrd="7" destOrd="0" presId="urn:microsoft.com/office/officeart/2005/8/layout/cycle6"/>
    <dgm:cxn modelId="{997C18E8-0D24-4A3E-A230-06CC9D8477F8}" type="presParOf" srcId="{BC77EDFD-B382-4BB6-B8B8-D166F116F6C3}" destId="{4C5B8A73-37B6-4C71-9051-B47EF81FEA08}" srcOrd="8" destOrd="0" presId="urn:microsoft.com/office/officeart/2005/8/layout/cycle6"/>
    <dgm:cxn modelId="{35C3B15D-3CB7-48A2-B4FD-9629876E8B99}" type="presParOf" srcId="{BC77EDFD-B382-4BB6-B8B8-D166F116F6C3}" destId="{1CB77EB9-3636-4E60-B45F-6921B36EA530}" srcOrd="9" destOrd="0" presId="urn:microsoft.com/office/officeart/2005/8/layout/cycle6"/>
    <dgm:cxn modelId="{4EE5D1A7-0C43-4B6C-AF92-97A77463BFDA}" type="presParOf" srcId="{BC77EDFD-B382-4BB6-B8B8-D166F116F6C3}" destId="{F0EE7E78-6FD5-415C-B461-6EF215CDBF4E}" srcOrd="10" destOrd="0" presId="urn:microsoft.com/office/officeart/2005/8/layout/cycle6"/>
    <dgm:cxn modelId="{30894EDD-C8D0-4ABD-8B6E-5635A14BE482}" type="presParOf" srcId="{BC77EDFD-B382-4BB6-B8B8-D166F116F6C3}" destId="{8B4236B3-45A8-448B-9C36-082E89CF6332}" srcOrd="11" destOrd="0" presId="urn:microsoft.com/office/officeart/2005/8/layout/cycle6"/>
    <dgm:cxn modelId="{82821AEF-7D6C-4DC9-A509-018158599588}" type="presParOf" srcId="{BC77EDFD-B382-4BB6-B8B8-D166F116F6C3}" destId="{9357EB85-81F8-41B0-9AC1-3E7DB7FE7886}" srcOrd="12" destOrd="0" presId="urn:microsoft.com/office/officeart/2005/8/layout/cycle6"/>
    <dgm:cxn modelId="{2A2EA7DF-5BF1-47CA-999B-3F737EE85F39}" type="presParOf" srcId="{BC77EDFD-B382-4BB6-B8B8-D166F116F6C3}" destId="{6B58AA06-F5C2-42C8-B359-3966E5F7337A}" srcOrd="13" destOrd="0" presId="urn:microsoft.com/office/officeart/2005/8/layout/cycle6"/>
    <dgm:cxn modelId="{838440A8-1234-40A5-9E3B-6E85736A4A54}" type="presParOf" srcId="{BC77EDFD-B382-4BB6-B8B8-D166F116F6C3}" destId="{13F6050C-A141-4701-8BED-92621A90442A}" srcOrd="14" destOrd="0" presId="urn:microsoft.com/office/officeart/2005/8/layout/cycle6"/>
  </dgm:cxnLst>
  <dgm:bg/>
  <dgm:whole/>
</dgm:dataModel>
</file>

<file path=ppt/diagrams/data10.xml><?xml version="1.0" encoding="utf-8"?>
<dgm:dataModel xmlns:dgm="http://schemas.openxmlformats.org/drawingml/2006/diagram" xmlns:a="http://schemas.openxmlformats.org/drawingml/2006/main">
  <dgm:ptLst>
    <dgm:pt modelId="{F548B63A-82B5-4C8B-95CB-A381694E1A9E}"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sr-Latn-CS"/>
        </a:p>
      </dgm:t>
    </dgm:pt>
    <dgm:pt modelId="{841D93FA-E4A7-4D43-A769-A2BB123B19A0}">
      <dgm:prSet phldrT="[Text]"/>
      <dgm:spPr/>
      <dgm:t>
        <a:bodyPr/>
        <a:lstStyle/>
        <a:p>
          <a:r>
            <a:rPr lang="sr-Cyrl-CS" dirty="0" smtClean="0"/>
            <a:t>Курикулум је оно што се реално дешава у учионици, то је стални социјални процес који чине интеракције ученика, наставника, знања и окружења.</a:t>
          </a:r>
          <a:endParaRPr lang="sr-Latn-CS" dirty="0"/>
        </a:p>
      </dgm:t>
    </dgm:pt>
    <dgm:pt modelId="{B1E8F16B-18B6-4AF3-8837-14FAA2D81DF9}" type="parTrans" cxnId="{83580DB4-6937-483F-AB1E-805E287FB5FA}">
      <dgm:prSet/>
      <dgm:spPr/>
      <dgm:t>
        <a:bodyPr/>
        <a:lstStyle/>
        <a:p>
          <a:endParaRPr lang="sr-Latn-CS"/>
        </a:p>
      </dgm:t>
    </dgm:pt>
    <dgm:pt modelId="{694C6B8F-CF9C-44E5-B48C-77402673BF64}" type="sibTrans" cxnId="{83580DB4-6937-483F-AB1E-805E287FB5FA}">
      <dgm:prSet/>
      <dgm:spPr/>
      <dgm:t>
        <a:bodyPr/>
        <a:lstStyle/>
        <a:p>
          <a:endParaRPr lang="sr-Latn-CS"/>
        </a:p>
      </dgm:t>
    </dgm:pt>
    <dgm:pt modelId="{B8E08017-DEB7-4575-BEFF-1F8B114BFF22}">
      <dgm:prSet phldrT="[Text]"/>
      <dgm:spPr/>
      <dgm:t>
        <a:bodyPr/>
        <a:lstStyle/>
        <a:p>
          <a:r>
            <a:rPr lang="sr-Cyrl-CS" dirty="0" smtClean="0"/>
            <a:t>Ова концепција је утемељена на схватањима Дјуиа , Виготског  и Брунера.</a:t>
          </a:r>
          <a:endParaRPr lang="sr-Latn-CS" dirty="0"/>
        </a:p>
      </dgm:t>
    </dgm:pt>
    <dgm:pt modelId="{E16A479B-8BFC-45C3-AB9A-162F65ECB408}" type="parTrans" cxnId="{40724B73-BEDB-4181-84C8-5502714150F4}">
      <dgm:prSet/>
      <dgm:spPr/>
      <dgm:t>
        <a:bodyPr/>
        <a:lstStyle/>
        <a:p>
          <a:endParaRPr lang="sr-Latn-CS"/>
        </a:p>
      </dgm:t>
    </dgm:pt>
    <dgm:pt modelId="{3F8C808D-D5A9-4C41-9D93-5796BC400BE9}" type="sibTrans" cxnId="{40724B73-BEDB-4181-84C8-5502714150F4}">
      <dgm:prSet/>
      <dgm:spPr/>
      <dgm:t>
        <a:bodyPr/>
        <a:lstStyle/>
        <a:p>
          <a:endParaRPr lang="sr-Latn-CS"/>
        </a:p>
      </dgm:t>
    </dgm:pt>
    <dgm:pt modelId="{F0913472-B054-4678-9354-7BF7B1598DEE}">
      <dgm:prSet phldrT="[Text]"/>
      <dgm:spPr/>
      <dgm:t>
        <a:bodyPr/>
        <a:lstStyle/>
        <a:p>
          <a:r>
            <a:rPr lang="sr-Cyrl-CS" dirty="0" smtClean="0"/>
            <a:t>Ученицима</a:t>
          </a:r>
          <a:r>
            <a:rPr lang="sr-Cyrl-CS" baseline="0" dirty="0" smtClean="0"/>
            <a:t> треба омогућити да јасно сагледају у ком и каквом контексту могу да искористе знање и способности које су развили.</a:t>
          </a:r>
          <a:endParaRPr lang="sr-Latn-CS" dirty="0"/>
        </a:p>
      </dgm:t>
    </dgm:pt>
    <dgm:pt modelId="{525FF556-FB57-4C7D-95C6-7CB9D5CB4868}" type="parTrans" cxnId="{9EC8A42D-AE1B-48FE-8C26-FE833D32FE52}">
      <dgm:prSet/>
      <dgm:spPr/>
      <dgm:t>
        <a:bodyPr/>
        <a:lstStyle/>
        <a:p>
          <a:endParaRPr lang="sr-Latn-CS"/>
        </a:p>
      </dgm:t>
    </dgm:pt>
    <dgm:pt modelId="{CD862248-876E-4C70-834F-8B94DD104A06}" type="sibTrans" cxnId="{9EC8A42D-AE1B-48FE-8C26-FE833D32FE52}">
      <dgm:prSet/>
      <dgm:spPr/>
      <dgm:t>
        <a:bodyPr/>
        <a:lstStyle/>
        <a:p>
          <a:endParaRPr lang="sr-Latn-CS"/>
        </a:p>
      </dgm:t>
    </dgm:pt>
    <dgm:pt modelId="{D8318BD9-6218-4698-A9FC-86F85A51494B}" type="pres">
      <dgm:prSet presAssocID="{F548B63A-82B5-4C8B-95CB-A381694E1A9E}" presName="outerComposite" presStyleCnt="0">
        <dgm:presLayoutVars>
          <dgm:chMax val="5"/>
          <dgm:dir/>
          <dgm:resizeHandles val="exact"/>
        </dgm:presLayoutVars>
      </dgm:prSet>
      <dgm:spPr/>
      <dgm:t>
        <a:bodyPr/>
        <a:lstStyle/>
        <a:p>
          <a:endParaRPr lang="sr-Latn-CS"/>
        </a:p>
      </dgm:t>
    </dgm:pt>
    <dgm:pt modelId="{8D4F5F21-1637-4F6C-B7A1-15A5D91963FB}" type="pres">
      <dgm:prSet presAssocID="{F548B63A-82B5-4C8B-95CB-A381694E1A9E}" presName="dummyMaxCanvas" presStyleCnt="0">
        <dgm:presLayoutVars/>
      </dgm:prSet>
      <dgm:spPr/>
      <dgm:t>
        <a:bodyPr/>
        <a:lstStyle/>
        <a:p>
          <a:endParaRPr lang="sr-Latn-CS"/>
        </a:p>
      </dgm:t>
    </dgm:pt>
    <dgm:pt modelId="{A5E1FF2D-3CEB-4430-BDA8-E096AB19F9F4}" type="pres">
      <dgm:prSet presAssocID="{F548B63A-82B5-4C8B-95CB-A381694E1A9E}" presName="ThreeNodes_1" presStyleLbl="node1" presStyleIdx="0" presStyleCnt="3">
        <dgm:presLayoutVars>
          <dgm:bulletEnabled val="1"/>
        </dgm:presLayoutVars>
      </dgm:prSet>
      <dgm:spPr/>
      <dgm:t>
        <a:bodyPr/>
        <a:lstStyle/>
        <a:p>
          <a:endParaRPr lang="sr-Latn-CS"/>
        </a:p>
      </dgm:t>
    </dgm:pt>
    <dgm:pt modelId="{B0E73CE2-35E6-4F14-A754-52D9EF8D2C57}" type="pres">
      <dgm:prSet presAssocID="{F548B63A-82B5-4C8B-95CB-A381694E1A9E}" presName="ThreeNodes_2" presStyleLbl="node1" presStyleIdx="1" presStyleCnt="3">
        <dgm:presLayoutVars>
          <dgm:bulletEnabled val="1"/>
        </dgm:presLayoutVars>
      </dgm:prSet>
      <dgm:spPr/>
      <dgm:t>
        <a:bodyPr/>
        <a:lstStyle/>
        <a:p>
          <a:endParaRPr lang="sr-Latn-CS"/>
        </a:p>
      </dgm:t>
    </dgm:pt>
    <dgm:pt modelId="{348EEF4F-C185-4FDD-9E36-2C1D5A161E0B}" type="pres">
      <dgm:prSet presAssocID="{F548B63A-82B5-4C8B-95CB-A381694E1A9E}" presName="ThreeNodes_3" presStyleLbl="node1" presStyleIdx="2" presStyleCnt="3">
        <dgm:presLayoutVars>
          <dgm:bulletEnabled val="1"/>
        </dgm:presLayoutVars>
      </dgm:prSet>
      <dgm:spPr/>
      <dgm:t>
        <a:bodyPr/>
        <a:lstStyle/>
        <a:p>
          <a:endParaRPr lang="sr-Latn-CS"/>
        </a:p>
      </dgm:t>
    </dgm:pt>
    <dgm:pt modelId="{FDD59541-CB53-4206-80A5-96B557C60A10}" type="pres">
      <dgm:prSet presAssocID="{F548B63A-82B5-4C8B-95CB-A381694E1A9E}" presName="ThreeConn_1-2" presStyleLbl="fgAccFollowNode1" presStyleIdx="0" presStyleCnt="2">
        <dgm:presLayoutVars>
          <dgm:bulletEnabled val="1"/>
        </dgm:presLayoutVars>
      </dgm:prSet>
      <dgm:spPr/>
      <dgm:t>
        <a:bodyPr/>
        <a:lstStyle/>
        <a:p>
          <a:endParaRPr lang="sr-Latn-CS"/>
        </a:p>
      </dgm:t>
    </dgm:pt>
    <dgm:pt modelId="{16CD1336-BFE6-4CBC-A15F-333F32651F5B}" type="pres">
      <dgm:prSet presAssocID="{F548B63A-82B5-4C8B-95CB-A381694E1A9E}" presName="ThreeConn_2-3" presStyleLbl="fgAccFollowNode1" presStyleIdx="1" presStyleCnt="2">
        <dgm:presLayoutVars>
          <dgm:bulletEnabled val="1"/>
        </dgm:presLayoutVars>
      </dgm:prSet>
      <dgm:spPr/>
      <dgm:t>
        <a:bodyPr/>
        <a:lstStyle/>
        <a:p>
          <a:endParaRPr lang="sr-Latn-CS"/>
        </a:p>
      </dgm:t>
    </dgm:pt>
    <dgm:pt modelId="{9E5C2B69-2EA4-4EC3-A916-54982B6880F3}" type="pres">
      <dgm:prSet presAssocID="{F548B63A-82B5-4C8B-95CB-A381694E1A9E}" presName="ThreeNodes_1_text" presStyleLbl="node1" presStyleIdx="2" presStyleCnt="3">
        <dgm:presLayoutVars>
          <dgm:bulletEnabled val="1"/>
        </dgm:presLayoutVars>
      </dgm:prSet>
      <dgm:spPr/>
      <dgm:t>
        <a:bodyPr/>
        <a:lstStyle/>
        <a:p>
          <a:endParaRPr lang="sr-Latn-CS"/>
        </a:p>
      </dgm:t>
    </dgm:pt>
    <dgm:pt modelId="{7EB34EB2-BCCC-43E4-BBA0-845ACCE7CC06}" type="pres">
      <dgm:prSet presAssocID="{F548B63A-82B5-4C8B-95CB-A381694E1A9E}" presName="ThreeNodes_2_text" presStyleLbl="node1" presStyleIdx="2" presStyleCnt="3">
        <dgm:presLayoutVars>
          <dgm:bulletEnabled val="1"/>
        </dgm:presLayoutVars>
      </dgm:prSet>
      <dgm:spPr/>
      <dgm:t>
        <a:bodyPr/>
        <a:lstStyle/>
        <a:p>
          <a:endParaRPr lang="sr-Latn-CS"/>
        </a:p>
      </dgm:t>
    </dgm:pt>
    <dgm:pt modelId="{9392C9E5-BE9A-4CBA-9FCB-E88476E9A1E1}" type="pres">
      <dgm:prSet presAssocID="{F548B63A-82B5-4C8B-95CB-A381694E1A9E}" presName="ThreeNodes_3_text" presStyleLbl="node1" presStyleIdx="2" presStyleCnt="3">
        <dgm:presLayoutVars>
          <dgm:bulletEnabled val="1"/>
        </dgm:presLayoutVars>
      </dgm:prSet>
      <dgm:spPr/>
      <dgm:t>
        <a:bodyPr/>
        <a:lstStyle/>
        <a:p>
          <a:endParaRPr lang="sr-Latn-CS"/>
        </a:p>
      </dgm:t>
    </dgm:pt>
  </dgm:ptLst>
  <dgm:cxnLst>
    <dgm:cxn modelId="{9EC8A42D-AE1B-48FE-8C26-FE833D32FE52}" srcId="{F548B63A-82B5-4C8B-95CB-A381694E1A9E}" destId="{F0913472-B054-4678-9354-7BF7B1598DEE}" srcOrd="2" destOrd="0" parTransId="{525FF556-FB57-4C7D-95C6-7CB9D5CB4868}" sibTransId="{CD862248-876E-4C70-834F-8B94DD104A06}"/>
    <dgm:cxn modelId="{8E142610-0B83-462B-AC09-64F16C0D8362}" type="presOf" srcId="{F548B63A-82B5-4C8B-95CB-A381694E1A9E}" destId="{D8318BD9-6218-4698-A9FC-86F85A51494B}" srcOrd="0" destOrd="0" presId="urn:microsoft.com/office/officeart/2005/8/layout/vProcess5"/>
    <dgm:cxn modelId="{1F1E2DEC-469F-42E9-998B-5793A6A1B157}" type="presOf" srcId="{3F8C808D-D5A9-4C41-9D93-5796BC400BE9}" destId="{16CD1336-BFE6-4CBC-A15F-333F32651F5B}" srcOrd="0" destOrd="0" presId="urn:microsoft.com/office/officeart/2005/8/layout/vProcess5"/>
    <dgm:cxn modelId="{30473858-02B0-47A8-860C-266CA1DDA5ED}" type="presOf" srcId="{F0913472-B054-4678-9354-7BF7B1598DEE}" destId="{348EEF4F-C185-4FDD-9E36-2C1D5A161E0B}" srcOrd="0" destOrd="0" presId="urn:microsoft.com/office/officeart/2005/8/layout/vProcess5"/>
    <dgm:cxn modelId="{40724B73-BEDB-4181-84C8-5502714150F4}" srcId="{F548B63A-82B5-4C8B-95CB-A381694E1A9E}" destId="{B8E08017-DEB7-4575-BEFF-1F8B114BFF22}" srcOrd="1" destOrd="0" parTransId="{E16A479B-8BFC-45C3-AB9A-162F65ECB408}" sibTransId="{3F8C808D-D5A9-4C41-9D93-5796BC400BE9}"/>
    <dgm:cxn modelId="{2A019790-CAFE-481F-A1DC-1444F32A1DE0}" type="presOf" srcId="{F0913472-B054-4678-9354-7BF7B1598DEE}" destId="{9392C9E5-BE9A-4CBA-9FCB-E88476E9A1E1}" srcOrd="1" destOrd="0" presId="urn:microsoft.com/office/officeart/2005/8/layout/vProcess5"/>
    <dgm:cxn modelId="{BAC77C90-B459-4FF6-BCFB-1B2FB56B9CB0}" type="presOf" srcId="{B8E08017-DEB7-4575-BEFF-1F8B114BFF22}" destId="{7EB34EB2-BCCC-43E4-BBA0-845ACCE7CC06}" srcOrd="1" destOrd="0" presId="urn:microsoft.com/office/officeart/2005/8/layout/vProcess5"/>
    <dgm:cxn modelId="{A1A15387-AF1C-47DB-AB7A-E049DA411757}" type="presOf" srcId="{841D93FA-E4A7-4D43-A769-A2BB123B19A0}" destId="{A5E1FF2D-3CEB-4430-BDA8-E096AB19F9F4}" srcOrd="0" destOrd="0" presId="urn:microsoft.com/office/officeart/2005/8/layout/vProcess5"/>
    <dgm:cxn modelId="{90C5F8BD-B4B9-4D83-96ED-CB7A94B8E756}" type="presOf" srcId="{841D93FA-E4A7-4D43-A769-A2BB123B19A0}" destId="{9E5C2B69-2EA4-4EC3-A916-54982B6880F3}" srcOrd="1" destOrd="0" presId="urn:microsoft.com/office/officeart/2005/8/layout/vProcess5"/>
    <dgm:cxn modelId="{83580DB4-6937-483F-AB1E-805E287FB5FA}" srcId="{F548B63A-82B5-4C8B-95CB-A381694E1A9E}" destId="{841D93FA-E4A7-4D43-A769-A2BB123B19A0}" srcOrd="0" destOrd="0" parTransId="{B1E8F16B-18B6-4AF3-8837-14FAA2D81DF9}" sibTransId="{694C6B8F-CF9C-44E5-B48C-77402673BF64}"/>
    <dgm:cxn modelId="{5710F30F-5574-4407-9F92-96C42F3A62D4}" type="presOf" srcId="{694C6B8F-CF9C-44E5-B48C-77402673BF64}" destId="{FDD59541-CB53-4206-80A5-96B557C60A10}" srcOrd="0" destOrd="0" presId="urn:microsoft.com/office/officeart/2005/8/layout/vProcess5"/>
    <dgm:cxn modelId="{68F8E4B7-C0DB-40B2-A761-9BE930334F9F}" type="presOf" srcId="{B8E08017-DEB7-4575-BEFF-1F8B114BFF22}" destId="{B0E73CE2-35E6-4F14-A754-52D9EF8D2C57}" srcOrd="0" destOrd="0" presId="urn:microsoft.com/office/officeart/2005/8/layout/vProcess5"/>
    <dgm:cxn modelId="{FB6716B9-F529-4811-A650-61D9DBD99AAB}" type="presParOf" srcId="{D8318BD9-6218-4698-A9FC-86F85A51494B}" destId="{8D4F5F21-1637-4F6C-B7A1-15A5D91963FB}" srcOrd="0" destOrd="0" presId="urn:microsoft.com/office/officeart/2005/8/layout/vProcess5"/>
    <dgm:cxn modelId="{395C6955-042D-4489-8A68-0EF02151A9D2}" type="presParOf" srcId="{D8318BD9-6218-4698-A9FC-86F85A51494B}" destId="{A5E1FF2D-3CEB-4430-BDA8-E096AB19F9F4}" srcOrd="1" destOrd="0" presId="urn:microsoft.com/office/officeart/2005/8/layout/vProcess5"/>
    <dgm:cxn modelId="{A382486E-D45A-4BC6-A778-1914A7739874}" type="presParOf" srcId="{D8318BD9-6218-4698-A9FC-86F85A51494B}" destId="{B0E73CE2-35E6-4F14-A754-52D9EF8D2C57}" srcOrd="2" destOrd="0" presId="urn:microsoft.com/office/officeart/2005/8/layout/vProcess5"/>
    <dgm:cxn modelId="{35AAC24B-09FA-497A-B703-2BD4245ADECB}" type="presParOf" srcId="{D8318BD9-6218-4698-A9FC-86F85A51494B}" destId="{348EEF4F-C185-4FDD-9E36-2C1D5A161E0B}" srcOrd="3" destOrd="0" presId="urn:microsoft.com/office/officeart/2005/8/layout/vProcess5"/>
    <dgm:cxn modelId="{44619A41-9B93-4F6C-980E-035916E458BA}" type="presParOf" srcId="{D8318BD9-6218-4698-A9FC-86F85A51494B}" destId="{FDD59541-CB53-4206-80A5-96B557C60A10}" srcOrd="4" destOrd="0" presId="urn:microsoft.com/office/officeart/2005/8/layout/vProcess5"/>
    <dgm:cxn modelId="{BF605525-8E20-4430-972F-C66A815CB3C4}" type="presParOf" srcId="{D8318BD9-6218-4698-A9FC-86F85A51494B}" destId="{16CD1336-BFE6-4CBC-A15F-333F32651F5B}" srcOrd="5" destOrd="0" presId="urn:microsoft.com/office/officeart/2005/8/layout/vProcess5"/>
    <dgm:cxn modelId="{CC4B9802-2E1C-4A25-BEC3-B43E052AF144}" type="presParOf" srcId="{D8318BD9-6218-4698-A9FC-86F85A51494B}" destId="{9E5C2B69-2EA4-4EC3-A916-54982B6880F3}" srcOrd="6" destOrd="0" presId="urn:microsoft.com/office/officeart/2005/8/layout/vProcess5"/>
    <dgm:cxn modelId="{B23A3F2E-BAB0-48D6-8764-69AC86D76BC9}" type="presParOf" srcId="{D8318BD9-6218-4698-A9FC-86F85A51494B}" destId="{7EB34EB2-BCCC-43E4-BBA0-845ACCE7CC06}" srcOrd="7" destOrd="0" presId="urn:microsoft.com/office/officeart/2005/8/layout/vProcess5"/>
    <dgm:cxn modelId="{D2363759-7836-49EA-AE3D-79F87005BE35}" type="presParOf" srcId="{D8318BD9-6218-4698-A9FC-86F85A51494B}" destId="{9392C9E5-BE9A-4CBA-9FCB-E88476E9A1E1}" srcOrd="8" destOrd="0" presId="urn:microsoft.com/office/officeart/2005/8/layout/vProcess5"/>
  </dgm:cxnLst>
  <dgm:bg/>
  <dgm:whole/>
</dgm:dataModel>
</file>

<file path=ppt/diagrams/data11.xml><?xml version="1.0" encoding="utf-8"?>
<dgm:dataModel xmlns:dgm="http://schemas.openxmlformats.org/drawingml/2006/diagram" xmlns:a="http://schemas.openxmlformats.org/drawingml/2006/main">
  <dgm:ptLst>
    <dgm:pt modelId="{50C60E01-7FB6-4904-9803-A81541CD64DD}" type="doc">
      <dgm:prSet loTypeId="urn:microsoft.com/office/officeart/2005/8/layout/arrow5" loCatId="relationship" qsTypeId="urn:microsoft.com/office/officeart/2005/8/quickstyle/simple1" qsCatId="simple" csTypeId="urn:microsoft.com/office/officeart/2005/8/colors/colorful2" csCatId="colorful" phldr="1"/>
      <dgm:spPr/>
      <dgm:t>
        <a:bodyPr/>
        <a:lstStyle/>
        <a:p>
          <a:endParaRPr lang="sr-Latn-CS"/>
        </a:p>
      </dgm:t>
    </dgm:pt>
    <dgm:pt modelId="{08773967-A0C6-4645-AC77-75D80DD00D5B}">
      <dgm:prSet phldrT="[Text]"/>
      <dgm:spPr/>
      <dgm:t>
        <a:bodyPr/>
        <a:lstStyle/>
        <a:p>
          <a:r>
            <a:rPr lang="sr-Cyrl-CS" dirty="0" smtClean="0"/>
            <a:t>Курикулум (планирање васпитно-образовног процеса)</a:t>
          </a:r>
          <a:endParaRPr lang="sr-Latn-CS" dirty="0"/>
        </a:p>
      </dgm:t>
    </dgm:pt>
    <dgm:pt modelId="{9650A0DE-B210-4A51-91E5-FE050BE00F82}" type="parTrans" cxnId="{63683391-284D-475F-B740-639D313DC0CF}">
      <dgm:prSet/>
      <dgm:spPr/>
      <dgm:t>
        <a:bodyPr/>
        <a:lstStyle/>
        <a:p>
          <a:endParaRPr lang="sr-Latn-CS"/>
        </a:p>
      </dgm:t>
    </dgm:pt>
    <dgm:pt modelId="{85761433-F043-4DBE-8679-6E6C24F1DF4C}" type="sibTrans" cxnId="{63683391-284D-475F-B740-639D313DC0CF}">
      <dgm:prSet/>
      <dgm:spPr/>
      <dgm:t>
        <a:bodyPr/>
        <a:lstStyle/>
        <a:p>
          <a:endParaRPr lang="sr-Latn-CS"/>
        </a:p>
      </dgm:t>
    </dgm:pt>
    <dgm:pt modelId="{F9831E30-41C7-4F91-99AC-6C5F2AA8F9B5}">
      <dgm:prSet phldrT="[Text]"/>
      <dgm:spPr/>
      <dgm:t>
        <a:bodyPr/>
        <a:lstStyle/>
        <a:p>
          <a:r>
            <a:rPr lang="sr-Cyrl-CS" dirty="0" smtClean="0"/>
            <a:t>Настава  (реализација васпитно образовног процеса)</a:t>
          </a:r>
          <a:endParaRPr lang="sr-Latn-CS" dirty="0"/>
        </a:p>
      </dgm:t>
    </dgm:pt>
    <dgm:pt modelId="{9B85AFF4-2761-43DD-9276-B1A53A44B086}" type="parTrans" cxnId="{64991BCB-C697-4E6E-8999-A401C389E916}">
      <dgm:prSet/>
      <dgm:spPr/>
      <dgm:t>
        <a:bodyPr/>
        <a:lstStyle/>
        <a:p>
          <a:endParaRPr lang="sr-Latn-CS"/>
        </a:p>
      </dgm:t>
    </dgm:pt>
    <dgm:pt modelId="{725EE8E8-889B-4935-A6F9-C9AD0256203F}" type="sibTrans" cxnId="{64991BCB-C697-4E6E-8999-A401C389E916}">
      <dgm:prSet/>
      <dgm:spPr/>
      <dgm:t>
        <a:bodyPr/>
        <a:lstStyle/>
        <a:p>
          <a:endParaRPr lang="sr-Latn-CS"/>
        </a:p>
      </dgm:t>
    </dgm:pt>
    <dgm:pt modelId="{F390536B-3CF6-44CF-8F33-371E5A625A17}" type="pres">
      <dgm:prSet presAssocID="{50C60E01-7FB6-4904-9803-A81541CD64DD}" presName="diagram" presStyleCnt="0">
        <dgm:presLayoutVars>
          <dgm:dir/>
          <dgm:resizeHandles val="exact"/>
        </dgm:presLayoutVars>
      </dgm:prSet>
      <dgm:spPr/>
    </dgm:pt>
    <dgm:pt modelId="{C1FB1B38-B449-43FE-8496-C267B8C4F097}" type="pres">
      <dgm:prSet presAssocID="{08773967-A0C6-4645-AC77-75D80DD00D5B}" presName="arrow" presStyleLbl="node1" presStyleIdx="0" presStyleCnt="2">
        <dgm:presLayoutVars>
          <dgm:bulletEnabled val="1"/>
        </dgm:presLayoutVars>
      </dgm:prSet>
      <dgm:spPr/>
    </dgm:pt>
    <dgm:pt modelId="{DD8B8E16-BA94-40A3-9C61-D1BD7C9DC84D}" type="pres">
      <dgm:prSet presAssocID="{F9831E30-41C7-4F91-99AC-6C5F2AA8F9B5}" presName="arrow" presStyleLbl="node1" presStyleIdx="1" presStyleCnt="2">
        <dgm:presLayoutVars>
          <dgm:bulletEnabled val="1"/>
        </dgm:presLayoutVars>
      </dgm:prSet>
      <dgm:spPr/>
      <dgm:t>
        <a:bodyPr/>
        <a:lstStyle/>
        <a:p>
          <a:endParaRPr lang="sr-Latn-CS"/>
        </a:p>
      </dgm:t>
    </dgm:pt>
  </dgm:ptLst>
  <dgm:cxnLst>
    <dgm:cxn modelId="{C7FF6D11-344D-4522-95AC-CFE3729F170A}" type="presOf" srcId="{F9831E30-41C7-4F91-99AC-6C5F2AA8F9B5}" destId="{DD8B8E16-BA94-40A3-9C61-D1BD7C9DC84D}" srcOrd="0" destOrd="0" presId="urn:microsoft.com/office/officeart/2005/8/layout/arrow5"/>
    <dgm:cxn modelId="{B05D2B15-240E-48D7-B000-7669EF7D4A0C}" type="presOf" srcId="{08773967-A0C6-4645-AC77-75D80DD00D5B}" destId="{C1FB1B38-B449-43FE-8496-C267B8C4F097}" srcOrd="0" destOrd="0" presId="urn:microsoft.com/office/officeart/2005/8/layout/arrow5"/>
    <dgm:cxn modelId="{64991BCB-C697-4E6E-8999-A401C389E916}" srcId="{50C60E01-7FB6-4904-9803-A81541CD64DD}" destId="{F9831E30-41C7-4F91-99AC-6C5F2AA8F9B5}" srcOrd="1" destOrd="0" parTransId="{9B85AFF4-2761-43DD-9276-B1A53A44B086}" sibTransId="{725EE8E8-889B-4935-A6F9-C9AD0256203F}"/>
    <dgm:cxn modelId="{B0A8CD32-87CD-4FC7-9428-0AAF0B28449C}" type="presOf" srcId="{50C60E01-7FB6-4904-9803-A81541CD64DD}" destId="{F390536B-3CF6-44CF-8F33-371E5A625A17}" srcOrd="0" destOrd="0" presId="urn:microsoft.com/office/officeart/2005/8/layout/arrow5"/>
    <dgm:cxn modelId="{63683391-284D-475F-B740-639D313DC0CF}" srcId="{50C60E01-7FB6-4904-9803-A81541CD64DD}" destId="{08773967-A0C6-4645-AC77-75D80DD00D5B}" srcOrd="0" destOrd="0" parTransId="{9650A0DE-B210-4A51-91E5-FE050BE00F82}" sibTransId="{85761433-F043-4DBE-8679-6E6C24F1DF4C}"/>
    <dgm:cxn modelId="{0A3B6627-7AA1-42FC-B1ED-D0AE7935BFB9}" type="presParOf" srcId="{F390536B-3CF6-44CF-8F33-371E5A625A17}" destId="{C1FB1B38-B449-43FE-8496-C267B8C4F097}" srcOrd="0" destOrd="0" presId="urn:microsoft.com/office/officeart/2005/8/layout/arrow5"/>
    <dgm:cxn modelId="{038DEF49-523A-4BEB-BE44-B5563776B724}" type="presParOf" srcId="{F390536B-3CF6-44CF-8F33-371E5A625A17}" destId="{DD8B8E16-BA94-40A3-9C61-D1BD7C9DC84D}" srcOrd="1" destOrd="0" presId="urn:microsoft.com/office/officeart/2005/8/layout/arrow5"/>
  </dgm:cxnLst>
  <dgm:bg/>
  <dgm:whole/>
</dgm:dataModel>
</file>

<file path=ppt/diagrams/data12.xml><?xml version="1.0" encoding="utf-8"?>
<dgm:dataModel xmlns:dgm="http://schemas.openxmlformats.org/drawingml/2006/diagram" xmlns:a="http://schemas.openxmlformats.org/drawingml/2006/main">
  <dgm:ptLst>
    <dgm:pt modelId="{19BE2F40-8A19-4A2E-A627-78FCBD24AE37}" type="doc">
      <dgm:prSet loTypeId="urn:microsoft.com/office/officeart/2005/8/layout/venn3" loCatId="relationship" qsTypeId="urn:microsoft.com/office/officeart/2005/8/quickstyle/simple1" qsCatId="simple" csTypeId="urn:microsoft.com/office/officeart/2005/8/colors/colorful4" csCatId="colorful" phldr="1"/>
      <dgm:spPr/>
      <dgm:t>
        <a:bodyPr/>
        <a:lstStyle/>
        <a:p>
          <a:endParaRPr lang="sr-Latn-CS"/>
        </a:p>
      </dgm:t>
    </dgm:pt>
    <dgm:pt modelId="{B08511B3-99DA-439E-9B82-870778A556F1}">
      <dgm:prSet phldrT="[Text]"/>
      <dgm:spPr/>
      <dgm:t>
        <a:bodyPr/>
        <a:lstStyle/>
        <a:p>
          <a:r>
            <a:rPr lang="sr-Cyrl-CS" dirty="0" smtClean="0"/>
            <a:t>Курикулум </a:t>
          </a:r>
          <a:endParaRPr lang="sr-Latn-CS" dirty="0"/>
        </a:p>
      </dgm:t>
    </dgm:pt>
    <dgm:pt modelId="{1B9C774E-3C60-4715-819E-0660C1AAF054}" type="parTrans" cxnId="{6C37BF97-61F7-405A-9045-4735F64E65DD}">
      <dgm:prSet/>
      <dgm:spPr/>
      <dgm:t>
        <a:bodyPr/>
        <a:lstStyle/>
        <a:p>
          <a:endParaRPr lang="sr-Latn-CS"/>
        </a:p>
      </dgm:t>
    </dgm:pt>
    <dgm:pt modelId="{A313A9F9-8768-4D35-899F-A69007F0B7F5}" type="sibTrans" cxnId="{6C37BF97-61F7-405A-9045-4735F64E65DD}">
      <dgm:prSet/>
      <dgm:spPr/>
      <dgm:t>
        <a:bodyPr/>
        <a:lstStyle/>
        <a:p>
          <a:endParaRPr lang="sr-Latn-CS"/>
        </a:p>
      </dgm:t>
    </dgm:pt>
    <dgm:pt modelId="{56AD9743-0F9C-4368-99EF-59D118D80CFB}">
      <dgm:prSet phldrT="[Text]"/>
      <dgm:spPr/>
      <dgm:t>
        <a:bodyPr/>
        <a:lstStyle/>
        <a:p>
          <a:r>
            <a:rPr lang="sr-Cyrl-CS" dirty="0" smtClean="0"/>
            <a:t>Настава </a:t>
          </a:r>
          <a:endParaRPr lang="sr-Latn-CS" dirty="0"/>
        </a:p>
      </dgm:t>
    </dgm:pt>
    <dgm:pt modelId="{CD89273E-8B7E-45C0-ABF2-EFCA6D5AD0AF}" type="parTrans" cxnId="{B77EF609-B93E-46CD-AA0B-D571B1922C88}">
      <dgm:prSet/>
      <dgm:spPr/>
      <dgm:t>
        <a:bodyPr/>
        <a:lstStyle/>
        <a:p>
          <a:endParaRPr lang="sr-Latn-CS"/>
        </a:p>
      </dgm:t>
    </dgm:pt>
    <dgm:pt modelId="{452144B5-B953-4C40-8FFB-524D68B74039}" type="sibTrans" cxnId="{B77EF609-B93E-46CD-AA0B-D571B1922C88}">
      <dgm:prSet/>
      <dgm:spPr/>
      <dgm:t>
        <a:bodyPr/>
        <a:lstStyle/>
        <a:p>
          <a:endParaRPr lang="sr-Latn-CS"/>
        </a:p>
      </dgm:t>
    </dgm:pt>
    <dgm:pt modelId="{07BD20FF-365D-48F4-A347-BE6CF95C02A1}" type="pres">
      <dgm:prSet presAssocID="{19BE2F40-8A19-4A2E-A627-78FCBD24AE37}" presName="Name0" presStyleCnt="0">
        <dgm:presLayoutVars>
          <dgm:dir/>
          <dgm:resizeHandles val="exact"/>
        </dgm:presLayoutVars>
      </dgm:prSet>
      <dgm:spPr/>
    </dgm:pt>
    <dgm:pt modelId="{E462B37B-6863-419E-B97A-36B551D1F8B9}" type="pres">
      <dgm:prSet presAssocID="{B08511B3-99DA-439E-9B82-870778A556F1}" presName="Name5" presStyleLbl="vennNode1" presStyleIdx="0" presStyleCnt="2" custScaleX="100211" custScaleY="100028">
        <dgm:presLayoutVars>
          <dgm:bulletEnabled val="1"/>
        </dgm:presLayoutVars>
      </dgm:prSet>
      <dgm:spPr/>
    </dgm:pt>
    <dgm:pt modelId="{785BC736-8121-4F19-A4CF-2194F2C665C0}" type="pres">
      <dgm:prSet presAssocID="{A313A9F9-8768-4D35-899F-A69007F0B7F5}" presName="space" presStyleCnt="0"/>
      <dgm:spPr/>
    </dgm:pt>
    <dgm:pt modelId="{FBC2B56C-5893-413C-A711-DDB165598D40}" type="pres">
      <dgm:prSet presAssocID="{56AD9743-0F9C-4368-99EF-59D118D80CFB}" presName="Name5" presStyleLbl="vennNode1" presStyleIdx="1" presStyleCnt="2">
        <dgm:presLayoutVars>
          <dgm:bulletEnabled val="1"/>
        </dgm:presLayoutVars>
      </dgm:prSet>
      <dgm:spPr/>
    </dgm:pt>
  </dgm:ptLst>
  <dgm:cxnLst>
    <dgm:cxn modelId="{FAE75434-6938-4CF0-9C15-BA1BDFF267CE}" type="presOf" srcId="{56AD9743-0F9C-4368-99EF-59D118D80CFB}" destId="{FBC2B56C-5893-413C-A711-DDB165598D40}" srcOrd="0" destOrd="0" presId="urn:microsoft.com/office/officeart/2005/8/layout/venn3"/>
    <dgm:cxn modelId="{C98A5011-2AD3-481C-9CC1-9D491F34BC0C}" type="presOf" srcId="{B08511B3-99DA-439E-9B82-870778A556F1}" destId="{E462B37B-6863-419E-B97A-36B551D1F8B9}" srcOrd="0" destOrd="0" presId="urn:microsoft.com/office/officeart/2005/8/layout/venn3"/>
    <dgm:cxn modelId="{F77BAA02-7207-4DBA-B73A-CCD264710FED}" type="presOf" srcId="{19BE2F40-8A19-4A2E-A627-78FCBD24AE37}" destId="{07BD20FF-365D-48F4-A347-BE6CF95C02A1}" srcOrd="0" destOrd="0" presId="urn:microsoft.com/office/officeart/2005/8/layout/venn3"/>
    <dgm:cxn modelId="{B77EF609-B93E-46CD-AA0B-D571B1922C88}" srcId="{19BE2F40-8A19-4A2E-A627-78FCBD24AE37}" destId="{56AD9743-0F9C-4368-99EF-59D118D80CFB}" srcOrd="1" destOrd="0" parTransId="{CD89273E-8B7E-45C0-ABF2-EFCA6D5AD0AF}" sibTransId="{452144B5-B953-4C40-8FFB-524D68B74039}"/>
    <dgm:cxn modelId="{6C37BF97-61F7-405A-9045-4735F64E65DD}" srcId="{19BE2F40-8A19-4A2E-A627-78FCBD24AE37}" destId="{B08511B3-99DA-439E-9B82-870778A556F1}" srcOrd="0" destOrd="0" parTransId="{1B9C774E-3C60-4715-819E-0660C1AAF054}" sibTransId="{A313A9F9-8768-4D35-899F-A69007F0B7F5}"/>
    <dgm:cxn modelId="{A9A9E3B1-3E0C-47EF-8AD2-C1538A914E29}" type="presParOf" srcId="{07BD20FF-365D-48F4-A347-BE6CF95C02A1}" destId="{E462B37B-6863-419E-B97A-36B551D1F8B9}" srcOrd="0" destOrd="0" presId="urn:microsoft.com/office/officeart/2005/8/layout/venn3"/>
    <dgm:cxn modelId="{3CDD5C64-E5D9-4F80-B1CE-756011E26724}" type="presParOf" srcId="{07BD20FF-365D-48F4-A347-BE6CF95C02A1}" destId="{785BC736-8121-4F19-A4CF-2194F2C665C0}" srcOrd="1" destOrd="0" presId="urn:microsoft.com/office/officeart/2005/8/layout/venn3"/>
    <dgm:cxn modelId="{A8D74923-664F-488C-9522-B5EDE0414552}" type="presParOf" srcId="{07BD20FF-365D-48F4-A347-BE6CF95C02A1}" destId="{FBC2B56C-5893-413C-A711-DDB165598D40}" srcOrd="2" destOrd="0" presId="urn:microsoft.com/office/officeart/2005/8/layout/venn3"/>
  </dgm:cxnLst>
  <dgm:bg/>
  <dgm:whole/>
</dgm:dataModel>
</file>

<file path=ppt/diagrams/data13.xml><?xml version="1.0" encoding="utf-8"?>
<dgm:dataModel xmlns:dgm="http://schemas.openxmlformats.org/drawingml/2006/diagram" xmlns:a="http://schemas.openxmlformats.org/drawingml/2006/main">
  <dgm:ptLst>
    <dgm:pt modelId="{7159C527-2032-407D-ABE8-B8AB293A32FD}" type="doc">
      <dgm:prSet loTypeId="urn:microsoft.com/office/officeart/2005/8/layout/target1" loCatId="relationship" qsTypeId="urn:microsoft.com/office/officeart/2005/8/quickstyle/simple1" qsCatId="simple" csTypeId="urn:microsoft.com/office/officeart/2005/8/colors/colorful1" csCatId="colorful" phldr="1"/>
      <dgm:spPr/>
    </dgm:pt>
    <dgm:pt modelId="{C00B2612-973E-4F53-80F2-BA1A6B5C6011}">
      <dgm:prSet phldrT="[Text]"/>
      <dgm:spPr/>
      <dgm:t>
        <a:bodyPr/>
        <a:lstStyle/>
        <a:p>
          <a:r>
            <a:rPr lang="sr-Cyrl-CS" dirty="0" smtClean="0"/>
            <a:t>курикулум</a:t>
          </a:r>
          <a:endParaRPr lang="sr-Latn-CS" dirty="0"/>
        </a:p>
      </dgm:t>
    </dgm:pt>
    <dgm:pt modelId="{69F5AA5B-AC3D-4BE6-8895-6D1ABBC48DB6}" type="parTrans" cxnId="{3FDC6E2D-D5DD-4D3D-80A2-2AA22153EF35}">
      <dgm:prSet/>
      <dgm:spPr/>
      <dgm:t>
        <a:bodyPr/>
        <a:lstStyle/>
        <a:p>
          <a:endParaRPr lang="sr-Latn-CS"/>
        </a:p>
      </dgm:t>
    </dgm:pt>
    <dgm:pt modelId="{507179C4-7A95-47B0-A1BE-2E82E28E19CB}" type="sibTrans" cxnId="{3FDC6E2D-D5DD-4D3D-80A2-2AA22153EF35}">
      <dgm:prSet/>
      <dgm:spPr/>
      <dgm:t>
        <a:bodyPr/>
        <a:lstStyle/>
        <a:p>
          <a:endParaRPr lang="sr-Latn-CS"/>
        </a:p>
      </dgm:t>
    </dgm:pt>
    <dgm:pt modelId="{2EB15C95-1BAC-419F-B00C-8DDCCE9F7F89}">
      <dgm:prSet phldrT="[Text]"/>
      <dgm:spPr/>
      <dgm:t>
        <a:bodyPr/>
        <a:lstStyle/>
        <a:p>
          <a:r>
            <a:rPr lang="sr-Cyrl-CS" dirty="0" smtClean="0"/>
            <a:t>настава</a:t>
          </a:r>
          <a:endParaRPr lang="sr-Latn-CS" dirty="0"/>
        </a:p>
      </dgm:t>
    </dgm:pt>
    <dgm:pt modelId="{F8DB3E5A-FB46-4962-9E42-8A8F13580805}" type="parTrans" cxnId="{966B35BA-A03F-46C3-8948-8B5D1C0266BA}">
      <dgm:prSet/>
      <dgm:spPr/>
      <dgm:t>
        <a:bodyPr/>
        <a:lstStyle/>
        <a:p>
          <a:endParaRPr lang="sr-Latn-CS"/>
        </a:p>
      </dgm:t>
    </dgm:pt>
    <dgm:pt modelId="{E2363043-8F4F-4850-BD6F-93C08BD4D573}" type="sibTrans" cxnId="{966B35BA-A03F-46C3-8948-8B5D1C0266BA}">
      <dgm:prSet/>
      <dgm:spPr/>
      <dgm:t>
        <a:bodyPr/>
        <a:lstStyle/>
        <a:p>
          <a:endParaRPr lang="sr-Latn-CS"/>
        </a:p>
      </dgm:t>
    </dgm:pt>
    <dgm:pt modelId="{AB4E6D70-65F8-4E91-8750-2ED91E11AD1B}">
      <dgm:prSet phldrT="[Text]"/>
      <dgm:spPr/>
      <dgm:t>
        <a:bodyPr/>
        <a:lstStyle/>
        <a:p>
          <a:r>
            <a:rPr lang="sr-Cyrl-CS" dirty="0" smtClean="0"/>
            <a:t>образовање</a:t>
          </a:r>
          <a:endParaRPr lang="sr-Latn-CS" dirty="0"/>
        </a:p>
      </dgm:t>
    </dgm:pt>
    <dgm:pt modelId="{43775BF7-4881-4F20-8B1B-9ABDAAB0C8CF}" type="parTrans" cxnId="{F586BF6C-D992-43E0-BA25-005FD0B85AE7}">
      <dgm:prSet/>
      <dgm:spPr/>
      <dgm:t>
        <a:bodyPr/>
        <a:lstStyle/>
        <a:p>
          <a:endParaRPr lang="sr-Latn-CS"/>
        </a:p>
      </dgm:t>
    </dgm:pt>
    <dgm:pt modelId="{B34CC6BC-AE7F-4E95-889A-62241558B031}" type="sibTrans" cxnId="{F586BF6C-D992-43E0-BA25-005FD0B85AE7}">
      <dgm:prSet/>
      <dgm:spPr/>
      <dgm:t>
        <a:bodyPr/>
        <a:lstStyle/>
        <a:p>
          <a:endParaRPr lang="sr-Latn-CS"/>
        </a:p>
      </dgm:t>
    </dgm:pt>
    <dgm:pt modelId="{D684408E-CF9B-4933-84B9-17DE8C5203FB}" type="pres">
      <dgm:prSet presAssocID="{7159C527-2032-407D-ABE8-B8AB293A32FD}" presName="composite" presStyleCnt="0">
        <dgm:presLayoutVars>
          <dgm:chMax val="5"/>
          <dgm:dir/>
          <dgm:resizeHandles val="exact"/>
        </dgm:presLayoutVars>
      </dgm:prSet>
      <dgm:spPr/>
    </dgm:pt>
    <dgm:pt modelId="{1DCEEDAB-C92A-4836-BEBC-52D089272CA9}" type="pres">
      <dgm:prSet presAssocID="{C00B2612-973E-4F53-80F2-BA1A6B5C6011}" presName="circle1" presStyleLbl="lnNode1" presStyleIdx="0" presStyleCnt="3"/>
      <dgm:spPr/>
    </dgm:pt>
    <dgm:pt modelId="{31008931-DE7B-4FFD-9417-E3E0DABA9ED5}" type="pres">
      <dgm:prSet presAssocID="{C00B2612-973E-4F53-80F2-BA1A6B5C6011}" presName="text1" presStyleLbl="revTx" presStyleIdx="0" presStyleCnt="3">
        <dgm:presLayoutVars>
          <dgm:bulletEnabled val="1"/>
        </dgm:presLayoutVars>
      </dgm:prSet>
      <dgm:spPr/>
    </dgm:pt>
    <dgm:pt modelId="{9C0E8C78-CA0E-4B95-9E02-4143E94B4B39}" type="pres">
      <dgm:prSet presAssocID="{C00B2612-973E-4F53-80F2-BA1A6B5C6011}" presName="line1" presStyleLbl="callout" presStyleIdx="0" presStyleCnt="6"/>
      <dgm:spPr/>
    </dgm:pt>
    <dgm:pt modelId="{5ADEEC05-D537-420A-B4F7-63AD62D214B9}" type="pres">
      <dgm:prSet presAssocID="{C00B2612-973E-4F53-80F2-BA1A6B5C6011}" presName="d1" presStyleLbl="callout" presStyleIdx="1" presStyleCnt="6"/>
      <dgm:spPr/>
    </dgm:pt>
    <dgm:pt modelId="{DBE839B8-D6B1-4DD2-B033-2A7E25809B77}" type="pres">
      <dgm:prSet presAssocID="{2EB15C95-1BAC-419F-B00C-8DDCCE9F7F89}" presName="circle2" presStyleLbl="lnNode1" presStyleIdx="1" presStyleCnt="3"/>
      <dgm:spPr/>
    </dgm:pt>
    <dgm:pt modelId="{B546AC54-BC15-4339-ACDE-D2BBA57E061D}" type="pres">
      <dgm:prSet presAssocID="{2EB15C95-1BAC-419F-B00C-8DDCCE9F7F89}" presName="text2" presStyleLbl="revTx" presStyleIdx="1" presStyleCnt="3">
        <dgm:presLayoutVars>
          <dgm:bulletEnabled val="1"/>
        </dgm:presLayoutVars>
      </dgm:prSet>
      <dgm:spPr/>
    </dgm:pt>
    <dgm:pt modelId="{2FAFF657-7A8E-43F8-B96D-4F999B81384B}" type="pres">
      <dgm:prSet presAssocID="{2EB15C95-1BAC-419F-B00C-8DDCCE9F7F89}" presName="line2" presStyleLbl="callout" presStyleIdx="2" presStyleCnt="6"/>
      <dgm:spPr/>
    </dgm:pt>
    <dgm:pt modelId="{FCF2ED0B-3F50-4809-87E9-ED8499AEB824}" type="pres">
      <dgm:prSet presAssocID="{2EB15C95-1BAC-419F-B00C-8DDCCE9F7F89}" presName="d2" presStyleLbl="callout" presStyleIdx="3" presStyleCnt="6"/>
      <dgm:spPr/>
    </dgm:pt>
    <dgm:pt modelId="{0DD65138-DDD7-44AE-87A5-1F78740D89DA}" type="pres">
      <dgm:prSet presAssocID="{AB4E6D70-65F8-4E91-8750-2ED91E11AD1B}" presName="circle3" presStyleLbl="lnNode1" presStyleIdx="2" presStyleCnt="3"/>
      <dgm:spPr/>
    </dgm:pt>
    <dgm:pt modelId="{27894186-82FB-4E12-84BE-2467794B32F9}" type="pres">
      <dgm:prSet presAssocID="{AB4E6D70-65F8-4E91-8750-2ED91E11AD1B}" presName="text3" presStyleLbl="revTx" presStyleIdx="2" presStyleCnt="3">
        <dgm:presLayoutVars>
          <dgm:bulletEnabled val="1"/>
        </dgm:presLayoutVars>
      </dgm:prSet>
      <dgm:spPr/>
    </dgm:pt>
    <dgm:pt modelId="{EC07F5E7-7597-4513-9FEA-52B672E38CA7}" type="pres">
      <dgm:prSet presAssocID="{AB4E6D70-65F8-4E91-8750-2ED91E11AD1B}" presName="line3" presStyleLbl="callout" presStyleIdx="4" presStyleCnt="6"/>
      <dgm:spPr/>
    </dgm:pt>
    <dgm:pt modelId="{188FD365-8668-4915-8B11-7BA817C53A85}" type="pres">
      <dgm:prSet presAssocID="{AB4E6D70-65F8-4E91-8750-2ED91E11AD1B}" presName="d3" presStyleLbl="callout" presStyleIdx="5" presStyleCnt="6"/>
      <dgm:spPr/>
    </dgm:pt>
  </dgm:ptLst>
  <dgm:cxnLst>
    <dgm:cxn modelId="{3FDC6E2D-D5DD-4D3D-80A2-2AA22153EF35}" srcId="{7159C527-2032-407D-ABE8-B8AB293A32FD}" destId="{C00B2612-973E-4F53-80F2-BA1A6B5C6011}" srcOrd="0" destOrd="0" parTransId="{69F5AA5B-AC3D-4BE6-8895-6D1ABBC48DB6}" sibTransId="{507179C4-7A95-47B0-A1BE-2E82E28E19CB}"/>
    <dgm:cxn modelId="{9794E33C-5FE0-4509-A919-885023F35643}" type="presOf" srcId="{2EB15C95-1BAC-419F-B00C-8DDCCE9F7F89}" destId="{B546AC54-BC15-4339-ACDE-D2BBA57E061D}" srcOrd="0" destOrd="0" presId="urn:microsoft.com/office/officeart/2005/8/layout/target1"/>
    <dgm:cxn modelId="{F586BF6C-D992-43E0-BA25-005FD0B85AE7}" srcId="{7159C527-2032-407D-ABE8-B8AB293A32FD}" destId="{AB4E6D70-65F8-4E91-8750-2ED91E11AD1B}" srcOrd="2" destOrd="0" parTransId="{43775BF7-4881-4F20-8B1B-9ABDAAB0C8CF}" sibTransId="{B34CC6BC-AE7F-4E95-889A-62241558B031}"/>
    <dgm:cxn modelId="{8EC57A44-62B0-404D-A131-EEEA4917F710}" type="presOf" srcId="{AB4E6D70-65F8-4E91-8750-2ED91E11AD1B}" destId="{27894186-82FB-4E12-84BE-2467794B32F9}" srcOrd="0" destOrd="0" presId="urn:microsoft.com/office/officeart/2005/8/layout/target1"/>
    <dgm:cxn modelId="{C0D26994-6D47-4641-B2B1-A1A0C42FD47F}" type="presOf" srcId="{7159C527-2032-407D-ABE8-B8AB293A32FD}" destId="{D684408E-CF9B-4933-84B9-17DE8C5203FB}" srcOrd="0" destOrd="0" presId="urn:microsoft.com/office/officeart/2005/8/layout/target1"/>
    <dgm:cxn modelId="{5A12C5C3-FF4C-459B-AF13-438D0F45431B}" type="presOf" srcId="{C00B2612-973E-4F53-80F2-BA1A6B5C6011}" destId="{31008931-DE7B-4FFD-9417-E3E0DABA9ED5}" srcOrd="0" destOrd="0" presId="urn:microsoft.com/office/officeart/2005/8/layout/target1"/>
    <dgm:cxn modelId="{966B35BA-A03F-46C3-8948-8B5D1C0266BA}" srcId="{7159C527-2032-407D-ABE8-B8AB293A32FD}" destId="{2EB15C95-1BAC-419F-B00C-8DDCCE9F7F89}" srcOrd="1" destOrd="0" parTransId="{F8DB3E5A-FB46-4962-9E42-8A8F13580805}" sibTransId="{E2363043-8F4F-4850-BD6F-93C08BD4D573}"/>
    <dgm:cxn modelId="{2A34A078-113E-41DA-BB3F-7F913389A4D4}" type="presParOf" srcId="{D684408E-CF9B-4933-84B9-17DE8C5203FB}" destId="{1DCEEDAB-C92A-4836-BEBC-52D089272CA9}" srcOrd="0" destOrd="0" presId="urn:microsoft.com/office/officeart/2005/8/layout/target1"/>
    <dgm:cxn modelId="{62A3BCAA-879B-4CE8-9D6D-205124CA3AE3}" type="presParOf" srcId="{D684408E-CF9B-4933-84B9-17DE8C5203FB}" destId="{31008931-DE7B-4FFD-9417-E3E0DABA9ED5}" srcOrd="1" destOrd="0" presId="urn:microsoft.com/office/officeart/2005/8/layout/target1"/>
    <dgm:cxn modelId="{E52A8BBC-9D51-43ED-A4C1-95778E92D8C5}" type="presParOf" srcId="{D684408E-CF9B-4933-84B9-17DE8C5203FB}" destId="{9C0E8C78-CA0E-4B95-9E02-4143E94B4B39}" srcOrd="2" destOrd="0" presId="urn:microsoft.com/office/officeart/2005/8/layout/target1"/>
    <dgm:cxn modelId="{71A76E3C-47FE-465A-8F1A-A023B9777D52}" type="presParOf" srcId="{D684408E-CF9B-4933-84B9-17DE8C5203FB}" destId="{5ADEEC05-D537-420A-B4F7-63AD62D214B9}" srcOrd="3" destOrd="0" presId="urn:microsoft.com/office/officeart/2005/8/layout/target1"/>
    <dgm:cxn modelId="{4304EB35-9EB6-490A-9449-B5B0363BF963}" type="presParOf" srcId="{D684408E-CF9B-4933-84B9-17DE8C5203FB}" destId="{DBE839B8-D6B1-4DD2-B033-2A7E25809B77}" srcOrd="4" destOrd="0" presId="urn:microsoft.com/office/officeart/2005/8/layout/target1"/>
    <dgm:cxn modelId="{FD3C4A02-271F-4CD2-A657-0B68F3D8D3D9}" type="presParOf" srcId="{D684408E-CF9B-4933-84B9-17DE8C5203FB}" destId="{B546AC54-BC15-4339-ACDE-D2BBA57E061D}" srcOrd="5" destOrd="0" presId="urn:microsoft.com/office/officeart/2005/8/layout/target1"/>
    <dgm:cxn modelId="{C30A2D56-84E8-4E7F-995F-853103455014}" type="presParOf" srcId="{D684408E-CF9B-4933-84B9-17DE8C5203FB}" destId="{2FAFF657-7A8E-43F8-B96D-4F999B81384B}" srcOrd="6" destOrd="0" presId="urn:microsoft.com/office/officeart/2005/8/layout/target1"/>
    <dgm:cxn modelId="{A696DDA7-8234-4B05-AFEB-F60A2E2EFAD5}" type="presParOf" srcId="{D684408E-CF9B-4933-84B9-17DE8C5203FB}" destId="{FCF2ED0B-3F50-4809-87E9-ED8499AEB824}" srcOrd="7" destOrd="0" presId="urn:microsoft.com/office/officeart/2005/8/layout/target1"/>
    <dgm:cxn modelId="{31C2C1A4-40FC-4EA9-87E8-118BC13E8636}" type="presParOf" srcId="{D684408E-CF9B-4933-84B9-17DE8C5203FB}" destId="{0DD65138-DDD7-44AE-87A5-1F78740D89DA}" srcOrd="8" destOrd="0" presId="urn:microsoft.com/office/officeart/2005/8/layout/target1"/>
    <dgm:cxn modelId="{149DB8BD-75DE-41C3-96D6-BA72944F44F2}" type="presParOf" srcId="{D684408E-CF9B-4933-84B9-17DE8C5203FB}" destId="{27894186-82FB-4E12-84BE-2467794B32F9}" srcOrd="9" destOrd="0" presId="urn:microsoft.com/office/officeart/2005/8/layout/target1"/>
    <dgm:cxn modelId="{3F47236B-8A2F-482D-9259-AA3A54B1B46C}" type="presParOf" srcId="{D684408E-CF9B-4933-84B9-17DE8C5203FB}" destId="{EC07F5E7-7597-4513-9FEA-52B672E38CA7}" srcOrd="10" destOrd="0" presId="urn:microsoft.com/office/officeart/2005/8/layout/target1"/>
    <dgm:cxn modelId="{6669A6F7-BC1B-427F-8335-55A63C2A5F18}" type="presParOf" srcId="{D684408E-CF9B-4933-84B9-17DE8C5203FB}" destId="{188FD365-8668-4915-8B11-7BA817C53A85}" srcOrd="11" destOrd="0" presId="urn:microsoft.com/office/officeart/2005/8/layout/target1"/>
  </dgm:cxnLst>
  <dgm:bg/>
  <dgm:whole/>
</dgm:dataModel>
</file>

<file path=ppt/diagrams/data14.xml><?xml version="1.0" encoding="utf-8"?>
<dgm:dataModel xmlns:dgm="http://schemas.openxmlformats.org/drawingml/2006/diagram" xmlns:a="http://schemas.openxmlformats.org/drawingml/2006/main">
  <dgm:ptLst>
    <dgm:pt modelId="{2E06639C-D511-41B6-8719-5B5030BE1084}"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sr-Latn-CS"/>
        </a:p>
      </dgm:t>
    </dgm:pt>
    <dgm:pt modelId="{571AB1DA-D93E-4D15-8BD1-C8A88E43FAE3}">
      <dgm:prSet phldrT="[Text]"/>
      <dgm:spPr/>
      <dgm:t>
        <a:bodyPr/>
        <a:lstStyle/>
        <a:p>
          <a:r>
            <a:rPr lang="sr-Cyrl-CS" dirty="0" smtClean="0"/>
            <a:t>Настава </a:t>
          </a:r>
          <a:endParaRPr lang="sr-Latn-CS" dirty="0"/>
        </a:p>
      </dgm:t>
    </dgm:pt>
    <dgm:pt modelId="{4B3AA706-DF89-41BA-B223-FE6555E0B258}" type="parTrans" cxnId="{CAD30E51-A5B4-4819-B9DE-B4F7BD0A7685}">
      <dgm:prSet/>
      <dgm:spPr/>
      <dgm:t>
        <a:bodyPr/>
        <a:lstStyle/>
        <a:p>
          <a:endParaRPr lang="sr-Latn-CS"/>
        </a:p>
      </dgm:t>
    </dgm:pt>
    <dgm:pt modelId="{9901FFB6-86B8-4AEF-B551-1ABA465E7CBC}" type="sibTrans" cxnId="{CAD30E51-A5B4-4819-B9DE-B4F7BD0A7685}">
      <dgm:prSet/>
      <dgm:spPr/>
      <dgm:t>
        <a:bodyPr/>
        <a:lstStyle/>
        <a:p>
          <a:endParaRPr lang="sr-Latn-CS"/>
        </a:p>
      </dgm:t>
    </dgm:pt>
    <dgm:pt modelId="{72AA964A-1809-40AF-B185-637FEF4BCD48}">
      <dgm:prSet phldrT="[Text]"/>
      <dgm:spPr/>
      <dgm:t>
        <a:bodyPr/>
        <a:lstStyle/>
        <a:p>
          <a:r>
            <a:rPr lang="sr-Cyrl-CS" dirty="0" smtClean="0"/>
            <a:t>Курикулум </a:t>
          </a:r>
          <a:endParaRPr lang="sr-Latn-CS" dirty="0"/>
        </a:p>
      </dgm:t>
    </dgm:pt>
    <dgm:pt modelId="{D53DFE31-CA97-47EB-9AE5-CE37898BF094}" type="parTrans" cxnId="{DCEE96AA-8644-4F42-82EF-1AF1DC9D772F}">
      <dgm:prSet/>
      <dgm:spPr/>
      <dgm:t>
        <a:bodyPr/>
        <a:lstStyle/>
        <a:p>
          <a:endParaRPr lang="sr-Latn-CS"/>
        </a:p>
      </dgm:t>
    </dgm:pt>
    <dgm:pt modelId="{C666DFAD-C26F-4580-AA4D-A1A62E2E7638}" type="sibTrans" cxnId="{DCEE96AA-8644-4F42-82EF-1AF1DC9D772F}">
      <dgm:prSet/>
      <dgm:spPr/>
      <dgm:t>
        <a:bodyPr/>
        <a:lstStyle/>
        <a:p>
          <a:endParaRPr lang="sr-Latn-CS"/>
        </a:p>
      </dgm:t>
    </dgm:pt>
    <dgm:pt modelId="{CBE88E73-FDE4-450B-9861-BECACEDC6478}" type="pres">
      <dgm:prSet presAssocID="{2E06639C-D511-41B6-8719-5B5030BE1084}" presName="cycle" presStyleCnt="0">
        <dgm:presLayoutVars>
          <dgm:dir/>
          <dgm:resizeHandles val="exact"/>
        </dgm:presLayoutVars>
      </dgm:prSet>
      <dgm:spPr/>
    </dgm:pt>
    <dgm:pt modelId="{7C2ED68B-EC18-40DC-883E-68B73B20A16F}" type="pres">
      <dgm:prSet presAssocID="{571AB1DA-D93E-4D15-8BD1-C8A88E43FAE3}" presName="dummy" presStyleCnt="0"/>
      <dgm:spPr/>
    </dgm:pt>
    <dgm:pt modelId="{DF05E3A5-1FC2-4244-BCE8-774D2CB2F06F}" type="pres">
      <dgm:prSet presAssocID="{571AB1DA-D93E-4D15-8BD1-C8A88E43FAE3}" presName="node" presStyleLbl="revTx" presStyleIdx="0" presStyleCnt="2">
        <dgm:presLayoutVars>
          <dgm:bulletEnabled val="1"/>
        </dgm:presLayoutVars>
      </dgm:prSet>
      <dgm:spPr/>
      <dgm:t>
        <a:bodyPr/>
        <a:lstStyle/>
        <a:p>
          <a:endParaRPr lang="sr-Latn-CS"/>
        </a:p>
      </dgm:t>
    </dgm:pt>
    <dgm:pt modelId="{AF36E615-0F98-498B-BC09-B395B0E479D9}" type="pres">
      <dgm:prSet presAssocID="{9901FFB6-86B8-4AEF-B551-1ABA465E7CBC}" presName="sibTrans" presStyleLbl="node1" presStyleIdx="0" presStyleCnt="2"/>
      <dgm:spPr/>
    </dgm:pt>
    <dgm:pt modelId="{0E22661D-2A67-4F12-92ED-1229231B4010}" type="pres">
      <dgm:prSet presAssocID="{72AA964A-1809-40AF-B185-637FEF4BCD48}" presName="dummy" presStyleCnt="0"/>
      <dgm:spPr/>
    </dgm:pt>
    <dgm:pt modelId="{A0E1D9D5-3F43-432C-9077-762B8DA90693}" type="pres">
      <dgm:prSet presAssocID="{72AA964A-1809-40AF-B185-637FEF4BCD48}" presName="node" presStyleLbl="revTx" presStyleIdx="1" presStyleCnt="2">
        <dgm:presLayoutVars>
          <dgm:bulletEnabled val="1"/>
        </dgm:presLayoutVars>
      </dgm:prSet>
      <dgm:spPr/>
    </dgm:pt>
    <dgm:pt modelId="{2495A459-6BCC-414D-89CA-441BC538179B}" type="pres">
      <dgm:prSet presAssocID="{C666DFAD-C26F-4580-AA4D-A1A62E2E7638}" presName="sibTrans" presStyleLbl="node1" presStyleIdx="1" presStyleCnt="2"/>
      <dgm:spPr/>
    </dgm:pt>
  </dgm:ptLst>
  <dgm:cxnLst>
    <dgm:cxn modelId="{475B8CE4-550D-434E-B27A-0AF69E91A0A5}" type="presOf" srcId="{72AA964A-1809-40AF-B185-637FEF4BCD48}" destId="{A0E1D9D5-3F43-432C-9077-762B8DA90693}" srcOrd="0" destOrd="0" presId="urn:microsoft.com/office/officeart/2005/8/layout/cycle1"/>
    <dgm:cxn modelId="{78BC1913-793F-41DD-9E0A-EFE48FDB3B6E}" type="presOf" srcId="{C666DFAD-C26F-4580-AA4D-A1A62E2E7638}" destId="{2495A459-6BCC-414D-89CA-441BC538179B}" srcOrd="0" destOrd="0" presId="urn:microsoft.com/office/officeart/2005/8/layout/cycle1"/>
    <dgm:cxn modelId="{3662E2FE-DA0B-4C3A-8A84-601CBE0EB6DB}" type="presOf" srcId="{9901FFB6-86B8-4AEF-B551-1ABA465E7CBC}" destId="{AF36E615-0F98-498B-BC09-B395B0E479D9}" srcOrd="0" destOrd="0" presId="urn:microsoft.com/office/officeart/2005/8/layout/cycle1"/>
    <dgm:cxn modelId="{CAD30E51-A5B4-4819-B9DE-B4F7BD0A7685}" srcId="{2E06639C-D511-41B6-8719-5B5030BE1084}" destId="{571AB1DA-D93E-4D15-8BD1-C8A88E43FAE3}" srcOrd="0" destOrd="0" parTransId="{4B3AA706-DF89-41BA-B223-FE6555E0B258}" sibTransId="{9901FFB6-86B8-4AEF-B551-1ABA465E7CBC}"/>
    <dgm:cxn modelId="{DDEFD383-3C42-4E14-818A-502E6B75302B}" type="presOf" srcId="{2E06639C-D511-41B6-8719-5B5030BE1084}" destId="{CBE88E73-FDE4-450B-9861-BECACEDC6478}" srcOrd="0" destOrd="0" presId="urn:microsoft.com/office/officeart/2005/8/layout/cycle1"/>
    <dgm:cxn modelId="{2AAFB831-3F2A-4CB7-A7F8-4F99DD40F40B}" type="presOf" srcId="{571AB1DA-D93E-4D15-8BD1-C8A88E43FAE3}" destId="{DF05E3A5-1FC2-4244-BCE8-774D2CB2F06F}" srcOrd="0" destOrd="0" presId="urn:microsoft.com/office/officeart/2005/8/layout/cycle1"/>
    <dgm:cxn modelId="{DCEE96AA-8644-4F42-82EF-1AF1DC9D772F}" srcId="{2E06639C-D511-41B6-8719-5B5030BE1084}" destId="{72AA964A-1809-40AF-B185-637FEF4BCD48}" srcOrd="1" destOrd="0" parTransId="{D53DFE31-CA97-47EB-9AE5-CE37898BF094}" sibTransId="{C666DFAD-C26F-4580-AA4D-A1A62E2E7638}"/>
    <dgm:cxn modelId="{D708B711-9839-4EFF-860C-08A5C962501B}" type="presParOf" srcId="{CBE88E73-FDE4-450B-9861-BECACEDC6478}" destId="{7C2ED68B-EC18-40DC-883E-68B73B20A16F}" srcOrd="0" destOrd="0" presId="urn:microsoft.com/office/officeart/2005/8/layout/cycle1"/>
    <dgm:cxn modelId="{3F5CD8A0-8236-4017-BE48-07E76E0701BA}" type="presParOf" srcId="{CBE88E73-FDE4-450B-9861-BECACEDC6478}" destId="{DF05E3A5-1FC2-4244-BCE8-774D2CB2F06F}" srcOrd="1" destOrd="0" presId="urn:microsoft.com/office/officeart/2005/8/layout/cycle1"/>
    <dgm:cxn modelId="{70A2DA0F-B99B-43DF-BEE2-E8615897C432}" type="presParOf" srcId="{CBE88E73-FDE4-450B-9861-BECACEDC6478}" destId="{AF36E615-0F98-498B-BC09-B395B0E479D9}" srcOrd="2" destOrd="0" presId="urn:microsoft.com/office/officeart/2005/8/layout/cycle1"/>
    <dgm:cxn modelId="{43DC66EF-0406-4174-9BF4-5FD7176FCFFE}" type="presParOf" srcId="{CBE88E73-FDE4-450B-9861-BECACEDC6478}" destId="{0E22661D-2A67-4F12-92ED-1229231B4010}" srcOrd="3" destOrd="0" presId="urn:microsoft.com/office/officeart/2005/8/layout/cycle1"/>
    <dgm:cxn modelId="{D6491FDF-16C7-4479-A20C-4D7F768046B9}" type="presParOf" srcId="{CBE88E73-FDE4-450B-9861-BECACEDC6478}" destId="{A0E1D9D5-3F43-432C-9077-762B8DA90693}" srcOrd="4" destOrd="0" presId="urn:microsoft.com/office/officeart/2005/8/layout/cycle1"/>
    <dgm:cxn modelId="{DF6CC4C3-5EBB-416C-BEC1-32135C49A3EF}" type="presParOf" srcId="{CBE88E73-FDE4-450B-9861-BECACEDC6478}" destId="{2495A459-6BCC-414D-89CA-441BC538179B}" srcOrd="5" destOrd="0" presId="urn:microsoft.com/office/officeart/2005/8/layout/cycle1"/>
  </dgm:cxnLst>
  <dgm:bg/>
  <dgm:whole/>
</dgm:dataModel>
</file>

<file path=ppt/diagrams/data15.xml><?xml version="1.0" encoding="utf-8"?>
<dgm:dataModel xmlns:dgm="http://schemas.openxmlformats.org/drawingml/2006/diagram" xmlns:a="http://schemas.openxmlformats.org/drawingml/2006/main">
  <dgm:ptLst>
    <dgm:pt modelId="{9CF469FE-490B-436D-8775-78816503B0FC}" type="doc">
      <dgm:prSet loTypeId="urn:microsoft.com/office/officeart/2005/8/layout/process2" loCatId="process" qsTypeId="urn:microsoft.com/office/officeart/2005/8/quickstyle/simple1" qsCatId="simple" csTypeId="urn:microsoft.com/office/officeart/2005/8/colors/colorful1" csCatId="colorful" phldr="1"/>
      <dgm:spPr/>
    </dgm:pt>
    <dgm:pt modelId="{BB0946BD-182B-442A-B4E9-98518719261E}">
      <dgm:prSet phldrT="[Text]"/>
      <dgm:spPr/>
      <dgm:t>
        <a:bodyPr/>
        <a:lstStyle/>
        <a:p>
          <a:r>
            <a:rPr lang="sr-Cyrl-CS" dirty="0" smtClean="0"/>
            <a:t>Курикулум и настава су повезани, али различити.</a:t>
          </a:r>
          <a:endParaRPr lang="sr-Latn-CS" dirty="0"/>
        </a:p>
      </dgm:t>
    </dgm:pt>
    <dgm:pt modelId="{E32B43CA-0C79-4392-B4BD-D25B71FBE5E5}" type="parTrans" cxnId="{1D2020F7-CFBB-475D-B203-63D5E3B9AF4C}">
      <dgm:prSet/>
      <dgm:spPr/>
      <dgm:t>
        <a:bodyPr/>
        <a:lstStyle/>
        <a:p>
          <a:endParaRPr lang="sr-Latn-CS"/>
        </a:p>
      </dgm:t>
    </dgm:pt>
    <dgm:pt modelId="{8748FB1B-A57C-4B2B-AC67-168550C5D2B8}" type="sibTrans" cxnId="{1D2020F7-CFBB-475D-B203-63D5E3B9AF4C}">
      <dgm:prSet/>
      <dgm:spPr/>
      <dgm:t>
        <a:bodyPr/>
        <a:lstStyle/>
        <a:p>
          <a:endParaRPr lang="sr-Latn-CS"/>
        </a:p>
      </dgm:t>
    </dgm:pt>
    <dgm:pt modelId="{38EDC9B7-A600-41F5-9485-9B43D461BEAB}">
      <dgm:prSet phldrT="[Text]"/>
      <dgm:spPr/>
      <dgm:t>
        <a:bodyPr/>
        <a:lstStyle/>
        <a:p>
          <a:r>
            <a:rPr lang="sr-Cyrl-CS" dirty="0" smtClean="0"/>
            <a:t>Курикулум и настава се преклапају и међусобно су зависни.</a:t>
          </a:r>
          <a:endParaRPr lang="sr-Latn-CS" dirty="0"/>
        </a:p>
      </dgm:t>
    </dgm:pt>
    <dgm:pt modelId="{3C6A49F8-6E0D-4867-A2E1-B20355061731}" type="parTrans" cxnId="{7957B061-7199-48C6-8410-4112078E95EE}">
      <dgm:prSet/>
      <dgm:spPr/>
      <dgm:t>
        <a:bodyPr/>
        <a:lstStyle/>
        <a:p>
          <a:endParaRPr lang="sr-Latn-CS"/>
        </a:p>
      </dgm:t>
    </dgm:pt>
    <dgm:pt modelId="{EABD86E7-7002-47A5-A718-8F1070338EF9}" type="sibTrans" cxnId="{7957B061-7199-48C6-8410-4112078E95EE}">
      <dgm:prSet/>
      <dgm:spPr/>
      <dgm:t>
        <a:bodyPr/>
        <a:lstStyle/>
        <a:p>
          <a:endParaRPr lang="sr-Latn-CS"/>
        </a:p>
      </dgm:t>
    </dgm:pt>
    <dgm:pt modelId="{04FA07C5-D3A7-4912-8C40-9CEBB2EB0CC1}">
      <dgm:prSet phldrT="[Text]" custT="1"/>
      <dgm:spPr/>
      <dgm:t>
        <a:bodyPr/>
        <a:lstStyle/>
        <a:p>
          <a:r>
            <a:rPr lang="sr-Cyrl-CS" sz="2000" dirty="0" smtClean="0"/>
            <a:t>Курикулум и настава се могу проучавати и анализирати као одвојени ентитети, али не могу функционисати међусобно изоловани.</a:t>
          </a:r>
          <a:endParaRPr lang="sr-Latn-CS" sz="2000" dirty="0"/>
        </a:p>
      </dgm:t>
    </dgm:pt>
    <dgm:pt modelId="{265E5EF4-31FF-4F07-8888-948A289F3311}" type="parTrans" cxnId="{24E8B33C-53EB-4CDE-99B6-2C57B0A182F3}">
      <dgm:prSet/>
      <dgm:spPr/>
      <dgm:t>
        <a:bodyPr/>
        <a:lstStyle/>
        <a:p>
          <a:endParaRPr lang="sr-Latn-CS"/>
        </a:p>
      </dgm:t>
    </dgm:pt>
    <dgm:pt modelId="{E78E9251-2F12-4997-A84B-BCC491C63E91}" type="sibTrans" cxnId="{24E8B33C-53EB-4CDE-99B6-2C57B0A182F3}">
      <dgm:prSet/>
      <dgm:spPr/>
      <dgm:t>
        <a:bodyPr/>
        <a:lstStyle/>
        <a:p>
          <a:endParaRPr lang="sr-Latn-CS"/>
        </a:p>
      </dgm:t>
    </dgm:pt>
    <dgm:pt modelId="{BBA32EAF-91BE-4DCC-941D-09CA3DAD007D}" type="pres">
      <dgm:prSet presAssocID="{9CF469FE-490B-436D-8775-78816503B0FC}" presName="linearFlow" presStyleCnt="0">
        <dgm:presLayoutVars>
          <dgm:resizeHandles val="exact"/>
        </dgm:presLayoutVars>
      </dgm:prSet>
      <dgm:spPr/>
    </dgm:pt>
    <dgm:pt modelId="{99E7B61B-8DE2-4552-A369-DDDB0661B749}" type="pres">
      <dgm:prSet presAssocID="{BB0946BD-182B-442A-B4E9-98518719261E}" presName="node" presStyleLbl="node1" presStyleIdx="0" presStyleCnt="3" custScaleX="210454">
        <dgm:presLayoutVars>
          <dgm:bulletEnabled val="1"/>
        </dgm:presLayoutVars>
      </dgm:prSet>
      <dgm:spPr/>
      <dgm:t>
        <a:bodyPr/>
        <a:lstStyle/>
        <a:p>
          <a:endParaRPr lang="sr-Latn-CS"/>
        </a:p>
      </dgm:t>
    </dgm:pt>
    <dgm:pt modelId="{8AC911F4-99D9-4EA8-AC2B-D4FCB6D8C612}" type="pres">
      <dgm:prSet presAssocID="{8748FB1B-A57C-4B2B-AC67-168550C5D2B8}" presName="sibTrans" presStyleLbl="sibTrans2D1" presStyleIdx="0" presStyleCnt="2"/>
      <dgm:spPr/>
    </dgm:pt>
    <dgm:pt modelId="{E6608446-BF5D-409B-AA6F-0D3F4182837D}" type="pres">
      <dgm:prSet presAssocID="{8748FB1B-A57C-4B2B-AC67-168550C5D2B8}" presName="connectorText" presStyleLbl="sibTrans2D1" presStyleIdx="0" presStyleCnt="2"/>
      <dgm:spPr/>
    </dgm:pt>
    <dgm:pt modelId="{2CA6EBED-1395-4F75-98CD-E636CB0BCB54}" type="pres">
      <dgm:prSet presAssocID="{38EDC9B7-A600-41F5-9485-9B43D461BEAB}" presName="node" presStyleLbl="node1" presStyleIdx="1" presStyleCnt="3" custScaleX="210454">
        <dgm:presLayoutVars>
          <dgm:bulletEnabled val="1"/>
        </dgm:presLayoutVars>
      </dgm:prSet>
      <dgm:spPr/>
      <dgm:t>
        <a:bodyPr/>
        <a:lstStyle/>
        <a:p>
          <a:endParaRPr lang="sr-Latn-CS"/>
        </a:p>
      </dgm:t>
    </dgm:pt>
    <dgm:pt modelId="{EA597DFD-C7D4-42BE-8844-FF71E81D6DA3}" type="pres">
      <dgm:prSet presAssocID="{EABD86E7-7002-47A5-A718-8F1070338EF9}" presName="sibTrans" presStyleLbl="sibTrans2D1" presStyleIdx="1" presStyleCnt="2"/>
      <dgm:spPr/>
    </dgm:pt>
    <dgm:pt modelId="{0CA94EAA-E9A8-4667-9CE9-2CCE652A3C1D}" type="pres">
      <dgm:prSet presAssocID="{EABD86E7-7002-47A5-A718-8F1070338EF9}" presName="connectorText" presStyleLbl="sibTrans2D1" presStyleIdx="1" presStyleCnt="2"/>
      <dgm:spPr/>
    </dgm:pt>
    <dgm:pt modelId="{88870287-9634-475C-B318-2B62724FA5F9}" type="pres">
      <dgm:prSet presAssocID="{04FA07C5-D3A7-4912-8C40-9CEBB2EB0CC1}" presName="node" presStyleLbl="node1" presStyleIdx="2" presStyleCnt="3" custScaleX="210454">
        <dgm:presLayoutVars>
          <dgm:bulletEnabled val="1"/>
        </dgm:presLayoutVars>
      </dgm:prSet>
      <dgm:spPr/>
      <dgm:t>
        <a:bodyPr/>
        <a:lstStyle/>
        <a:p>
          <a:endParaRPr lang="sr-Latn-CS"/>
        </a:p>
      </dgm:t>
    </dgm:pt>
  </dgm:ptLst>
  <dgm:cxnLst>
    <dgm:cxn modelId="{24E8B33C-53EB-4CDE-99B6-2C57B0A182F3}" srcId="{9CF469FE-490B-436D-8775-78816503B0FC}" destId="{04FA07C5-D3A7-4912-8C40-9CEBB2EB0CC1}" srcOrd="2" destOrd="0" parTransId="{265E5EF4-31FF-4F07-8888-948A289F3311}" sibTransId="{E78E9251-2F12-4997-A84B-BCC491C63E91}"/>
    <dgm:cxn modelId="{6920690D-BF25-41A5-8855-1ED92D5F5BC5}" type="presOf" srcId="{8748FB1B-A57C-4B2B-AC67-168550C5D2B8}" destId="{E6608446-BF5D-409B-AA6F-0D3F4182837D}" srcOrd="1" destOrd="0" presId="urn:microsoft.com/office/officeart/2005/8/layout/process2"/>
    <dgm:cxn modelId="{DF1801E5-9CFD-4E7D-96E9-A1A553545DE2}" type="presOf" srcId="{BB0946BD-182B-442A-B4E9-98518719261E}" destId="{99E7B61B-8DE2-4552-A369-DDDB0661B749}" srcOrd="0" destOrd="0" presId="urn:microsoft.com/office/officeart/2005/8/layout/process2"/>
    <dgm:cxn modelId="{66A390E5-D609-459D-ADB9-D5AE045A3512}" type="presOf" srcId="{EABD86E7-7002-47A5-A718-8F1070338EF9}" destId="{0CA94EAA-E9A8-4667-9CE9-2CCE652A3C1D}" srcOrd="1" destOrd="0" presId="urn:microsoft.com/office/officeart/2005/8/layout/process2"/>
    <dgm:cxn modelId="{7957B061-7199-48C6-8410-4112078E95EE}" srcId="{9CF469FE-490B-436D-8775-78816503B0FC}" destId="{38EDC9B7-A600-41F5-9485-9B43D461BEAB}" srcOrd="1" destOrd="0" parTransId="{3C6A49F8-6E0D-4867-A2E1-B20355061731}" sibTransId="{EABD86E7-7002-47A5-A718-8F1070338EF9}"/>
    <dgm:cxn modelId="{17884127-DF2B-49D9-B0FD-FB9A98663FFB}" type="presOf" srcId="{38EDC9B7-A600-41F5-9485-9B43D461BEAB}" destId="{2CA6EBED-1395-4F75-98CD-E636CB0BCB54}" srcOrd="0" destOrd="0" presId="urn:microsoft.com/office/officeart/2005/8/layout/process2"/>
    <dgm:cxn modelId="{40DA8A5C-20C5-44E8-A500-8F015EA5844A}" type="presOf" srcId="{EABD86E7-7002-47A5-A718-8F1070338EF9}" destId="{EA597DFD-C7D4-42BE-8844-FF71E81D6DA3}" srcOrd="0" destOrd="0" presId="urn:microsoft.com/office/officeart/2005/8/layout/process2"/>
    <dgm:cxn modelId="{1D2020F7-CFBB-475D-B203-63D5E3B9AF4C}" srcId="{9CF469FE-490B-436D-8775-78816503B0FC}" destId="{BB0946BD-182B-442A-B4E9-98518719261E}" srcOrd="0" destOrd="0" parTransId="{E32B43CA-0C79-4392-B4BD-D25B71FBE5E5}" sibTransId="{8748FB1B-A57C-4B2B-AC67-168550C5D2B8}"/>
    <dgm:cxn modelId="{2EFE09D5-298D-4CBF-853E-F19AEBF6E1AE}" type="presOf" srcId="{9CF469FE-490B-436D-8775-78816503B0FC}" destId="{BBA32EAF-91BE-4DCC-941D-09CA3DAD007D}" srcOrd="0" destOrd="0" presId="urn:microsoft.com/office/officeart/2005/8/layout/process2"/>
    <dgm:cxn modelId="{05429EC4-966D-4EB0-A512-AE131511DC97}" type="presOf" srcId="{04FA07C5-D3A7-4912-8C40-9CEBB2EB0CC1}" destId="{88870287-9634-475C-B318-2B62724FA5F9}" srcOrd="0" destOrd="0" presId="urn:microsoft.com/office/officeart/2005/8/layout/process2"/>
    <dgm:cxn modelId="{7211FEED-DC92-45EA-924F-A09F06492012}" type="presOf" srcId="{8748FB1B-A57C-4B2B-AC67-168550C5D2B8}" destId="{8AC911F4-99D9-4EA8-AC2B-D4FCB6D8C612}" srcOrd="0" destOrd="0" presId="urn:microsoft.com/office/officeart/2005/8/layout/process2"/>
    <dgm:cxn modelId="{DC85945D-BE52-4876-8A08-A354617518E8}" type="presParOf" srcId="{BBA32EAF-91BE-4DCC-941D-09CA3DAD007D}" destId="{99E7B61B-8DE2-4552-A369-DDDB0661B749}" srcOrd="0" destOrd="0" presId="urn:microsoft.com/office/officeart/2005/8/layout/process2"/>
    <dgm:cxn modelId="{B2133D0F-F8CC-4A6C-A057-2744CC67A012}" type="presParOf" srcId="{BBA32EAF-91BE-4DCC-941D-09CA3DAD007D}" destId="{8AC911F4-99D9-4EA8-AC2B-D4FCB6D8C612}" srcOrd="1" destOrd="0" presId="urn:microsoft.com/office/officeart/2005/8/layout/process2"/>
    <dgm:cxn modelId="{263EE812-B9DD-4ECC-98AC-89E79497AED6}" type="presParOf" srcId="{8AC911F4-99D9-4EA8-AC2B-D4FCB6D8C612}" destId="{E6608446-BF5D-409B-AA6F-0D3F4182837D}" srcOrd="0" destOrd="0" presId="urn:microsoft.com/office/officeart/2005/8/layout/process2"/>
    <dgm:cxn modelId="{BBCC00B1-85F6-4160-BCDD-4198EEB83467}" type="presParOf" srcId="{BBA32EAF-91BE-4DCC-941D-09CA3DAD007D}" destId="{2CA6EBED-1395-4F75-98CD-E636CB0BCB54}" srcOrd="2" destOrd="0" presId="urn:microsoft.com/office/officeart/2005/8/layout/process2"/>
    <dgm:cxn modelId="{A8DA9D6F-A4CF-4F0C-8F43-A22CCCFC1F4D}" type="presParOf" srcId="{BBA32EAF-91BE-4DCC-941D-09CA3DAD007D}" destId="{EA597DFD-C7D4-42BE-8844-FF71E81D6DA3}" srcOrd="3" destOrd="0" presId="urn:microsoft.com/office/officeart/2005/8/layout/process2"/>
    <dgm:cxn modelId="{5150F32B-25C3-49D8-892F-CC855FEE75E6}" type="presParOf" srcId="{EA597DFD-C7D4-42BE-8844-FF71E81D6DA3}" destId="{0CA94EAA-E9A8-4667-9CE9-2CCE652A3C1D}" srcOrd="0" destOrd="0" presId="urn:microsoft.com/office/officeart/2005/8/layout/process2"/>
    <dgm:cxn modelId="{D4AA82BF-AD00-4497-8051-150DE31522E9}" type="presParOf" srcId="{BBA32EAF-91BE-4DCC-941D-09CA3DAD007D}" destId="{88870287-9634-475C-B318-2B62724FA5F9}" srcOrd="4" destOrd="0" presId="urn:microsoft.com/office/officeart/2005/8/layout/process2"/>
  </dgm:cxnLst>
  <dgm:bg/>
  <dgm:whole/>
</dgm:dataModel>
</file>

<file path=ppt/diagrams/data2.xml><?xml version="1.0" encoding="utf-8"?>
<dgm:dataModel xmlns:dgm="http://schemas.openxmlformats.org/drawingml/2006/diagram" xmlns:a="http://schemas.openxmlformats.org/drawingml/2006/main">
  <dgm:ptLst>
    <dgm:pt modelId="{28006EE3-78AA-467E-85EC-2A9CA761AC3B}" type="doc">
      <dgm:prSet loTypeId="urn:microsoft.com/office/officeart/2005/8/layout/vList2" loCatId="list" qsTypeId="urn:microsoft.com/office/officeart/2005/8/quickstyle/simple3" qsCatId="simple" csTypeId="urn:microsoft.com/office/officeart/2005/8/colors/colorful4" csCatId="colorful" phldr="1"/>
      <dgm:spPr/>
      <dgm:t>
        <a:bodyPr/>
        <a:lstStyle/>
        <a:p>
          <a:endParaRPr lang="sr-Latn-CS"/>
        </a:p>
      </dgm:t>
    </dgm:pt>
    <dgm:pt modelId="{79BA22AF-A287-4296-84C4-3E14112F257A}">
      <dgm:prSet phldrT="[Text]" custT="1"/>
      <dgm:spPr/>
      <dgm:t>
        <a:bodyPr/>
        <a:lstStyle/>
        <a:p>
          <a:r>
            <a:rPr lang="sr-Cyrl-CS" sz="1600" dirty="0" smtClean="0"/>
            <a:t>Овако схваћен курикулум у средиште васпитно-образовне делатности школе ставља садржај дефинисан наставним планом и програмима, које су прописали независни експерти изван конкретне школе и који само треба да се реализује у пракси. Наставни садржаји одређени на овакав начин обавезни су за све школе истог нивоа и врсте, за све наставнике и ученике.</a:t>
          </a:r>
          <a:endParaRPr lang="sr-Latn-CS" sz="1600" dirty="0"/>
        </a:p>
      </dgm:t>
    </dgm:pt>
    <dgm:pt modelId="{6DF13B33-C353-4B1E-8473-39DF9C883B73}" type="parTrans" cxnId="{BF554D65-3938-4D75-9397-565571A2F679}">
      <dgm:prSet/>
      <dgm:spPr/>
      <dgm:t>
        <a:bodyPr/>
        <a:lstStyle/>
        <a:p>
          <a:endParaRPr lang="sr-Latn-CS"/>
        </a:p>
      </dgm:t>
    </dgm:pt>
    <dgm:pt modelId="{5ABA20F4-DD7F-48CB-A7CB-CD50BF499C97}" type="sibTrans" cxnId="{BF554D65-3938-4D75-9397-565571A2F679}">
      <dgm:prSet/>
      <dgm:spPr/>
      <dgm:t>
        <a:bodyPr/>
        <a:lstStyle/>
        <a:p>
          <a:endParaRPr lang="sr-Latn-CS"/>
        </a:p>
      </dgm:t>
    </dgm:pt>
    <dgm:pt modelId="{C7D02D11-9608-4EA5-9CAB-C651460B4B08}">
      <dgm:prSet phldrT="[Text]" custT="1"/>
      <dgm:spPr/>
      <dgm:t>
        <a:bodyPr/>
        <a:lstStyle/>
        <a:p>
          <a:r>
            <a:rPr lang="sr-Cyrl-CS" sz="1600" dirty="0" smtClean="0"/>
            <a:t>Овако схваћен курикулум садржи три битне одренице:</a:t>
          </a:r>
          <a:endParaRPr lang="sr-Latn-CS" sz="1600" dirty="0"/>
        </a:p>
      </dgm:t>
    </dgm:pt>
    <dgm:pt modelId="{0492008E-1B1A-4472-B844-B248D7C01B82}" type="parTrans" cxnId="{6C98B883-9EDC-47F6-977C-5C7B000951D7}">
      <dgm:prSet/>
      <dgm:spPr/>
      <dgm:t>
        <a:bodyPr/>
        <a:lstStyle/>
        <a:p>
          <a:endParaRPr lang="sr-Latn-CS"/>
        </a:p>
      </dgm:t>
    </dgm:pt>
    <dgm:pt modelId="{9DDA4DD3-558E-4AF1-A352-D06106A67308}" type="sibTrans" cxnId="{6C98B883-9EDC-47F6-977C-5C7B000951D7}">
      <dgm:prSet/>
      <dgm:spPr/>
      <dgm:t>
        <a:bodyPr/>
        <a:lstStyle/>
        <a:p>
          <a:endParaRPr lang="sr-Latn-CS"/>
        </a:p>
      </dgm:t>
    </dgm:pt>
    <dgm:pt modelId="{3DEC9E2E-ECCF-4BF3-B7D1-58425855D0EF}">
      <dgm:prSet phldrT="[Text]" custT="1"/>
      <dgm:spPr/>
      <dgm:t>
        <a:bodyPr/>
        <a:lstStyle/>
        <a:p>
          <a:r>
            <a:rPr lang="sr-Cyrl-CS" sz="1600" dirty="0" smtClean="0"/>
            <a:t>Образовање је, у овом смислу, процес којим се наставни садржаји преносе или предају ученицима најуспешнијим методама које се могу осмислити. На тај начин нуди се затворена концепција образовања. Ученицима се нуде чињенице које они треба да науче, запамте, а потом и промене.</a:t>
          </a:r>
          <a:endParaRPr lang="sr-Latn-CS" sz="1600" dirty="0"/>
        </a:p>
      </dgm:t>
    </dgm:pt>
    <dgm:pt modelId="{D5769C64-0D38-4817-981C-AB8C27CB05B4}" type="parTrans" cxnId="{66421ECA-3FA6-4306-AAFB-73FA259C7A40}">
      <dgm:prSet/>
      <dgm:spPr/>
      <dgm:t>
        <a:bodyPr/>
        <a:lstStyle/>
        <a:p>
          <a:endParaRPr lang="sr-Latn-CS"/>
        </a:p>
      </dgm:t>
    </dgm:pt>
    <dgm:pt modelId="{ABA2ABF8-4558-4304-814B-30F97293F8BA}" type="sibTrans" cxnId="{66421ECA-3FA6-4306-AAFB-73FA259C7A40}">
      <dgm:prSet/>
      <dgm:spPr/>
      <dgm:t>
        <a:bodyPr/>
        <a:lstStyle/>
        <a:p>
          <a:endParaRPr lang="sr-Latn-CS"/>
        </a:p>
      </dgm:t>
    </dgm:pt>
    <dgm:pt modelId="{3CCDBB06-5A94-46DC-9E3E-0C30228F571D}">
      <dgm:prSet phldrT="[Text]" custT="1"/>
      <dgm:spPr/>
      <dgm:t>
        <a:bodyPr/>
        <a:lstStyle/>
        <a:p>
          <a:r>
            <a:rPr lang="sr-Cyrl-CS" sz="1600" dirty="0" smtClean="0"/>
            <a:t>Овакав приступ теорији и пракси курикулума карактеристичан је за рано таздобље развоја теорије курикулума, али се одржао и до данашњих дана. Изједначавање курикулума са наставним планом и програмима ограничава планирање наставе на садржаје и знања која се желе пренети ученицима.</a:t>
          </a:r>
          <a:endParaRPr lang="sr-Latn-CS" sz="1600" dirty="0"/>
        </a:p>
      </dgm:t>
    </dgm:pt>
    <dgm:pt modelId="{EA8BED1E-1D2B-4821-B7B1-09D063D28884}" type="parTrans" cxnId="{03708965-8FAD-4514-B724-3A817AF5EA92}">
      <dgm:prSet/>
      <dgm:spPr/>
      <dgm:t>
        <a:bodyPr/>
        <a:lstStyle/>
        <a:p>
          <a:endParaRPr lang="sr-Latn-CS"/>
        </a:p>
      </dgm:t>
    </dgm:pt>
    <dgm:pt modelId="{18BFAE10-6180-4398-91E7-7CFBF02B7FBE}" type="sibTrans" cxnId="{03708965-8FAD-4514-B724-3A817AF5EA92}">
      <dgm:prSet/>
      <dgm:spPr/>
      <dgm:t>
        <a:bodyPr/>
        <a:lstStyle/>
        <a:p>
          <a:endParaRPr lang="sr-Latn-CS"/>
        </a:p>
      </dgm:t>
    </dgm:pt>
    <dgm:pt modelId="{687A9F89-BC2F-4489-8F72-C4106D35B63A}">
      <dgm:prSet phldrT="[Text]" custT="1"/>
      <dgm:spPr/>
      <dgm:t>
        <a:bodyPr/>
        <a:lstStyle/>
        <a:p>
          <a:r>
            <a:rPr lang="sr-Cyrl-CS" sz="1600" dirty="0" smtClean="0"/>
            <a:t>Циљ и задатке образовања</a:t>
          </a:r>
          <a:endParaRPr lang="sr-Latn-CS" sz="1600" dirty="0"/>
        </a:p>
      </dgm:t>
    </dgm:pt>
    <dgm:pt modelId="{89D932FD-C4E0-4470-8F16-54B23EC9920D}" type="parTrans" cxnId="{4F9085DF-AAE3-4DB2-B478-A3101C24BFCB}">
      <dgm:prSet/>
      <dgm:spPr/>
      <dgm:t>
        <a:bodyPr/>
        <a:lstStyle/>
        <a:p>
          <a:endParaRPr lang="sr-Latn-CS"/>
        </a:p>
      </dgm:t>
    </dgm:pt>
    <dgm:pt modelId="{AE8B821D-11E7-4A8C-8BDF-096FED80A172}" type="sibTrans" cxnId="{4F9085DF-AAE3-4DB2-B478-A3101C24BFCB}">
      <dgm:prSet/>
      <dgm:spPr/>
      <dgm:t>
        <a:bodyPr/>
        <a:lstStyle/>
        <a:p>
          <a:endParaRPr lang="sr-Latn-CS"/>
        </a:p>
      </dgm:t>
    </dgm:pt>
    <dgm:pt modelId="{DBE9B368-BF6E-42F8-9A50-349758C0F019}">
      <dgm:prSet phldrT="[Text]" custT="1"/>
      <dgm:spPr/>
      <dgm:t>
        <a:bodyPr/>
        <a:lstStyle/>
        <a:p>
          <a:r>
            <a:rPr lang="sr-Cyrl-CS" sz="1600" dirty="0" smtClean="0"/>
            <a:t>Наставне садржаје</a:t>
          </a:r>
          <a:endParaRPr lang="sr-Latn-CS" sz="1600" dirty="0"/>
        </a:p>
      </dgm:t>
    </dgm:pt>
    <dgm:pt modelId="{A442B4F5-00A9-4F67-A662-C95B66D0517C}" type="parTrans" cxnId="{C7FF21D1-2086-47C7-B59F-200010FF7A7F}">
      <dgm:prSet/>
      <dgm:spPr/>
      <dgm:t>
        <a:bodyPr/>
        <a:lstStyle/>
        <a:p>
          <a:endParaRPr lang="sr-Latn-CS"/>
        </a:p>
      </dgm:t>
    </dgm:pt>
    <dgm:pt modelId="{08F6598F-903E-4831-B024-71C1DAF87500}" type="sibTrans" cxnId="{C7FF21D1-2086-47C7-B59F-200010FF7A7F}">
      <dgm:prSet/>
      <dgm:spPr/>
      <dgm:t>
        <a:bodyPr/>
        <a:lstStyle/>
        <a:p>
          <a:endParaRPr lang="sr-Latn-CS"/>
        </a:p>
      </dgm:t>
    </dgm:pt>
    <dgm:pt modelId="{06CBB01F-4082-495E-B579-4C32BCAAE316}">
      <dgm:prSet phldrT="[Text]" custT="1"/>
      <dgm:spPr/>
      <dgm:t>
        <a:bodyPr/>
        <a:lstStyle/>
        <a:p>
          <a:r>
            <a:rPr lang="sr-Cyrl-CS" sz="1600" dirty="0" smtClean="0"/>
            <a:t>Дидактичко-методичка упутства.</a:t>
          </a:r>
          <a:endParaRPr lang="sr-Latn-CS" sz="1600" dirty="0"/>
        </a:p>
      </dgm:t>
    </dgm:pt>
    <dgm:pt modelId="{850EFD45-0679-4305-90ED-91E65C181C05}" type="parTrans" cxnId="{20200316-5CAB-4D80-9515-229B0DFAF217}">
      <dgm:prSet/>
      <dgm:spPr/>
      <dgm:t>
        <a:bodyPr/>
        <a:lstStyle/>
        <a:p>
          <a:endParaRPr lang="sr-Latn-CS"/>
        </a:p>
      </dgm:t>
    </dgm:pt>
    <dgm:pt modelId="{2D7B008D-E0F2-4FA8-813C-84B46CD4E8D3}" type="sibTrans" cxnId="{20200316-5CAB-4D80-9515-229B0DFAF217}">
      <dgm:prSet/>
      <dgm:spPr/>
      <dgm:t>
        <a:bodyPr/>
        <a:lstStyle/>
        <a:p>
          <a:endParaRPr lang="sr-Latn-CS"/>
        </a:p>
      </dgm:t>
    </dgm:pt>
    <dgm:pt modelId="{629786E9-236E-49F6-90A8-F2637E6EB39D}" type="pres">
      <dgm:prSet presAssocID="{28006EE3-78AA-467E-85EC-2A9CA761AC3B}" presName="linear" presStyleCnt="0">
        <dgm:presLayoutVars>
          <dgm:animLvl val="lvl"/>
          <dgm:resizeHandles val="exact"/>
        </dgm:presLayoutVars>
      </dgm:prSet>
      <dgm:spPr/>
      <dgm:t>
        <a:bodyPr/>
        <a:lstStyle/>
        <a:p>
          <a:endParaRPr lang="sr-Latn-CS"/>
        </a:p>
      </dgm:t>
    </dgm:pt>
    <dgm:pt modelId="{406027BF-666E-48E2-9764-B03799B78766}" type="pres">
      <dgm:prSet presAssocID="{79BA22AF-A287-4296-84C4-3E14112F257A}" presName="parentText" presStyleLbl="node1" presStyleIdx="0" presStyleCnt="2" custScaleY="96926">
        <dgm:presLayoutVars>
          <dgm:chMax val="0"/>
          <dgm:bulletEnabled val="1"/>
        </dgm:presLayoutVars>
      </dgm:prSet>
      <dgm:spPr/>
      <dgm:t>
        <a:bodyPr/>
        <a:lstStyle/>
        <a:p>
          <a:endParaRPr lang="sr-Latn-CS"/>
        </a:p>
      </dgm:t>
    </dgm:pt>
    <dgm:pt modelId="{3FDBAF0C-EC42-404D-A52C-B5DF4622C178}" type="pres">
      <dgm:prSet presAssocID="{79BA22AF-A287-4296-84C4-3E14112F257A}" presName="childText" presStyleLbl="revTx" presStyleIdx="0" presStyleCnt="2">
        <dgm:presLayoutVars>
          <dgm:bulletEnabled val="1"/>
        </dgm:presLayoutVars>
      </dgm:prSet>
      <dgm:spPr/>
      <dgm:t>
        <a:bodyPr/>
        <a:lstStyle/>
        <a:p>
          <a:endParaRPr lang="sr-Latn-CS"/>
        </a:p>
      </dgm:t>
    </dgm:pt>
    <dgm:pt modelId="{B1E768DB-0132-402A-A98A-F55DBBF09094}" type="pres">
      <dgm:prSet presAssocID="{3DEC9E2E-ECCF-4BF3-B7D1-58425855D0EF}" presName="parentText" presStyleLbl="node1" presStyleIdx="1" presStyleCnt="2">
        <dgm:presLayoutVars>
          <dgm:chMax val="0"/>
          <dgm:bulletEnabled val="1"/>
        </dgm:presLayoutVars>
      </dgm:prSet>
      <dgm:spPr/>
      <dgm:t>
        <a:bodyPr/>
        <a:lstStyle/>
        <a:p>
          <a:endParaRPr lang="sr-Latn-CS"/>
        </a:p>
      </dgm:t>
    </dgm:pt>
    <dgm:pt modelId="{DE218CAB-733E-4CF3-82F9-C14CE4497970}" type="pres">
      <dgm:prSet presAssocID="{3DEC9E2E-ECCF-4BF3-B7D1-58425855D0EF}" presName="childText" presStyleLbl="revTx" presStyleIdx="1" presStyleCnt="2">
        <dgm:presLayoutVars>
          <dgm:bulletEnabled val="1"/>
        </dgm:presLayoutVars>
      </dgm:prSet>
      <dgm:spPr/>
      <dgm:t>
        <a:bodyPr/>
        <a:lstStyle/>
        <a:p>
          <a:endParaRPr lang="sr-Latn-CS"/>
        </a:p>
      </dgm:t>
    </dgm:pt>
  </dgm:ptLst>
  <dgm:cxnLst>
    <dgm:cxn modelId="{4F9085DF-AAE3-4DB2-B478-A3101C24BFCB}" srcId="{79BA22AF-A287-4296-84C4-3E14112F257A}" destId="{687A9F89-BC2F-4489-8F72-C4106D35B63A}" srcOrd="1" destOrd="0" parTransId="{89D932FD-C4E0-4470-8F16-54B23EC9920D}" sibTransId="{AE8B821D-11E7-4A8C-8BDF-096FED80A172}"/>
    <dgm:cxn modelId="{EF3EF12B-B265-435B-832C-A21A7AD3FCB7}" type="presOf" srcId="{3CCDBB06-5A94-46DC-9E3E-0C30228F571D}" destId="{DE218CAB-733E-4CF3-82F9-C14CE4497970}" srcOrd="0" destOrd="0" presId="urn:microsoft.com/office/officeart/2005/8/layout/vList2"/>
    <dgm:cxn modelId="{7C4FA395-6ECE-4EF4-9553-270892D26763}" type="presOf" srcId="{687A9F89-BC2F-4489-8F72-C4106D35B63A}" destId="{3FDBAF0C-EC42-404D-A52C-B5DF4622C178}" srcOrd="0" destOrd="1" presId="urn:microsoft.com/office/officeart/2005/8/layout/vList2"/>
    <dgm:cxn modelId="{66421ECA-3FA6-4306-AAFB-73FA259C7A40}" srcId="{28006EE3-78AA-467E-85EC-2A9CA761AC3B}" destId="{3DEC9E2E-ECCF-4BF3-B7D1-58425855D0EF}" srcOrd="1" destOrd="0" parTransId="{D5769C64-0D38-4817-981C-AB8C27CB05B4}" sibTransId="{ABA2ABF8-4558-4304-814B-30F97293F8BA}"/>
    <dgm:cxn modelId="{C3662149-59E9-4419-9D53-37A580DD086D}" type="presOf" srcId="{28006EE3-78AA-467E-85EC-2A9CA761AC3B}" destId="{629786E9-236E-49F6-90A8-F2637E6EB39D}" srcOrd="0" destOrd="0" presId="urn:microsoft.com/office/officeart/2005/8/layout/vList2"/>
    <dgm:cxn modelId="{1BD384CB-E475-4213-983A-41A992DE5BAA}" type="presOf" srcId="{3DEC9E2E-ECCF-4BF3-B7D1-58425855D0EF}" destId="{B1E768DB-0132-402A-A98A-F55DBBF09094}" srcOrd="0" destOrd="0" presId="urn:microsoft.com/office/officeart/2005/8/layout/vList2"/>
    <dgm:cxn modelId="{20200316-5CAB-4D80-9515-229B0DFAF217}" srcId="{79BA22AF-A287-4296-84C4-3E14112F257A}" destId="{06CBB01F-4082-495E-B579-4C32BCAAE316}" srcOrd="3" destOrd="0" parTransId="{850EFD45-0679-4305-90ED-91E65C181C05}" sibTransId="{2D7B008D-E0F2-4FA8-813C-84B46CD4E8D3}"/>
    <dgm:cxn modelId="{03708965-8FAD-4514-B724-3A817AF5EA92}" srcId="{3DEC9E2E-ECCF-4BF3-B7D1-58425855D0EF}" destId="{3CCDBB06-5A94-46DC-9E3E-0C30228F571D}" srcOrd="0" destOrd="0" parTransId="{EA8BED1E-1D2B-4821-B7B1-09D063D28884}" sibTransId="{18BFAE10-6180-4398-91E7-7CFBF02B7FBE}"/>
    <dgm:cxn modelId="{BC4CF61A-EF7C-4B5A-9B3A-2E35156B6F0C}" type="presOf" srcId="{DBE9B368-BF6E-42F8-9A50-349758C0F019}" destId="{3FDBAF0C-EC42-404D-A52C-B5DF4622C178}" srcOrd="0" destOrd="2" presId="urn:microsoft.com/office/officeart/2005/8/layout/vList2"/>
    <dgm:cxn modelId="{8C6CB215-8025-4C6C-87E6-120016C9C4FF}" type="presOf" srcId="{79BA22AF-A287-4296-84C4-3E14112F257A}" destId="{406027BF-666E-48E2-9764-B03799B78766}" srcOrd="0" destOrd="0" presId="urn:microsoft.com/office/officeart/2005/8/layout/vList2"/>
    <dgm:cxn modelId="{C7FF21D1-2086-47C7-B59F-200010FF7A7F}" srcId="{79BA22AF-A287-4296-84C4-3E14112F257A}" destId="{DBE9B368-BF6E-42F8-9A50-349758C0F019}" srcOrd="2" destOrd="0" parTransId="{A442B4F5-00A9-4F67-A662-C95B66D0517C}" sibTransId="{08F6598F-903E-4831-B024-71C1DAF87500}"/>
    <dgm:cxn modelId="{1A927965-9EDD-49F3-84C6-3C432C8D94F2}" type="presOf" srcId="{C7D02D11-9608-4EA5-9CAB-C651460B4B08}" destId="{3FDBAF0C-EC42-404D-A52C-B5DF4622C178}" srcOrd="0" destOrd="0" presId="urn:microsoft.com/office/officeart/2005/8/layout/vList2"/>
    <dgm:cxn modelId="{82F681A4-461A-4737-9424-DC0018A13812}" type="presOf" srcId="{06CBB01F-4082-495E-B579-4C32BCAAE316}" destId="{3FDBAF0C-EC42-404D-A52C-B5DF4622C178}" srcOrd="0" destOrd="3" presId="urn:microsoft.com/office/officeart/2005/8/layout/vList2"/>
    <dgm:cxn modelId="{BF554D65-3938-4D75-9397-565571A2F679}" srcId="{28006EE3-78AA-467E-85EC-2A9CA761AC3B}" destId="{79BA22AF-A287-4296-84C4-3E14112F257A}" srcOrd="0" destOrd="0" parTransId="{6DF13B33-C353-4B1E-8473-39DF9C883B73}" sibTransId="{5ABA20F4-DD7F-48CB-A7CB-CD50BF499C97}"/>
    <dgm:cxn modelId="{6C98B883-9EDC-47F6-977C-5C7B000951D7}" srcId="{79BA22AF-A287-4296-84C4-3E14112F257A}" destId="{C7D02D11-9608-4EA5-9CAB-C651460B4B08}" srcOrd="0" destOrd="0" parTransId="{0492008E-1B1A-4472-B844-B248D7C01B82}" sibTransId="{9DDA4DD3-558E-4AF1-A352-D06106A67308}"/>
    <dgm:cxn modelId="{63F211AF-F1C2-4675-B33A-90C20CAD5929}" type="presParOf" srcId="{629786E9-236E-49F6-90A8-F2637E6EB39D}" destId="{406027BF-666E-48E2-9764-B03799B78766}" srcOrd="0" destOrd="0" presId="urn:microsoft.com/office/officeart/2005/8/layout/vList2"/>
    <dgm:cxn modelId="{C71B0730-5980-47A1-9367-094858063C5C}" type="presParOf" srcId="{629786E9-236E-49F6-90A8-F2637E6EB39D}" destId="{3FDBAF0C-EC42-404D-A52C-B5DF4622C178}" srcOrd="1" destOrd="0" presId="urn:microsoft.com/office/officeart/2005/8/layout/vList2"/>
    <dgm:cxn modelId="{B4BA4F66-9D9C-4234-BAEA-E7D1F03DCFD3}" type="presParOf" srcId="{629786E9-236E-49F6-90A8-F2637E6EB39D}" destId="{B1E768DB-0132-402A-A98A-F55DBBF09094}" srcOrd="2" destOrd="0" presId="urn:microsoft.com/office/officeart/2005/8/layout/vList2"/>
    <dgm:cxn modelId="{8FAB760E-D041-418A-A45B-94017518FDCE}" type="presParOf" srcId="{629786E9-236E-49F6-90A8-F2637E6EB39D}" destId="{DE218CAB-733E-4CF3-82F9-C14CE4497970}" srcOrd="3"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4660EE49-4AF8-400F-B98F-4831B7EC9CB6}"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sr-Latn-CS"/>
        </a:p>
      </dgm:t>
    </dgm:pt>
    <dgm:pt modelId="{73D28A4D-B0C5-4114-9511-FB1E1CA6B716}">
      <dgm:prSet phldrT="[Text]"/>
      <dgm:spPr/>
      <dgm:t>
        <a:bodyPr/>
        <a:lstStyle/>
        <a:p>
          <a:r>
            <a:rPr lang="sr-Cyrl-CS" b="1" i="1" dirty="0" smtClean="0"/>
            <a:t>1. Циљ</a:t>
          </a:r>
          <a:r>
            <a:rPr lang="sr-Cyrl-CS" dirty="0" smtClean="0"/>
            <a:t> (којим образовним циљевима школа треба да тежи?)</a:t>
          </a:r>
          <a:endParaRPr lang="sr-Latn-CS" dirty="0"/>
        </a:p>
      </dgm:t>
    </dgm:pt>
    <dgm:pt modelId="{BAE7E3E4-594E-4A5D-A56B-4171C5477F57}" type="parTrans" cxnId="{E1AE930E-CF83-4DFD-8484-C6048BFB4CB3}">
      <dgm:prSet/>
      <dgm:spPr/>
      <dgm:t>
        <a:bodyPr/>
        <a:lstStyle/>
        <a:p>
          <a:endParaRPr lang="sr-Latn-CS"/>
        </a:p>
      </dgm:t>
    </dgm:pt>
    <dgm:pt modelId="{D60BE508-8EE0-4670-9789-288C4C8861C6}" type="sibTrans" cxnId="{E1AE930E-CF83-4DFD-8484-C6048BFB4CB3}">
      <dgm:prSet/>
      <dgm:spPr/>
      <dgm:t>
        <a:bodyPr/>
        <a:lstStyle/>
        <a:p>
          <a:endParaRPr lang="sr-Latn-CS"/>
        </a:p>
      </dgm:t>
    </dgm:pt>
    <dgm:pt modelId="{024ABDAB-C850-488A-9C7E-41B0F7D55D29}">
      <dgm:prSet phldrT="[Text]"/>
      <dgm:spPr/>
      <dgm:t>
        <a:bodyPr/>
        <a:lstStyle/>
        <a:p>
          <a:r>
            <a:rPr lang="sr-Cyrl-CS" b="1" i="1" dirty="0" smtClean="0"/>
            <a:t>2. Искуство</a:t>
          </a:r>
          <a:r>
            <a:rPr lang="sr-Cyrl-CS" dirty="0" smtClean="0"/>
            <a:t> (која образовна искуства могу омогућити постизање тих циљева?)</a:t>
          </a:r>
          <a:endParaRPr lang="sr-Latn-CS" dirty="0"/>
        </a:p>
      </dgm:t>
    </dgm:pt>
    <dgm:pt modelId="{94301744-1083-4E63-B859-387BC18A4047}" type="parTrans" cxnId="{8A3EF42F-DB24-44E4-9A54-3EA52901A64B}">
      <dgm:prSet/>
      <dgm:spPr/>
      <dgm:t>
        <a:bodyPr/>
        <a:lstStyle/>
        <a:p>
          <a:endParaRPr lang="sr-Latn-CS"/>
        </a:p>
      </dgm:t>
    </dgm:pt>
    <dgm:pt modelId="{1D224100-BC69-47EF-9CA4-064BC4F8670B}" type="sibTrans" cxnId="{8A3EF42F-DB24-44E4-9A54-3EA52901A64B}">
      <dgm:prSet/>
      <dgm:spPr/>
      <dgm:t>
        <a:bodyPr/>
        <a:lstStyle/>
        <a:p>
          <a:endParaRPr lang="sr-Latn-CS"/>
        </a:p>
      </dgm:t>
    </dgm:pt>
    <dgm:pt modelId="{BB8FEA93-C89F-44F1-8363-BD3DBFEF0DCE}">
      <dgm:prSet phldrT="[Text]"/>
      <dgm:spPr/>
      <dgm:t>
        <a:bodyPr/>
        <a:lstStyle/>
        <a:p>
          <a:r>
            <a:rPr lang="sr-Cyrl-CS" b="1" i="1" dirty="0" smtClean="0"/>
            <a:t>4. Евалуација </a:t>
          </a:r>
          <a:r>
            <a:rPr lang="sr-Cyrl-CS" b="0" i="0" dirty="0" smtClean="0"/>
            <a:t>(како утврдити да ли су циљеви заиста постигнути?)</a:t>
          </a:r>
          <a:endParaRPr lang="sr-Latn-CS" b="1" i="1" dirty="0"/>
        </a:p>
      </dgm:t>
    </dgm:pt>
    <dgm:pt modelId="{48E3D26B-24E2-419E-AA17-4108987BF584}" type="parTrans" cxnId="{CBCEB564-2927-4229-A343-BDF1048EA08F}">
      <dgm:prSet/>
      <dgm:spPr/>
      <dgm:t>
        <a:bodyPr/>
        <a:lstStyle/>
        <a:p>
          <a:endParaRPr lang="sr-Latn-CS"/>
        </a:p>
      </dgm:t>
    </dgm:pt>
    <dgm:pt modelId="{28351104-9D3E-4FBA-A2D3-010D4B08D487}" type="sibTrans" cxnId="{CBCEB564-2927-4229-A343-BDF1048EA08F}">
      <dgm:prSet/>
      <dgm:spPr/>
      <dgm:t>
        <a:bodyPr/>
        <a:lstStyle/>
        <a:p>
          <a:endParaRPr lang="sr-Latn-CS"/>
        </a:p>
      </dgm:t>
    </dgm:pt>
    <dgm:pt modelId="{97379E13-0F4B-40A3-8025-A670A595EA71}">
      <dgm:prSet phldrT="[Text]"/>
      <dgm:spPr/>
      <dgm:t>
        <a:bodyPr/>
        <a:lstStyle/>
        <a:p>
          <a:r>
            <a:rPr lang="sr-Cyrl-CS" b="1" i="1" dirty="0" smtClean="0"/>
            <a:t>3. Организација </a:t>
          </a:r>
          <a:r>
            <a:rPr lang="sr-Cyrl-CS" b="0" i="0" dirty="0" smtClean="0"/>
            <a:t>(како та искуства ефикасно организовати?)</a:t>
          </a:r>
          <a:endParaRPr lang="sr-Latn-CS" b="1" i="1" dirty="0"/>
        </a:p>
      </dgm:t>
    </dgm:pt>
    <dgm:pt modelId="{80A94BE9-6D6E-4A1F-94F2-BC8391AAA387}" type="parTrans" cxnId="{C61B10E1-E642-4816-ADA4-6B5779443978}">
      <dgm:prSet/>
      <dgm:spPr/>
      <dgm:t>
        <a:bodyPr/>
        <a:lstStyle/>
        <a:p>
          <a:endParaRPr lang="sr-Latn-CS"/>
        </a:p>
      </dgm:t>
    </dgm:pt>
    <dgm:pt modelId="{F0D95368-6F54-4E6E-AFF6-6219467C4050}" type="sibTrans" cxnId="{C61B10E1-E642-4816-ADA4-6B5779443978}">
      <dgm:prSet/>
      <dgm:spPr/>
      <dgm:t>
        <a:bodyPr/>
        <a:lstStyle/>
        <a:p>
          <a:endParaRPr lang="sr-Latn-CS"/>
        </a:p>
      </dgm:t>
    </dgm:pt>
    <dgm:pt modelId="{CB8C5C0C-D80D-4B79-A29C-E913942032EA}" type="pres">
      <dgm:prSet presAssocID="{4660EE49-4AF8-400F-B98F-4831B7EC9CB6}" presName="matrix" presStyleCnt="0">
        <dgm:presLayoutVars>
          <dgm:chMax val="1"/>
          <dgm:dir/>
          <dgm:resizeHandles val="exact"/>
        </dgm:presLayoutVars>
      </dgm:prSet>
      <dgm:spPr/>
      <dgm:t>
        <a:bodyPr/>
        <a:lstStyle/>
        <a:p>
          <a:endParaRPr lang="sr-Latn-CS"/>
        </a:p>
      </dgm:t>
    </dgm:pt>
    <dgm:pt modelId="{4C7F80C1-F51A-4B5E-A5CB-7F983B15616F}" type="pres">
      <dgm:prSet presAssocID="{4660EE49-4AF8-400F-B98F-4831B7EC9CB6}" presName="diamond" presStyleLbl="bgShp" presStyleIdx="0" presStyleCnt="1"/>
      <dgm:spPr/>
      <dgm:t>
        <a:bodyPr/>
        <a:lstStyle/>
        <a:p>
          <a:endParaRPr lang="sr-Latn-CS"/>
        </a:p>
      </dgm:t>
    </dgm:pt>
    <dgm:pt modelId="{F67E90F7-3839-4485-9089-1FB4946D0120}" type="pres">
      <dgm:prSet presAssocID="{4660EE49-4AF8-400F-B98F-4831B7EC9CB6}" presName="quad1" presStyleLbl="node1" presStyleIdx="0" presStyleCnt="4" custScaleX="143233" custLinFactNeighborX="-32378" custLinFactNeighborY="-1695">
        <dgm:presLayoutVars>
          <dgm:chMax val="0"/>
          <dgm:chPref val="0"/>
          <dgm:bulletEnabled val="1"/>
        </dgm:presLayoutVars>
      </dgm:prSet>
      <dgm:spPr/>
      <dgm:t>
        <a:bodyPr/>
        <a:lstStyle/>
        <a:p>
          <a:endParaRPr lang="sr-Latn-CS"/>
        </a:p>
      </dgm:t>
    </dgm:pt>
    <dgm:pt modelId="{315FE307-04C9-4B19-B8D4-BC4631DB2CA2}" type="pres">
      <dgm:prSet presAssocID="{4660EE49-4AF8-400F-B98F-4831B7EC9CB6}" presName="quad2" presStyleLbl="node1" presStyleIdx="1" presStyleCnt="4" custScaleX="143234" custLinFactNeighborX="33960" custLinFactNeighborY="-1695">
        <dgm:presLayoutVars>
          <dgm:chMax val="0"/>
          <dgm:chPref val="0"/>
          <dgm:bulletEnabled val="1"/>
        </dgm:presLayoutVars>
      </dgm:prSet>
      <dgm:spPr/>
      <dgm:t>
        <a:bodyPr/>
        <a:lstStyle/>
        <a:p>
          <a:endParaRPr lang="sr-Latn-CS"/>
        </a:p>
      </dgm:t>
    </dgm:pt>
    <dgm:pt modelId="{A097BC15-F967-4617-A60F-CEB6A8C823B2}" type="pres">
      <dgm:prSet presAssocID="{4660EE49-4AF8-400F-B98F-4831B7EC9CB6}" presName="quad3" presStyleLbl="node1" presStyleIdx="2" presStyleCnt="4" custScaleX="143233" custLinFactNeighborX="-35054" custLinFactNeighborY="3934">
        <dgm:presLayoutVars>
          <dgm:chMax val="0"/>
          <dgm:chPref val="0"/>
          <dgm:bulletEnabled val="1"/>
        </dgm:presLayoutVars>
      </dgm:prSet>
      <dgm:spPr/>
      <dgm:t>
        <a:bodyPr/>
        <a:lstStyle/>
        <a:p>
          <a:endParaRPr lang="sr-Latn-CS"/>
        </a:p>
      </dgm:t>
    </dgm:pt>
    <dgm:pt modelId="{BCE4C17A-4822-4AB6-B72B-1AFA5AA29A9F}" type="pres">
      <dgm:prSet presAssocID="{4660EE49-4AF8-400F-B98F-4831B7EC9CB6}" presName="quad4" presStyleLbl="node1" presStyleIdx="3" presStyleCnt="4" custScaleX="148165" custLinFactNeighborX="36425" custLinFactNeighborY="-114">
        <dgm:presLayoutVars>
          <dgm:chMax val="0"/>
          <dgm:chPref val="0"/>
          <dgm:bulletEnabled val="1"/>
        </dgm:presLayoutVars>
      </dgm:prSet>
      <dgm:spPr/>
      <dgm:t>
        <a:bodyPr/>
        <a:lstStyle/>
        <a:p>
          <a:endParaRPr lang="sr-Latn-CS"/>
        </a:p>
      </dgm:t>
    </dgm:pt>
  </dgm:ptLst>
  <dgm:cxnLst>
    <dgm:cxn modelId="{C82BC87A-9987-4A6A-A419-D98788B238A1}" type="presOf" srcId="{024ABDAB-C850-488A-9C7E-41B0F7D55D29}" destId="{315FE307-04C9-4B19-B8D4-BC4631DB2CA2}" srcOrd="0" destOrd="0" presId="urn:microsoft.com/office/officeart/2005/8/layout/matrix3"/>
    <dgm:cxn modelId="{E1AE930E-CF83-4DFD-8484-C6048BFB4CB3}" srcId="{4660EE49-4AF8-400F-B98F-4831B7EC9CB6}" destId="{73D28A4D-B0C5-4114-9511-FB1E1CA6B716}" srcOrd="0" destOrd="0" parTransId="{BAE7E3E4-594E-4A5D-A56B-4171C5477F57}" sibTransId="{D60BE508-8EE0-4670-9789-288C4C8861C6}"/>
    <dgm:cxn modelId="{DEB636D2-F194-4BED-967E-E52E7E84E49B}" type="presOf" srcId="{BB8FEA93-C89F-44F1-8363-BD3DBFEF0DCE}" destId="{A097BC15-F967-4617-A60F-CEB6A8C823B2}" srcOrd="0" destOrd="0" presId="urn:microsoft.com/office/officeart/2005/8/layout/matrix3"/>
    <dgm:cxn modelId="{8A3EF42F-DB24-44E4-9A54-3EA52901A64B}" srcId="{4660EE49-4AF8-400F-B98F-4831B7EC9CB6}" destId="{024ABDAB-C850-488A-9C7E-41B0F7D55D29}" srcOrd="1" destOrd="0" parTransId="{94301744-1083-4E63-B859-387BC18A4047}" sibTransId="{1D224100-BC69-47EF-9CA4-064BC4F8670B}"/>
    <dgm:cxn modelId="{D1E7A55A-68AF-4725-98C2-51C7BA9DE28E}" type="presOf" srcId="{4660EE49-4AF8-400F-B98F-4831B7EC9CB6}" destId="{CB8C5C0C-D80D-4B79-A29C-E913942032EA}" srcOrd="0" destOrd="0" presId="urn:microsoft.com/office/officeart/2005/8/layout/matrix3"/>
    <dgm:cxn modelId="{74CC8616-9A01-4F1F-8D69-6DD3E6C22B1E}" type="presOf" srcId="{97379E13-0F4B-40A3-8025-A670A595EA71}" destId="{BCE4C17A-4822-4AB6-B72B-1AFA5AA29A9F}" srcOrd="0" destOrd="0" presId="urn:microsoft.com/office/officeart/2005/8/layout/matrix3"/>
    <dgm:cxn modelId="{4A2D17D4-6114-4965-B379-E12E8D6549E6}" type="presOf" srcId="{73D28A4D-B0C5-4114-9511-FB1E1CA6B716}" destId="{F67E90F7-3839-4485-9089-1FB4946D0120}" srcOrd="0" destOrd="0" presId="urn:microsoft.com/office/officeart/2005/8/layout/matrix3"/>
    <dgm:cxn modelId="{CBCEB564-2927-4229-A343-BDF1048EA08F}" srcId="{4660EE49-4AF8-400F-B98F-4831B7EC9CB6}" destId="{BB8FEA93-C89F-44F1-8363-BD3DBFEF0DCE}" srcOrd="2" destOrd="0" parTransId="{48E3D26B-24E2-419E-AA17-4108987BF584}" sibTransId="{28351104-9D3E-4FBA-A2D3-010D4B08D487}"/>
    <dgm:cxn modelId="{C61B10E1-E642-4816-ADA4-6B5779443978}" srcId="{4660EE49-4AF8-400F-B98F-4831B7EC9CB6}" destId="{97379E13-0F4B-40A3-8025-A670A595EA71}" srcOrd="3" destOrd="0" parTransId="{80A94BE9-6D6E-4A1F-94F2-BC8391AAA387}" sibTransId="{F0D95368-6F54-4E6E-AFF6-6219467C4050}"/>
    <dgm:cxn modelId="{7EB5E042-0A18-4681-9E14-394598B5C872}" type="presParOf" srcId="{CB8C5C0C-D80D-4B79-A29C-E913942032EA}" destId="{4C7F80C1-F51A-4B5E-A5CB-7F983B15616F}" srcOrd="0" destOrd="0" presId="urn:microsoft.com/office/officeart/2005/8/layout/matrix3"/>
    <dgm:cxn modelId="{602F141F-9BEC-44AD-9436-AFD8F94DE7A6}" type="presParOf" srcId="{CB8C5C0C-D80D-4B79-A29C-E913942032EA}" destId="{F67E90F7-3839-4485-9089-1FB4946D0120}" srcOrd="1" destOrd="0" presId="urn:microsoft.com/office/officeart/2005/8/layout/matrix3"/>
    <dgm:cxn modelId="{234F78C2-E829-4F3A-B132-2E43B94234F1}" type="presParOf" srcId="{CB8C5C0C-D80D-4B79-A29C-E913942032EA}" destId="{315FE307-04C9-4B19-B8D4-BC4631DB2CA2}" srcOrd="2" destOrd="0" presId="urn:microsoft.com/office/officeart/2005/8/layout/matrix3"/>
    <dgm:cxn modelId="{111FB96D-8E17-41B0-A3AD-4F8E1C3076EC}" type="presParOf" srcId="{CB8C5C0C-D80D-4B79-A29C-E913942032EA}" destId="{A097BC15-F967-4617-A60F-CEB6A8C823B2}" srcOrd="3" destOrd="0" presId="urn:microsoft.com/office/officeart/2005/8/layout/matrix3"/>
    <dgm:cxn modelId="{54BA0F5A-ACAB-474C-9476-9178F8222852}" type="presParOf" srcId="{CB8C5C0C-D80D-4B79-A29C-E913942032EA}" destId="{BCE4C17A-4822-4AB6-B72B-1AFA5AA29A9F}" srcOrd="4" destOrd="0" presId="urn:microsoft.com/office/officeart/2005/8/layout/matrix3"/>
  </dgm:cxnLst>
  <dgm:bg/>
  <dgm:whole/>
</dgm:dataModel>
</file>

<file path=ppt/diagrams/data4.xml><?xml version="1.0" encoding="utf-8"?>
<dgm:dataModel xmlns:dgm="http://schemas.openxmlformats.org/drawingml/2006/diagram" xmlns:a="http://schemas.openxmlformats.org/drawingml/2006/main">
  <dgm:ptLst>
    <dgm:pt modelId="{A74A17E3-2CD8-49B5-B787-BBAF6CA0163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sr-Latn-CS"/>
        </a:p>
      </dgm:t>
    </dgm:pt>
    <dgm:pt modelId="{40DEF7AA-1B91-46B7-85B2-621466FD0599}">
      <dgm:prSet phldrT="[Text]"/>
      <dgm:spPr/>
      <dgm:t>
        <a:bodyPr/>
        <a:lstStyle/>
        <a:p>
          <a:r>
            <a:rPr lang="sr-Cyrl-CS" dirty="0" smtClean="0"/>
            <a:t>Постављање исхода у центар образовног процеса</a:t>
          </a:r>
          <a:endParaRPr lang="sr-Latn-CS" dirty="0"/>
        </a:p>
      </dgm:t>
    </dgm:pt>
    <dgm:pt modelId="{72A5789B-F08D-490E-AB7B-58D823FDD8C2}" type="parTrans" cxnId="{27E69208-7B66-4A18-B18E-4379EB445B02}">
      <dgm:prSet/>
      <dgm:spPr/>
      <dgm:t>
        <a:bodyPr/>
        <a:lstStyle/>
        <a:p>
          <a:endParaRPr lang="sr-Latn-CS"/>
        </a:p>
      </dgm:t>
    </dgm:pt>
    <dgm:pt modelId="{F563EEAD-44CC-4E26-8986-FF2B388E1E64}" type="sibTrans" cxnId="{27E69208-7B66-4A18-B18E-4379EB445B02}">
      <dgm:prSet/>
      <dgm:spPr/>
      <dgm:t>
        <a:bodyPr/>
        <a:lstStyle/>
        <a:p>
          <a:endParaRPr lang="sr-Latn-CS"/>
        </a:p>
      </dgm:t>
    </dgm:pt>
    <dgm:pt modelId="{D3237BD6-16DE-49A6-9FB6-98891B64CFCF}">
      <dgm:prSet phldrT="[Text]"/>
      <dgm:spPr/>
      <dgm:t>
        <a:bodyPr/>
        <a:lstStyle/>
        <a:p>
          <a:r>
            <a:rPr lang="sr-Cyrl-CS" dirty="0" smtClean="0"/>
            <a:t>Јасно дефинисани и операционализовани циљеви и исходи образовања</a:t>
          </a:r>
          <a:endParaRPr lang="sr-Latn-CS" dirty="0"/>
        </a:p>
      </dgm:t>
    </dgm:pt>
    <dgm:pt modelId="{82CF7321-42EB-4A00-874A-8527C1FF9257}" type="parTrans" cxnId="{B62AF153-6FEF-42FF-9FFC-BED844B74F50}">
      <dgm:prSet/>
      <dgm:spPr/>
      <dgm:t>
        <a:bodyPr/>
        <a:lstStyle/>
        <a:p>
          <a:endParaRPr lang="sr-Latn-CS"/>
        </a:p>
      </dgm:t>
    </dgm:pt>
    <dgm:pt modelId="{C6CD8510-9272-49A2-9974-2114ABB36905}" type="sibTrans" cxnId="{B62AF153-6FEF-42FF-9FFC-BED844B74F50}">
      <dgm:prSet/>
      <dgm:spPr/>
      <dgm:t>
        <a:bodyPr/>
        <a:lstStyle/>
        <a:p>
          <a:endParaRPr lang="sr-Latn-CS"/>
        </a:p>
      </dgm:t>
    </dgm:pt>
    <dgm:pt modelId="{15FF6D28-0F29-4230-AD4F-0B1171685EDD}">
      <dgm:prSet phldrT="[Text]"/>
      <dgm:spPr/>
      <dgm:t>
        <a:bodyPr/>
        <a:lstStyle/>
        <a:p>
          <a:r>
            <a:rPr lang="sr-Cyrl-CS" dirty="0" smtClean="0"/>
            <a:t>Настава која је усмерена на активности и ученика и наставника</a:t>
          </a:r>
          <a:endParaRPr lang="sr-Latn-CS" dirty="0"/>
        </a:p>
      </dgm:t>
    </dgm:pt>
    <dgm:pt modelId="{611DA708-5E9F-41A6-B3E4-BEF6486450C8}" type="parTrans" cxnId="{EAD0E1EC-2CCB-478D-B3D5-CE605C6994A8}">
      <dgm:prSet/>
      <dgm:spPr/>
      <dgm:t>
        <a:bodyPr/>
        <a:lstStyle/>
        <a:p>
          <a:endParaRPr lang="sr-Latn-CS"/>
        </a:p>
      </dgm:t>
    </dgm:pt>
    <dgm:pt modelId="{B7A2EFFE-960B-4140-8618-098112C38BFD}" type="sibTrans" cxnId="{EAD0E1EC-2CCB-478D-B3D5-CE605C6994A8}">
      <dgm:prSet/>
      <dgm:spPr/>
      <dgm:t>
        <a:bodyPr/>
        <a:lstStyle/>
        <a:p>
          <a:endParaRPr lang="sr-Latn-CS"/>
        </a:p>
      </dgm:t>
    </dgm:pt>
    <dgm:pt modelId="{86A7927D-B036-4730-B98C-235F2851FD8A}">
      <dgm:prSet phldrT="[Text]"/>
      <dgm:spPr/>
      <dgm:t>
        <a:bodyPr/>
        <a:lstStyle/>
        <a:p>
          <a:r>
            <a:rPr lang="sr-Cyrl-CS" dirty="0" smtClean="0"/>
            <a:t>Повећана аутономија школе и наставника</a:t>
          </a:r>
          <a:endParaRPr lang="sr-Latn-CS" dirty="0"/>
        </a:p>
      </dgm:t>
    </dgm:pt>
    <dgm:pt modelId="{6DC7FFEE-6707-4794-A200-DA0BC713D6E7}" type="parTrans" cxnId="{5DEAFB8B-E6D7-4376-A112-D321039C9A32}">
      <dgm:prSet/>
      <dgm:spPr/>
      <dgm:t>
        <a:bodyPr/>
        <a:lstStyle/>
        <a:p>
          <a:endParaRPr lang="sr-Latn-CS"/>
        </a:p>
      </dgm:t>
    </dgm:pt>
    <dgm:pt modelId="{9118A6B7-FCDA-4AC0-B63F-9E2ADD9AF7DB}" type="sibTrans" cxnId="{5DEAFB8B-E6D7-4376-A112-D321039C9A32}">
      <dgm:prSet/>
      <dgm:spPr/>
      <dgm:t>
        <a:bodyPr/>
        <a:lstStyle/>
        <a:p>
          <a:endParaRPr lang="sr-Latn-CS"/>
        </a:p>
      </dgm:t>
    </dgm:pt>
    <dgm:pt modelId="{3F8A348F-303A-4A5F-8846-F542D3D4082B}">
      <dgm:prSet phldrT="[Text]"/>
      <dgm:spPr/>
      <dgm:t>
        <a:bodyPr/>
        <a:lstStyle/>
        <a:p>
          <a:r>
            <a:rPr lang="sr-Cyrl-CS" dirty="0" smtClean="0"/>
            <a:t>Праћење и вредновање степена остварености дефинисаних исхода образовања</a:t>
          </a:r>
          <a:endParaRPr lang="sr-Latn-CS" dirty="0"/>
        </a:p>
      </dgm:t>
    </dgm:pt>
    <dgm:pt modelId="{28C4BC76-3815-49E0-A258-FC0BFBB91335}" type="parTrans" cxnId="{E87B9029-A975-4E75-B0F5-00371A67856A}">
      <dgm:prSet/>
      <dgm:spPr/>
      <dgm:t>
        <a:bodyPr/>
        <a:lstStyle/>
        <a:p>
          <a:endParaRPr lang="sr-Latn-CS"/>
        </a:p>
      </dgm:t>
    </dgm:pt>
    <dgm:pt modelId="{A301C377-FBFD-4AE9-A271-46DBAF614A66}" type="sibTrans" cxnId="{E87B9029-A975-4E75-B0F5-00371A67856A}">
      <dgm:prSet/>
      <dgm:spPr/>
      <dgm:t>
        <a:bodyPr/>
        <a:lstStyle/>
        <a:p>
          <a:endParaRPr lang="sr-Latn-CS"/>
        </a:p>
      </dgm:t>
    </dgm:pt>
    <dgm:pt modelId="{5ACEB269-7EBC-46EC-B1C2-66ABC238B0EE}" type="pres">
      <dgm:prSet presAssocID="{A74A17E3-2CD8-49B5-B787-BBAF6CA01630}" presName="diagram" presStyleCnt="0">
        <dgm:presLayoutVars>
          <dgm:dir/>
          <dgm:resizeHandles val="exact"/>
        </dgm:presLayoutVars>
      </dgm:prSet>
      <dgm:spPr/>
      <dgm:t>
        <a:bodyPr/>
        <a:lstStyle/>
        <a:p>
          <a:endParaRPr lang="sr-Latn-CS"/>
        </a:p>
      </dgm:t>
    </dgm:pt>
    <dgm:pt modelId="{D681BFCC-CF52-4356-B9D3-755FD164D278}" type="pres">
      <dgm:prSet presAssocID="{40DEF7AA-1B91-46B7-85B2-621466FD0599}" presName="node" presStyleLbl="node1" presStyleIdx="0" presStyleCnt="5">
        <dgm:presLayoutVars>
          <dgm:bulletEnabled val="1"/>
        </dgm:presLayoutVars>
      </dgm:prSet>
      <dgm:spPr/>
      <dgm:t>
        <a:bodyPr/>
        <a:lstStyle/>
        <a:p>
          <a:endParaRPr lang="sr-Latn-CS"/>
        </a:p>
      </dgm:t>
    </dgm:pt>
    <dgm:pt modelId="{D2404B7F-1335-4106-8C3D-EF4526E7B65F}" type="pres">
      <dgm:prSet presAssocID="{F563EEAD-44CC-4E26-8986-FF2B388E1E64}" presName="sibTrans" presStyleCnt="0"/>
      <dgm:spPr/>
      <dgm:t>
        <a:bodyPr/>
        <a:lstStyle/>
        <a:p>
          <a:endParaRPr lang="sr-Latn-CS"/>
        </a:p>
      </dgm:t>
    </dgm:pt>
    <dgm:pt modelId="{69FB712A-C61B-4077-845E-CD38B8B7DBBA}" type="pres">
      <dgm:prSet presAssocID="{D3237BD6-16DE-49A6-9FB6-98891B64CFCF}" presName="node" presStyleLbl="node1" presStyleIdx="1" presStyleCnt="5">
        <dgm:presLayoutVars>
          <dgm:bulletEnabled val="1"/>
        </dgm:presLayoutVars>
      </dgm:prSet>
      <dgm:spPr/>
      <dgm:t>
        <a:bodyPr/>
        <a:lstStyle/>
        <a:p>
          <a:endParaRPr lang="sr-Latn-CS"/>
        </a:p>
      </dgm:t>
    </dgm:pt>
    <dgm:pt modelId="{5EDC803B-F61E-467B-9BFF-C6DACCC1E05F}" type="pres">
      <dgm:prSet presAssocID="{C6CD8510-9272-49A2-9974-2114ABB36905}" presName="sibTrans" presStyleCnt="0"/>
      <dgm:spPr/>
      <dgm:t>
        <a:bodyPr/>
        <a:lstStyle/>
        <a:p>
          <a:endParaRPr lang="sr-Latn-CS"/>
        </a:p>
      </dgm:t>
    </dgm:pt>
    <dgm:pt modelId="{33BF6082-F598-4D65-B7AE-B3BB6B96FBF8}" type="pres">
      <dgm:prSet presAssocID="{15FF6D28-0F29-4230-AD4F-0B1171685EDD}" presName="node" presStyleLbl="node1" presStyleIdx="2" presStyleCnt="5">
        <dgm:presLayoutVars>
          <dgm:bulletEnabled val="1"/>
        </dgm:presLayoutVars>
      </dgm:prSet>
      <dgm:spPr/>
      <dgm:t>
        <a:bodyPr/>
        <a:lstStyle/>
        <a:p>
          <a:endParaRPr lang="sr-Latn-CS"/>
        </a:p>
      </dgm:t>
    </dgm:pt>
    <dgm:pt modelId="{A82B9676-5447-4669-A783-D9FAAAB3F58C}" type="pres">
      <dgm:prSet presAssocID="{B7A2EFFE-960B-4140-8618-098112C38BFD}" presName="sibTrans" presStyleCnt="0"/>
      <dgm:spPr/>
      <dgm:t>
        <a:bodyPr/>
        <a:lstStyle/>
        <a:p>
          <a:endParaRPr lang="sr-Latn-CS"/>
        </a:p>
      </dgm:t>
    </dgm:pt>
    <dgm:pt modelId="{83DB54E2-CBD7-4360-91D6-8821848F0F57}" type="pres">
      <dgm:prSet presAssocID="{86A7927D-B036-4730-B98C-235F2851FD8A}" presName="node" presStyleLbl="node1" presStyleIdx="3" presStyleCnt="5">
        <dgm:presLayoutVars>
          <dgm:bulletEnabled val="1"/>
        </dgm:presLayoutVars>
      </dgm:prSet>
      <dgm:spPr/>
      <dgm:t>
        <a:bodyPr/>
        <a:lstStyle/>
        <a:p>
          <a:endParaRPr lang="sr-Latn-CS"/>
        </a:p>
      </dgm:t>
    </dgm:pt>
    <dgm:pt modelId="{9DDFB3E5-7F93-4AA7-B275-C4968059FDE2}" type="pres">
      <dgm:prSet presAssocID="{9118A6B7-FCDA-4AC0-B63F-9E2ADD9AF7DB}" presName="sibTrans" presStyleCnt="0"/>
      <dgm:spPr/>
      <dgm:t>
        <a:bodyPr/>
        <a:lstStyle/>
        <a:p>
          <a:endParaRPr lang="sr-Latn-CS"/>
        </a:p>
      </dgm:t>
    </dgm:pt>
    <dgm:pt modelId="{AC5FD097-4CE5-4542-B10B-B271F0AED489}" type="pres">
      <dgm:prSet presAssocID="{3F8A348F-303A-4A5F-8846-F542D3D4082B}" presName="node" presStyleLbl="node1" presStyleIdx="4" presStyleCnt="5">
        <dgm:presLayoutVars>
          <dgm:bulletEnabled val="1"/>
        </dgm:presLayoutVars>
      </dgm:prSet>
      <dgm:spPr/>
      <dgm:t>
        <a:bodyPr/>
        <a:lstStyle/>
        <a:p>
          <a:endParaRPr lang="sr-Latn-CS"/>
        </a:p>
      </dgm:t>
    </dgm:pt>
  </dgm:ptLst>
  <dgm:cxnLst>
    <dgm:cxn modelId="{E87B9029-A975-4E75-B0F5-00371A67856A}" srcId="{A74A17E3-2CD8-49B5-B787-BBAF6CA01630}" destId="{3F8A348F-303A-4A5F-8846-F542D3D4082B}" srcOrd="4" destOrd="0" parTransId="{28C4BC76-3815-49E0-A258-FC0BFBB91335}" sibTransId="{A301C377-FBFD-4AE9-A271-46DBAF614A66}"/>
    <dgm:cxn modelId="{8357D74B-0C34-4A1D-A183-CE208B2EEE49}" type="presOf" srcId="{3F8A348F-303A-4A5F-8846-F542D3D4082B}" destId="{AC5FD097-4CE5-4542-B10B-B271F0AED489}" srcOrd="0" destOrd="0" presId="urn:microsoft.com/office/officeart/2005/8/layout/default"/>
    <dgm:cxn modelId="{B62AF153-6FEF-42FF-9FFC-BED844B74F50}" srcId="{A74A17E3-2CD8-49B5-B787-BBAF6CA01630}" destId="{D3237BD6-16DE-49A6-9FB6-98891B64CFCF}" srcOrd="1" destOrd="0" parTransId="{82CF7321-42EB-4A00-874A-8527C1FF9257}" sibTransId="{C6CD8510-9272-49A2-9974-2114ABB36905}"/>
    <dgm:cxn modelId="{27E69208-7B66-4A18-B18E-4379EB445B02}" srcId="{A74A17E3-2CD8-49B5-B787-BBAF6CA01630}" destId="{40DEF7AA-1B91-46B7-85B2-621466FD0599}" srcOrd="0" destOrd="0" parTransId="{72A5789B-F08D-490E-AB7B-58D823FDD8C2}" sibTransId="{F563EEAD-44CC-4E26-8986-FF2B388E1E64}"/>
    <dgm:cxn modelId="{341C5AAE-E081-42F2-B983-F4A6CDC9FB56}" type="presOf" srcId="{40DEF7AA-1B91-46B7-85B2-621466FD0599}" destId="{D681BFCC-CF52-4356-B9D3-755FD164D278}" srcOrd="0" destOrd="0" presId="urn:microsoft.com/office/officeart/2005/8/layout/default"/>
    <dgm:cxn modelId="{5DEAFB8B-E6D7-4376-A112-D321039C9A32}" srcId="{A74A17E3-2CD8-49B5-B787-BBAF6CA01630}" destId="{86A7927D-B036-4730-B98C-235F2851FD8A}" srcOrd="3" destOrd="0" parTransId="{6DC7FFEE-6707-4794-A200-DA0BC713D6E7}" sibTransId="{9118A6B7-FCDA-4AC0-B63F-9E2ADD9AF7DB}"/>
    <dgm:cxn modelId="{29A582CC-61FD-4B2D-912D-E23D606E6422}" type="presOf" srcId="{A74A17E3-2CD8-49B5-B787-BBAF6CA01630}" destId="{5ACEB269-7EBC-46EC-B1C2-66ABC238B0EE}" srcOrd="0" destOrd="0" presId="urn:microsoft.com/office/officeart/2005/8/layout/default"/>
    <dgm:cxn modelId="{04C95F2B-B82E-4644-85AF-CB73AFB19D56}" type="presOf" srcId="{D3237BD6-16DE-49A6-9FB6-98891B64CFCF}" destId="{69FB712A-C61B-4077-845E-CD38B8B7DBBA}" srcOrd="0" destOrd="0" presId="urn:microsoft.com/office/officeart/2005/8/layout/default"/>
    <dgm:cxn modelId="{EAD0E1EC-2CCB-478D-B3D5-CE605C6994A8}" srcId="{A74A17E3-2CD8-49B5-B787-BBAF6CA01630}" destId="{15FF6D28-0F29-4230-AD4F-0B1171685EDD}" srcOrd="2" destOrd="0" parTransId="{611DA708-5E9F-41A6-B3E4-BEF6486450C8}" sibTransId="{B7A2EFFE-960B-4140-8618-098112C38BFD}"/>
    <dgm:cxn modelId="{2C8A7024-0C88-4419-AC21-632E25C10C8A}" type="presOf" srcId="{86A7927D-B036-4730-B98C-235F2851FD8A}" destId="{83DB54E2-CBD7-4360-91D6-8821848F0F57}" srcOrd="0" destOrd="0" presId="urn:microsoft.com/office/officeart/2005/8/layout/default"/>
    <dgm:cxn modelId="{BA053A75-ED5E-4BC3-BF11-0EA641A295D9}" type="presOf" srcId="{15FF6D28-0F29-4230-AD4F-0B1171685EDD}" destId="{33BF6082-F598-4D65-B7AE-B3BB6B96FBF8}" srcOrd="0" destOrd="0" presId="urn:microsoft.com/office/officeart/2005/8/layout/default"/>
    <dgm:cxn modelId="{08A6DADE-53FA-4F83-8688-05F492A2243B}" type="presParOf" srcId="{5ACEB269-7EBC-46EC-B1C2-66ABC238B0EE}" destId="{D681BFCC-CF52-4356-B9D3-755FD164D278}" srcOrd="0" destOrd="0" presId="urn:microsoft.com/office/officeart/2005/8/layout/default"/>
    <dgm:cxn modelId="{FD14CCBE-5411-4BC0-A278-983C82616A87}" type="presParOf" srcId="{5ACEB269-7EBC-46EC-B1C2-66ABC238B0EE}" destId="{D2404B7F-1335-4106-8C3D-EF4526E7B65F}" srcOrd="1" destOrd="0" presId="urn:microsoft.com/office/officeart/2005/8/layout/default"/>
    <dgm:cxn modelId="{008CCFC4-8767-4A44-95EC-BDC819B4EA91}" type="presParOf" srcId="{5ACEB269-7EBC-46EC-B1C2-66ABC238B0EE}" destId="{69FB712A-C61B-4077-845E-CD38B8B7DBBA}" srcOrd="2" destOrd="0" presId="urn:microsoft.com/office/officeart/2005/8/layout/default"/>
    <dgm:cxn modelId="{755656FB-F4EB-47FE-97C3-377B48B42C07}" type="presParOf" srcId="{5ACEB269-7EBC-46EC-B1C2-66ABC238B0EE}" destId="{5EDC803B-F61E-467B-9BFF-C6DACCC1E05F}" srcOrd="3" destOrd="0" presId="urn:microsoft.com/office/officeart/2005/8/layout/default"/>
    <dgm:cxn modelId="{B94E3043-DAB3-45E5-9DBA-5AE0B0A05D79}" type="presParOf" srcId="{5ACEB269-7EBC-46EC-B1C2-66ABC238B0EE}" destId="{33BF6082-F598-4D65-B7AE-B3BB6B96FBF8}" srcOrd="4" destOrd="0" presId="urn:microsoft.com/office/officeart/2005/8/layout/default"/>
    <dgm:cxn modelId="{0B3BC8FB-158B-49D1-8BC7-6EC66F9F5264}" type="presParOf" srcId="{5ACEB269-7EBC-46EC-B1C2-66ABC238B0EE}" destId="{A82B9676-5447-4669-A783-D9FAAAB3F58C}" srcOrd="5" destOrd="0" presId="urn:microsoft.com/office/officeart/2005/8/layout/default"/>
    <dgm:cxn modelId="{5A0CADAF-FE44-444D-841A-01592B52B842}" type="presParOf" srcId="{5ACEB269-7EBC-46EC-B1C2-66ABC238B0EE}" destId="{83DB54E2-CBD7-4360-91D6-8821848F0F57}" srcOrd="6" destOrd="0" presId="urn:microsoft.com/office/officeart/2005/8/layout/default"/>
    <dgm:cxn modelId="{D200A2BD-6028-4259-9958-A907B15DDCB8}" type="presParOf" srcId="{5ACEB269-7EBC-46EC-B1C2-66ABC238B0EE}" destId="{9DDFB3E5-7F93-4AA7-B275-C4968059FDE2}" srcOrd="7" destOrd="0" presId="urn:microsoft.com/office/officeart/2005/8/layout/default"/>
    <dgm:cxn modelId="{D6B377F5-7420-42D4-9AAD-699E33A97954}" type="presParOf" srcId="{5ACEB269-7EBC-46EC-B1C2-66ABC238B0EE}" destId="{AC5FD097-4CE5-4542-B10B-B271F0AED489}" srcOrd="8" destOrd="0" presId="urn:microsoft.com/office/officeart/2005/8/layout/default"/>
  </dgm:cxnLst>
  <dgm:bg/>
  <dgm:whole/>
</dgm:dataModel>
</file>

<file path=ppt/diagrams/data5.xml><?xml version="1.0" encoding="utf-8"?>
<dgm:dataModel xmlns:dgm="http://schemas.openxmlformats.org/drawingml/2006/diagram" xmlns:a="http://schemas.openxmlformats.org/drawingml/2006/main">
  <dgm:ptLst>
    <dgm:pt modelId="{5FDDB4A6-25D8-44DF-A7B3-10D50848293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sr-Latn-CS"/>
        </a:p>
      </dgm:t>
    </dgm:pt>
    <dgm:pt modelId="{66A2FCD2-41BC-4F3C-B25E-232F99444E52}">
      <dgm:prSet phldrT="[Text]"/>
      <dgm:spPr/>
      <dgm:t>
        <a:bodyPr/>
        <a:lstStyle/>
        <a:p>
          <a:r>
            <a:rPr lang="sr-Cyrl-CS" dirty="0" smtClean="0"/>
            <a:t>Процес учења се потискује у други план</a:t>
          </a:r>
          <a:endParaRPr lang="sr-Latn-CS" dirty="0"/>
        </a:p>
      </dgm:t>
    </dgm:pt>
    <dgm:pt modelId="{6C9F83FD-89FB-4834-A06A-59459D37AEA9}" type="parTrans" cxnId="{65C9B230-5391-4DBE-A189-363F7058E430}">
      <dgm:prSet/>
      <dgm:spPr/>
      <dgm:t>
        <a:bodyPr/>
        <a:lstStyle/>
        <a:p>
          <a:endParaRPr lang="sr-Latn-CS"/>
        </a:p>
      </dgm:t>
    </dgm:pt>
    <dgm:pt modelId="{405B0C2C-FD7C-46AC-B9A3-233A4A511CC3}" type="sibTrans" cxnId="{65C9B230-5391-4DBE-A189-363F7058E430}">
      <dgm:prSet/>
      <dgm:spPr/>
      <dgm:t>
        <a:bodyPr/>
        <a:lstStyle/>
        <a:p>
          <a:endParaRPr lang="sr-Latn-CS"/>
        </a:p>
      </dgm:t>
    </dgm:pt>
    <dgm:pt modelId="{CDF23A4D-1F18-4750-9358-62FF0072D0DA}">
      <dgm:prSet phldrT="[Text]"/>
      <dgm:spPr/>
      <dgm:t>
        <a:bodyPr/>
        <a:lstStyle/>
        <a:p>
          <a:r>
            <a:rPr lang="sr-Cyrl-CS" dirty="0" smtClean="0"/>
            <a:t>Рад наставника се процењује у односу на постигнуте резултате</a:t>
          </a:r>
          <a:endParaRPr lang="sr-Latn-CS" dirty="0"/>
        </a:p>
      </dgm:t>
    </dgm:pt>
    <dgm:pt modelId="{FD8B1ABC-12A7-4DF0-AE67-69CC467187B9}" type="parTrans" cxnId="{BA69390A-4F3A-4490-A169-8855630B3AE9}">
      <dgm:prSet/>
      <dgm:spPr/>
      <dgm:t>
        <a:bodyPr/>
        <a:lstStyle/>
        <a:p>
          <a:endParaRPr lang="sr-Latn-CS"/>
        </a:p>
      </dgm:t>
    </dgm:pt>
    <dgm:pt modelId="{0C6762F0-A96F-4801-8898-0429F5CE6063}" type="sibTrans" cxnId="{BA69390A-4F3A-4490-A169-8855630B3AE9}">
      <dgm:prSet/>
      <dgm:spPr/>
      <dgm:t>
        <a:bodyPr/>
        <a:lstStyle/>
        <a:p>
          <a:endParaRPr lang="sr-Latn-CS"/>
        </a:p>
      </dgm:t>
    </dgm:pt>
    <dgm:pt modelId="{493A7486-8DC2-4876-BD9B-34C65CA151C5}">
      <dgm:prSet phldrT="[Text]"/>
      <dgm:spPr/>
      <dgm:t>
        <a:bodyPr/>
        <a:lstStyle/>
        <a:p>
          <a:r>
            <a:rPr lang="sr-Cyrl-CS" dirty="0" smtClean="0"/>
            <a:t>Евалуација обухвата углавном декларативна знања</a:t>
          </a:r>
          <a:endParaRPr lang="sr-Latn-CS" dirty="0"/>
        </a:p>
      </dgm:t>
    </dgm:pt>
    <dgm:pt modelId="{CB982FDC-C5F6-416A-87BE-97B7900CA014}" type="parTrans" cxnId="{A398DB53-D652-4AAC-9827-73D159E9B655}">
      <dgm:prSet/>
      <dgm:spPr/>
      <dgm:t>
        <a:bodyPr/>
        <a:lstStyle/>
        <a:p>
          <a:endParaRPr lang="sr-Latn-CS"/>
        </a:p>
      </dgm:t>
    </dgm:pt>
    <dgm:pt modelId="{A83C80B7-0B6E-4EB4-A1E5-1F36BF1A51FF}" type="sibTrans" cxnId="{A398DB53-D652-4AAC-9827-73D159E9B655}">
      <dgm:prSet/>
      <dgm:spPr/>
      <dgm:t>
        <a:bodyPr/>
        <a:lstStyle/>
        <a:p>
          <a:endParaRPr lang="sr-Latn-CS"/>
        </a:p>
      </dgm:t>
    </dgm:pt>
    <dgm:pt modelId="{47DA1430-11DA-4608-818C-F7E61EA7F012}">
      <dgm:prSet phldrT="[Text]"/>
      <dgm:spPr/>
      <dgm:t>
        <a:bodyPr/>
        <a:lstStyle/>
        <a:p>
          <a:r>
            <a:rPr lang="sr-Cyrl-CS" dirty="0" smtClean="0"/>
            <a:t>Да ли наставници заиста реализују наставу усмерену ка циљевима?</a:t>
          </a:r>
          <a:endParaRPr lang="sr-Latn-CS" dirty="0"/>
        </a:p>
      </dgm:t>
    </dgm:pt>
    <dgm:pt modelId="{F0DDA08B-61EB-4E3E-97E7-7E3A1E1EC3F7}" type="parTrans" cxnId="{09F70F38-B717-4F4A-ADCA-1914DA1C3321}">
      <dgm:prSet/>
      <dgm:spPr/>
      <dgm:t>
        <a:bodyPr/>
        <a:lstStyle/>
        <a:p>
          <a:endParaRPr lang="sr-Latn-CS"/>
        </a:p>
      </dgm:t>
    </dgm:pt>
    <dgm:pt modelId="{9C3C485C-7AFD-4D69-B907-AAAB5139F2F6}" type="sibTrans" cxnId="{09F70F38-B717-4F4A-ADCA-1914DA1C3321}">
      <dgm:prSet/>
      <dgm:spPr/>
      <dgm:t>
        <a:bodyPr/>
        <a:lstStyle/>
        <a:p>
          <a:endParaRPr lang="sr-Latn-CS"/>
        </a:p>
      </dgm:t>
    </dgm:pt>
    <dgm:pt modelId="{9A82B033-96F4-4701-9BF4-F3B814BAFF9E}">
      <dgm:prSet phldrT="[Text]"/>
      <dgm:spPr/>
      <dgm:t>
        <a:bodyPr/>
        <a:lstStyle/>
        <a:p>
          <a:r>
            <a:rPr lang="sr-Cyrl-CS" dirty="0" smtClean="0"/>
            <a:t>Појава непредвиђених резултата</a:t>
          </a:r>
          <a:endParaRPr lang="sr-Latn-CS" dirty="0"/>
        </a:p>
      </dgm:t>
    </dgm:pt>
    <dgm:pt modelId="{73341BE7-B18A-47EC-9315-ACE3FF5DEFD4}" type="parTrans" cxnId="{7CB8E644-3B8C-4AB3-8DBA-941E682E0DCC}">
      <dgm:prSet/>
      <dgm:spPr/>
      <dgm:t>
        <a:bodyPr/>
        <a:lstStyle/>
        <a:p>
          <a:endParaRPr lang="sr-Latn-CS"/>
        </a:p>
      </dgm:t>
    </dgm:pt>
    <dgm:pt modelId="{68C79CE3-8EC2-4C0B-9172-3D7E94969FA9}" type="sibTrans" cxnId="{7CB8E644-3B8C-4AB3-8DBA-941E682E0DCC}">
      <dgm:prSet/>
      <dgm:spPr/>
      <dgm:t>
        <a:bodyPr/>
        <a:lstStyle/>
        <a:p>
          <a:endParaRPr lang="sr-Latn-CS"/>
        </a:p>
      </dgm:t>
    </dgm:pt>
    <dgm:pt modelId="{7662B549-C44F-4FB5-AA98-07F42BAF2CCB}" type="pres">
      <dgm:prSet presAssocID="{5FDDB4A6-25D8-44DF-A7B3-10D508482933}" presName="diagram" presStyleCnt="0">
        <dgm:presLayoutVars>
          <dgm:dir/>
          <dgm:resizeHandles val="exact"/>
        </dgm:presLayoutVars>
      </dgm:prSet>
      <dgm:spPr/>
      <dgm:t>
        <a:bodyPr/>
        <a:lstStyle/>
        <a:p>
          <a:endParaRPr lang="sr-Latn-CS"/>
        </a:p>
      </dgm:t>
    </dgm:pt>
    <dgm:pt modelId="{204398B3-AB22-4EA8-9AAF-F1BB6897EA4D}" type="pres">
      <dgm:prSet presAssocID="{66A2FCD2-41BC-4F3C-B25E-232F99444E52}" presName="node" presStyleLbl="node1" presStyleIdx="0" presStyleCnt="5">
        <dgm:presLayoutVars>
          <dgm:bulletEnabled val="1"/>
        </dgm:presLayoutVars>
      </dgm:prSet>
      <dgm:spPr/>
      <dgm:t>
        <a:bodyPr/>
        <a:lstStyle/>
        <a:p>
          <a:endParaRPr lang="sr-Latn-CS"/>
        </a:p>
      </dgm:t>
    </dgm:pt>
    <dgm:pt modelId="{CB770C22-C62F-4A09-84F7-2C32D266399E}" type="pres">
      <dgm:prSet presAssocID="{405B0C2C-FD7C-46AC-B9A3-233A4A511CC3}" presName="sibTrans" presStyleCnt="0"/>
      <dgm:spPr/>
      <dgm:t>
        <a:bodyPr/>
        <a:lstStyle/>
        <a:p>
          <a:endParaRPr lang="sr-Latn-CS"/>
        </a:p>
      </dgm:t>
    </dgm:pt>
    <dgm:pt modelId="{95918430-2AC0-4EFA-AF2E-1DA7A6F05349}" type="pres">
      <dgm:prSet presAssocID="{CDF23A4D-1F18-4750-9358-62FF0072D0DA}" presName="node" presStyleLbl="node1" presStyleIdx="1" presStyleCnt="5">
        <dgm:presLayoutVars>
          <dgm:bulletEnabled val="1"/>
        </dgm:presLayoutVars>
      </dgm:prSet>
      <dgm:spPr/>
      <dgm:t>
        <a:bodyPr/>
        <a:lstStyle/>
        <a:p>
          <a:endParaRPr lang="sr-Latn-CS"/>
        </a:p>
      </dgm:t>
    </dgm:pt>
    <dgm:pt modelId="{27D0E779-4069-468D-A606-F4E61BCC8D1E}" type="pres">
      <dgm:prSet presAssocID="{0C6762F0-A96F-4801-8898-0429F5CE6063}" presName="sibTrans" presStyleCnt="0"/>
      <dgm:spPr/>
      <dgm:t>
        <a:bodyPr/>
        <a:lstStyle/>
        <a:p>
          <a:endParaRPr lang="sr-Latn-CS"/>
        </a:p>
      </dgm:t>
    </dgm:pt>
    <dgm:pt modelId="{2FBE7D1F-E0E5-4B91-8635-C044A76CE4E6}" type="pres">
      <dgm:prSet presAssocID="{493A7486-8DC2-4876-BD9B-34C65CA151C5}" presName="node" presStyleLbl="node1" presStyleIdx="2" presStyleCnt="5">
        <dgm:presLayoutVars>
          <dgm:bulletEnabled val="1"/>
        </dgm:presLayoutVars>
      </dgm:prSet>
      <dgm:spPr/>
      <dgm:t>
        <a:bodyPr/>
        <a:lstStyle/>
        <a:p>
          <a:endParaRPr lang="sr-Latn-CS"/>
        </a:p>
      </dgm:t>
    </dgm:pt>
    <dgm:pt modelId="{66182570-727B-4A35-A60F-885C018AB79A}" type="pres">
      <dgm:prSet presAssocID="{A83C80B7-0B6E-4EB4-A1E5-1F36BF1A51FF}" presName="sibTrans" presStyleCnt="0"/>
      <dgm:spPr/>
      <dgm:t>
        <a:bodyPr/>
        <a:lstStyle/>
        <a:p>
          <a:endParaRPr lang="sr-Latn-CS"/>
        </a:p>
      </dgm:t>
    </dgm:pt>
    <dgm:pt modelId="{20C1B4A2-2E43-4D94-91EC-6642F624D7C3}" type="pres">
      <dgm:prSet presAssocID="{47DA1430-11DA-4608-818C-F7E61EA7F012}" presName="node" presStyleLbl="node1" presStyleIdx="3" presStyleCnt="5">
        <dgm:presLayoutVars>
          <dgm:bulletEnabled val="1"/>
        </dgm:presLayoutVars>
      </dgm:prSet>
      <dgm:spPr/>
      <dgm:t>
        <a:bodyPr/>
        <a:lstStyle/>
        <a:p>
          <a:endParaRPr lang="sr-Latn-CS"/>
        </a:p>
      </dgm:t>
    </dgm:pt>
    <dgm:pt modelId="{8B064578-C0FB-46AB-A49A-A025D0F8721F}" type="pres">
      <dgm:prSet presAssocID="{9C3C485C-7AFD-4D69-B907-AAAB5139F2F6}" presName="sibTrans" presStyleCnt="0"/>
      <dgm:spPr/>
      <dgm:t>
        <a:bodyPr/>
        <a:lstStyle/>
        <a:p>
          <a:endParaRPr lang="sr-Latn-CS"/>
        </a:p>
      </dgm:t>
    </dgm:pt>
    <dgm:pt modelId="{2B623ECE-8490-40EA-A036-68B39DEEB1A6}" type="pres">
      <dgm:prSet presAssocID="{9A82B033-96F4-4701-9BF4-F3B814BAFF9E}" presName="node" presStyleLbl="node1" presStyleIdx="4" presStyleCnt="5">
        <dgm:presLayoutVars>
          <dgm:bulletEnabled val="1"/>
        </dgm:presLayoutVars>
      </dgm:prSet>
      <dgm:spPr/>
      <dgm:t>
        <a:bodyPr/>
        <a:lstStyle/>
        <a:p>
          <a:endParaRPr lang="sr-Latn-CS"/>
        </a:p>
      </dgm:t>
    </dgm:pt>
  </dgm:ptLst>
  <dgm:cxnLst>
    <dgm:cxn modelId="{A398DB53-D652-4AAC-9827-73D159E9B655}" srcId="{5FDDB4A6-25D8-44DF-A7B3-10D508482933}" destId="{493A7486-8DC2-4876-BD9B-34C65CA151C5}" srcOrd="2" destOrd="0" parTransId="{CB982FDC-C5F6-416A-87BE-97B7900CA014}" sibTransId="{A83C80B7-0B6E-4EB4-A1E5-1F36BF1A51FF}"/>
    <dgm:cxn modelId="{A26411AE-8AD1-4DF7-B041-3C76EAAC8DA9}" type="presOf" srcId="{47DA1430-11DA-4608-818C-F7E61EA7F012}" destId="{20C1B4A2-2E43-4D94-91EC-6642F624D7C3}" srcOrd="0" destOrd="0" presId="urn:microsoft.com/office/officeart/2005/8/layout/default"/>
    <dgm:cxn modelId="{16D7CC81-5F51-4BCE-AC3E-3CCD0C576A87}" type="presOf" srcId="{5FDDB4A6-25D8-44DF-A7B3-10D508482933}" destId="{7662B549-C44F-4FB5-AA98-07F42BAF2CCB}" srcOrd="0" destOrd="0" presId="urn:microsoft.com/office/officeart/2005/8/layout/default"/>
    <dgm:cxn modelId="{BA69390A-4F3A-4490-A169-8855630B3AE9}" srcId="{5FDDB4A6-25D8-44DF-A7B3-10D508482933}" destId="{CDF23A4D-1F18-4750-9358-62FF0072D0DA}" srcOrd="1" destOrd="0" parTransId="{FD8B1ABC-12A7-4DF0-AE67-69CC467187B9}" sibTransId="{0C6762F0-A96F-4801-8898-0429F5CE6063}"/>
    <dgm:cxn modelId="{904E4A63-E601-4B85-8932-656E6083BD31}" type="presOf" srcId="{493A7486-8DC2-4876-BD9B-34C65CA151C5}" destId="{2FBE7D1F-E0E5-4B91-8635-C044A76CE4E6}" srcOrd="0" destOrd="0" presId="urn:microsoft.com/office/officeart/2005/8/layout/default"/>
    <dgm:cxn modelId="{65C9B230-5391-4DBE-A189-363F7058E430}" srcId="{5FDDB4A6-25D8-44DF-A7B3-10D508482933}" destId="{66A2FCD2-41BC-4F3C-B25E-232F99444E52}" srcOrd="0" destOrd="0" parTransId="{6C9F83FD-89FB-4834-A06A-59459D37AEA9}" sibTransId="{405B0C2C-FD7C-46AC-B9A3-233A4A511CC3}"/>
    <dgm:cxn modelId="{7CB8E644-3B8C-4AB3-8DBA-941E682E0DCC}" srcId="{5FDDB4A6-25D8-44DF-A7B3-10D508482933}" destId="{9A82B033-96F4-4701-9BF4-F3B814BAFF9E}" srcOrd="4" destOrd="0" parTransId="{73341BE7-B18A-47EC-9315-ACE3FF5DEFD4}" sibTransId="{68C79CE3-8EC2-4C0B-9172-3D7E94969FA9}"/>
    <dgm:cxn modelId="{09F70F38-B717-4F4A-ADCA-1914DA1C3321}" srcId="{5FDDB4A6-25D8-44DF-A7B3-10D508482933}" destId="{47DA1430-11DA-4608-818C-F7E61EA7F012}" srcOrd="3" destOrd="0" parTransId="{F0DDA08B-61EB-4E3E-97E7-7E3A1E1EC3F7}" sibTransId="{9C3C485C-7AFD-4D69-B907-AAAB5139F2F6}"/>
    <dgm:cxn modelId="{337E73AB-5622-4D02-82CE-C32A39565EBE}" type="presOf" srcId="{CDF23A4D-1F18-4750-9358-62FF0072D0DA}" destId="{95918430-2AC0-4EFA-AF2E-1DA7A6F05349}" srcOrd="0" destOrd="0" presId="urn:microsoft.com/office/officeart/2005/8/layout/default"/>
    <dgm:cxn modelId="{718688E5-24BD-408C-8A52-6D0D15CC5352}" type="presOf" srcId="{66A2FCD2-41BC-4F3C-B25E-232F99444E52}" destId="{204398B3-AB22-4EA8-9AAF-F1BB6897EA4D}" srcOrd="0" destOrd="0" presId="urn:microsoft.com/office/officeart/2005/8/layout/default"/>
    <dgm:cxn modelId="{8032CF44-94A9-4131-802E-2FB4ED70458D}" type="presOf" srcId="{9A82B033-96F4-4701-9BF4-F3B814BAFF9E}" destId="{2B623ECE-8490-40EA-A036-68B39DEEB1A6}" srcOrd="0" destOrd="0" presId="urn:microsoft.com/office/officeart/2005/8/layout/default"/>
    <dgm:cxn modelId="{7C43D13E-45F4-47C1-AB82-C620D33E8C17}" type="presParOf" srcId="{7662B549-C44F-4FB5-AA98-07F42BAF2CCB}" destId="{204398B3-AB22-4EA8-9AAF-F1BB6897EA4D}" srcOrd="0" destOrd="0" presId="urn:microsoft.com/office/officeart/2005/8/layout/default"/>
    <dgm:cxn modelId="{3BFF45D7-0A80-4916-9FF8-45DE556F8F9D}" type="presParOf" srcId="{7662B549-C44F-4FB5-AA98-07F42BAF2CCB}" destId="{CB770C22-C62F-4A09-84F7-2C32D266399E}" srcOrd="1" destOrd="0" presId="urn:microsoft.com/office/officeart/2005/8/layout/default"/>
    <dgm:cxn modelId="{66235803-F651-4E0D-99F6-9CB8F177F06F}" type="presParOf" srcId="{7662B549-C44F-4FB5-AA98-07F42BAF2CCB}" destId="{95918430-2AC0-4EFA-AF2E-1DA7A6F05349}" srcOrd="2" destOrd="0" presId="urn:microsoft.com/office/officeart/2005/8/layout/default"/>
    <dgm:cxn modelId="{D16149E5-B93F-4124-9136-354C691CC30D}" type="presParOf" srcId="{7662B549-C44F-4FB5-AA98-07F42BAF2CCB}" destId="{27D0E779-4069-468D-A606-F4E61BCC8D1E}" srcOrd="3" destOrd="0" presId="urn:microsoft.com/office/officeart/2005/8/layout/default"/>
    <dgm:cxn modelId="{4CFB96E4-E8EA-40CA-8788-C90819228C84}" type="presParOf" srcId="{7662B549-C44F-4FB5-AA98-07F42BAF2CCB}" destId="{2FBE7D1F-E0E5-4B91-8635-C044A76CE4E6}" srcOrd="4" destOrd="0" presId="urn:microsoft.com/office/officeart/2005/8/layout/default"/>
    <dgm:cxn modelId="{1D5F61A2-F572-44F5-945C-B0B434066260}" type="presParOf" srcId="{7662B549-C44F-4FB5-AA98-07F42BAF2CCB}" destId="{66182570-727B-4A35-A60F-885C018AB79A}" srcOrd="5" destOrd="0" presId="urn:microsoft.com/office/officeart/2005/8/layout/default"/>
    <dgm:cxn modelId="{AFD4C73D-1BB1-49FA-8A01-24C26D66A322}" type="presParOf" srcId="{7662B549-C44F-4FB5-AA98-07F42BAF2CCB}" destId="{20C1B4A2-2E43-4D94-91EC-6642F624D7C3}" srcOrd="6" destOrd="0" presId="urn:microsoft.com/office/officeart/2005/8/layout/default"/>
    <dgm:cxn modelId="{9CEF018D-EE8F-4BC5-B0BD-42B024A96036}" type="presParOf" srcId="{7662B549-C44F-4FB5-AA98-07F42BAF2CCB}" destId="{8B064578-C0FB-46AB-A49A-A025D0F8721F}" srcOrd="7" destOrd="0" presId="urn:microsoft.com/office/officeart/2005/8/layout/default"/>
    <dgm:cxn modelId="{A639F554-6D77-4195-B340-D558339BBAA8}" type="presParOf" srcId="{7662B549-C44F-4FB5-AA98-07F42BAF2CCB}" destId="{2B623ECE-8490-40EA-A036-68B39DEEB1A6}" srcOrd="8" destOrd="0" presId="urn:microsoft.com/office/officeart/2005/8/layout/default"/>
  </dgm:cxnLst>
  <dgm:bg/>
  <dgm:whole/>
</dgm:dataModel>
</file>

<file path=ppt/diagrams/data6.xml><?xml version="1.0" encoding="utf-8"?>
<dgm:dataModel xmlns:dgm="http://schemas.openxmlformats.org/drawingml/2006/diagram" xmlns:a="http://schemas.openxmlformats.org/drawingml/2006/main">
  <dgm:ptLst>
    <dgm:pt modelId="{6380FBF4-01D3-43AE-AE51-16FB98C92EA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sr-Latn-CS"/>
        </a:p>
      </dgm:t>
    </dgm:pt>
    <dgm:pt modelId="{11FB28B2-8E8B-47BC-B83E-0C115C28C88C}">
      <dgm:prSet phldrT="[Text]"/>
      <dgm:spPr/>
      <dgm:t>
        <a:bodyPr/>
        <a:lstStyle/>
        <a:p>
          <a:pPr algn="l"/>
          <a:r>
            <a:rPr lang="sr-Cyrl-CS" i="0" dirty="0" smtClean="0"/>
            <a:t>Курикулум схваћен као процес даје оквирна упутства за рад и оставља велику слободу у избору и осмишљавању садржаја и начина рада. </a:t>
          </a:r>
          <a:r>
            <a:rPr lang="sr-Cyrl-CS" i="1" dirty="0" smtClean="0"/>
            <a:t>Курикулум се тумачи као континуирана интеракција наставника, ученика и знања.</a:t>
          </a:r>
          <a:endParaRPr lang="sr-Latn-CS" i="1" dirty="0"/>
        </a:p>
      </dgm:t>
    </dgm:pt>
    <dgm:pt modelId="{4792AD2A-18FB-431A-9983-D485377B6C48}" type="parTrans" cxnId="{FFC1FED2-3F47-4876-B2D1-F93385A72FA0}">
      <dgm:prSet/>
      <dgm:spPr/>
      <dgm:t>
        <a:bodyPr/>
        <a:lstStyle/>
        <a:p>
          <a:endParaRPr lang="sr-Latn-CS"/>
        </a:p>
      </dgm:t>
    </dgm:pt>
    <dgm:pt modelId="{B691DE6B-8BCC-4A15-A9F1-A51B981AC49C}" type="sibTrans" cxnId="{FFC1FED2-3F47-4876-B2D1-F93385A72FA0}">
      <dgm:prSet/>
      <dgm:spPr/>
      <dgm:t>
        <a:bodyPr/>
        <a:lstStyle/>
        <a:p>
          <a:endParaRPr lang="sr-Latn-CS"/>
        </a:p>
      </dgm:t>
    </dgm:pt>
    <dgm:pt modelId="{349DDCBA-7150-4177-BA25-69ECBF85CE3F}">
      <dgm:prSet phldrT="[Text]"/>
      <dgm:spPr/>
      <dgm:t>
        <a:bodyPr/>
        <a:lstStyle/>
        <a:p>
          <a:pPr algn="l"/>
          <a:r>
            <a:rPr lang="sr-Cyrl-CS" dirty="0" smtClean="0"/>
            <a:t>Више је оријентисан на методе  (како), него на садржаје рада (шта). Процес учења и активности ученика се стављају у први план.</a:t>
          </a:r>
          <a:endParaRPr lang="sr-Latn-CS" dirty="0"/>
        </a:p>
      </dgm:t>
    </dgm:pt>
    <dgm:pt modelId="{C3B29DE6-27CB-4B92-ADC6-81F18E1BA071}" type="parTrans" cxnId="{F4235ABF-003A-4637-A701-414848C3C375}">
      <dgm:prSet/>
      <dgm:spPr/>
      <dgm:t>
        <a:bodyPr/>
        <a:lstStyle/>
        <a:p>
          <a:endParaRPr lang="sr-Latn-CS"/>
        </a:p>
      </dgm:t>
    </dgm:pt>
    <dgm:pt modelId="{FC2A7CEA-FC5D-485D-970A-0650294EF03F}" type="sibTrans" cxnId="{F4235ABF-003A-4637-A701-414848C3C375}">
      <dgm:prSet/>
      <dgm:spPr/>
      <dgm:t>
        <a:bodyPr/>
        <a:lstStyle/>
        <a:p>
          <a:endParaRPr lang="sr-Latn-CS"/>
        </a:p>
      </dgm:t>
    </dgm:pt>
    <dgm:pt modelId="{A22E1D9D-3C56-4B75-9ED0-291383EEA46A}">
      <dgm:prSet phldrT="[Text]"/>
      <dgm:spPr/>
      <dgm:t>
        <a:bodyPr/>
        <a:lstStyle/>
        <a:p>
          <a:pPr algn="l"/>
          <a:r>
            <a:rPr lang="sr-Cyrl-CS" dirty="0" smtClean="0"/>
            <a:t>Учење се посматра као истраживачки процес који има лично значење за ученика, чиме се развија унутрашња мотивација. У процесу учења нагласак је стављен на процесе сазанавања, а не на усвајање чињеница.</a:t>
          </a:r>
          <a:endParaRPr lang="sr-Latn-CS" dirty="0"/>
        </a:p>
      </dgm:t>
    </dgm:pt>
    <dgm:pt modelId="{862E2B1A-4B36-4D5A-AF7C-99C3794A2FEC}" type="parTrans" cxnId="{58D423BD-C977-4AEA-8593-09B83BAC9672}">
      <dgm:prSet/>
      <dgm:spPr/>
      <dgm:t>
        <a:bodyPr/>
        <a:lstStyle/>
        <a:p>
          <a:endParaRPr lang="sr-Latn-CS"/>
        </a:p>
      </dgm:t>
    </dgm:pt>
    <dgm:pt modelId="{5B1B5864-FE50-4C67-B4BF-9569AE4B16AD}" type="sibTrans" cxnId="{58D423BD-C977-4AEA-8593-09B83BAC9672}">
      <dgm:prSet/>
      <dgm:spPr/>
      <dgm:t>
        <a:bodyPr/>
        <a:lstStyle/>
        <a:p>
          <a:endParaRPr lang="sr-Latn-CS"/>
        </a:p>
      </dgm:t>
    </dgm:pt>
    <dgm:pt modelId="{F4AF5689-D7D6-413C-860C-79A387757EED}">
      <dgm:prSet phldrT="[Text]"/>
      <dgm:spPr/>
      <dgm:t>
        <a:bodyPr/>
        <a:lstStyle/>
        <a:p>
          <a:pPr algn="l"/>
          <a:r>
            <a:rPr lang="sr-Cyrl-CS" dirty="0" smtClean="0"/>
            <a:t>Ученик има активну улогу у конструисању знања. Наглсак је на интеракцији и ученик кроз интеракцију са другим ученицима и наставницима </a:t>
          </a:r>
          <a:r>
            <a:rPr lang="sr-Cyrl-CS" smtClean="0"/>
            <a:t>конструише сопствени </a:t>
          </a:r>
          <a:r>
            <a:rPr lang="sr-Cyrl-CS" dirty="0" smtClean="0"/>
            <a:t>модел реалности.</a:t>
          </a:r>
          <a:endParaRPr lang="sr-Latn-CS" dirty="0"/>
        </a:p>
      </dgm:t>
    </dgm:pt>
    <dgm:pt modelId="{E60E636E-A894-4785-8A94-C0860E7E06BF}" type="parTrans" cxnId="{98B7C2BF-6E55-44D1-ABCD-01D4FE2F1C5E}">
      <dgm:prSet/>
      <dgm:spPr/>
      <dgm:t>
        <a:bodyPr/>
        <a:lstStyle/>
        <a:p>
          <a:endParaRPr lang="sr-Latn-CS"/>
        </a:p>
      </dgm:t>
    </dgm:pt>
    <dgm:pt modelId="{DD87F77A-59A5-4318-82DF-BDB7D72AE22F}" type="sibTrans" cxnId="{98B7C2BF-6E55-44D1-ABCD-01D4FE2F1C5E}">
      <dgm:prSet/>
      <dgm:spPr/>
      <dgm:t>
        <a:bodyPr/>
        <a:lstStyle/>
        <a:p>
          <a:endParaRPr lang="sr-Latn-CS"/>
        </a:p>
      </dgm:t>
    </dgm:pt>
    <dgm:pt modelId="{7966E118-A83B-4688-861A-CEE14B5008C9}" type="pres">
      <dgm:prSet presAssocID="{6380FBF4-01D3-43AE-AE51-16FB98C92EA2}" presName="composite" presStyleCnt="0">
        <dgm:presLayoutVars>
          <dgm:chMax val="1"/>
          <dgm:dir/>
          <dgm:resizeHandles val="exact"/>
        </dgm:presLayoutVars>
      </dgm:prSet>
      <dgm:spPr/>
      <dgm:t>
        <a:bodyPr/>
        <a:lstStyle/>
        <a:p>
          <a:endParaRPr lang="sr-Latn-CS"/>
        </a:p>
      </dgm:t>
    </dgm:pt>
    <dgm:pt modelId="{8ED813AC-71F8-4445-A6C6-F87733A3C73D}" type="pres">
      <dgm:prSet presAssocID="{11FB28B2-8E8B-47BC-B83E-0C115C28C88C}" presName="roof" presStyleLbl="dkBgShp" presStyleIdx="0" presStyleCnt="2"/>
      <dgm:spPr/>
      <dgm:t>
        <a:bodyPr/>
        <a:lstStyle/>
        <a:p>
          <a:endParaRPr lang="sr-Latn-CS"/>
        </a:p>
      </dgm:t>
    </dgm:pt>
    <dgm:pt modelId="{3F7D27BB-5F03-4D01-A92E-FCFCC1B31071}" type="pres">
      <dgm:prSet presAssocID="{11FB28B2-8E8B-47BC-B83E-0C115C28C88C}" presName="pillars" presStyleCnt="0"/>
      <dgm:spPr/>
    </dgm:pt>
    <dgm:pt modelId="{2DF0AB42-2AC1-453C-BB99-033777ABA714}" type="pres">
      <dgm:prSet presAssocID="{11FB28B2-8E8B-47BC-B83E-0C115C28C88C}" presName="pillar1" presStyleLbl="node1" presStyleIdx="0" presStyleCnt="3">
        <dgm:presLayoutVars>
          <dgm:bulletEnabled val="1"/>
        </dgm:presLayoutVars>
      </dgm:prSet>
      <dgm:spPr/>
      <dgm:t>
        <a:bodyPr/>
        <a:lstStyle/>
        <a:p>
          <a:endParaRPr lang="sr-Latn-CS"/>
        </a:p>
      </dgm:t>
    </dgm:pt>
    <dgm:pt modelId="{E3F59563-235D-421C-8ED7-B702B55E285D}" type="pres">
      <dgm:prSet presAssocID="{A22E1D9D-3C56-4B75-9ED0-291383EEA46A}" presName="pillarX" presStyleLbl="node1" presStyleIdx="1" presStyleCnt="3">
        <dgm:presLayoutVars>
          <dgm:bulletEnabled val="1"/>
        </dgm:presLayoutVars>
      </dgm:prSet>
      <dgm:spPr/>
      <dgm:t>
        <a:bodyPr/>
        <a:lstStyle/>
        <a:p>
          <a:endParaRPr lang="sr-Latn-CS"/>
        </a:p>
      </dgm:t>
    </dgm:pt>
    <dgm:pt modelId="{20DA0C1F-CAB0-4912-9233-D43F299851DA}" type="pres">
      <dgm:prSet presAssocID="{F4AF5689-D7D6-413C-860C-79A387757EED}" presName="pillarX" presStyleLbl="node1" presStyleIdx="2" presStyleCnt="3">
        <dgm:presLayoutVars>
          <dgm:bulletEnabled val="1"/>
        </dgm:presLayoutVars>
      </dgm:prSet>
      <dgm:spPr/>
      <dgm:t>
        <a:bodyPr/>
        <a:lstStyle/>
        <a:p>
          <a:endParaRPr lang="sr-Latn-CS"/>
        </a:p>
      </dgm:t>
    </dgm:pt>
    <dgm:pt modelId="{0C108DCE-24DD-4841-AC26-5861FDD79F37}" type="pres">
      <dgm:prSet presAssocID="{11FB28B2-8E8B-47BC-B83E-0C115C28C88C}" presName="base" presStyleLbl="dkBgShp" presStyleIdx="1" presStyleCnt="2"/>
      <dgm:spPr/>
    </dgm:pt>
  </dgm:ptLst>
  <dgm:cxnLst>
    <dgm:cxn modelId="{58D423BD-C977-4AEA-8593-09B83BAC9672}" srcId="{11FB28B2-8E8B-47BC-B83E-0C115C28C88C}" destId="{A22E1D9D-3C56-4B75-9ED0-291383EEA46A}" srcOrd="1" destOrd="0" parTransId="{862E2B1A-4B36-4D5A-AF7C-99C3794A2FEC}" sibTransId="{5B1B5864-FE50-4C67-B4BF-9569AE4B16AD}"/>
    <dgm:cxn modelId="{FFC1FED2-3F47-4876-B2D1-F93385A72FA0}" srcId="{6380FBF4-01D3-43AE-AE51-16FB98C92EA2}" destId="{11FB28B2-8E8B-47BC-B83E-0C115C28C88C}" srcOrd="0" destOrd="0" parTransId="{4792AD2A-18FB-431A-9983-D485377B6C48}" sibTransId="{B691DE6B-8BCC-4A15-A9F1-A51B981AC49C}"/>
    <dgm:cxn modelId="{F4235ABF-003A-4637-A701-414848C3C375}" srcId="{11FB28B2-8E8B-47BC-B83E-0C115C28C88C}" destId="{349DDCBA-7150-4177-BA25-69ECBF85CE3F}" srcOrd="0" destOrd="0" parTransId="{C3B29DE6-27CB-4B92-ADC6-81F18E1BA071}" sibTransId="{FC2A7CEA-FC5D-485D-970A-0650294EF03F}"/>
    <dgm:cxn modelId="{08220166-F6AE-4A41-992E-863C8ECD84BB}" type="presOf" srcId="{F4AF5689-D7D6-413C-860C-79A387757EED}" destId="{20DA0C1F-CAB0-4912-9233-D43F299851DA}" srcOrd="0" destOrd="0" presId="urn:microsoft.com/office/officeart/2005/8/layout/hList3"/>
    <dgm:cxn modelId="{72DCB642-9B01-470A-9395-6DE3D485CE41}" type="presOf" srcId="{A22E1D9D-3C56-4B75-9ED0-291383EEA46A}" destId="{E3F59563-235D-421C-8ED7-B702B55E285D}" srcOrd="0" destOrd="0" presId="urn:microsoft.com/office/officeart/2005/8/layout/hList3"/>
    <dgm:cxn modelId="{7BF7083B-74AF-40F5-84C8-6E932CAC622C}" type="presOf" srcId="{11FB28B2-8E8B-47BC-B83E-0C115C28C88C}" destId="{8ED813AC-71F8-4445-A6C6-F87733A3C73D}" srcOrd="0" destOrd="0" presId="urn:microsoft.com/office/officeart/2005/8/layout/hList3"/>
    <dgm:cxn modelId="{253F21EC-6A6F-4342-9EDC-68422F9DC445}" type="presOf" srcId="{349DDCBA-7150-4177-BA25-69ECBF85CE3F}" destId="{2DF0AB42-2AC1-453C-BB99-033777ABA714}" srcOrd="0" destOrd="0" presId="urn:microsoft.com/office/officeart/2005/8/layout/hList3"/>
    <dgm:cxn modelId="{98B7C2BF-6E55-44D1-ABCD-01D4FE2F1C5E}" srcId="{11FB28B2-8E8B-47BC-B83E-0C115C28C88C}" destId="{F4AF5689-D7D6-413C-860C-79A387757EED}" srcOrd="2" destOrd="0" parTransId="{E60E636E-A894-4785-8A94-C0860E7E06BF}" sibTransId="{DD87F77A-59A5-4318-82DF-BDB7D72AE22F}"/>
    <dgm:cxn modelId="{071E1744-32BF-488E-9353-9C4B5318941D}" type="presOf" srcId="{6380FBF4-01D3-43AE-AE51-16FB98C92EA2}" destId="{7966E118-A83B-4688-861A-CEE14B5008C9}" srcOrd="0" destOrd="0" presId="urn:microsoft.com/office/officeart/2005/8/layout/hList3"/>
    <dgm:cxn modelId="{48FC09DB-00BA-430F-AFA8-7199E88E94FF}" type="presParOf" srcId="{7966E118-A83B-4688-861A-CEE14B5008C9}" destId="{8ED813AC-71F8-4445-A6C6-F87733A3C73D}" srcOrd="0" destOrd="0" presId="urn:microsoft.com/office/officeart/2005/8/layout/hList3"/>
    <dgm:cxn modelId="{7107E0D5-9494-4CBD-AD01-15007283AF9A}" type="presParOf" srcId="{7966E118-A83B-4688-861A-CEE14B5008C9}" destId="{3F7D27BB-5F03-4D01-A92E-FCFCC1B31071}" srcOrd="1" destOrd="0" presId="urn:microsoft.com/office/officeart/2005/8/layout/hList3"/>
    <dgm:cxn modelId="{4E5EFB75-32A7-4EFC-97CC-70A2D7D6B2AD}" type="presParOf" srcId="{3F7D27BB-5F03-4D01-A92E-FCFCC1B31071}" destId="{2DF0AB42-2AC1-453C-BB99-033777ABA714}" srcOrd="0" destOrd="0" presId="urn:microsoft.com/office/officeart/2005/8/layout/hList3"/>
    <dgm:cxn modelId="{46CEA61F-1E4E-480B-8B3B-1F168F3B6AFD}" type="presParOf" srcId="{3F7D27BB-5F03-4D01-A92E-FCFCC1B31071}" destId="{E3F59563-235D-421C-8ED7-B702B55E285D}" srcOrd="1" destOrd="0" presId="urn:microsoft.com/office/officeart/2005/8/layout/hList3"/>
    <dgm:cxn modelId="{EED5FBD2-357B-4A79-96F0-E3192C24B9D2}" type="presParOf" srcId="{3F7D27BB-5F03-4D01-A92E-FCFCC1B31071}" destId="{20DA0C1F-CAB0-4912-9233-D43F299851DA}" srcOrd="2" destOrd="0" presId="urn:microsoft.com/office/officeart/2005/8/layout/hList3"/>
    <dgm:cxn modelId="{3115CE8D-0424-4F94-B8E2-AAA7F6360EBD}" type="presParOf" srcId="{7966E118-A83B-4688-861A-CEE14B5008C9}" destId="{0C108DCE-24DD-4841-AC26-5861FDD79F37}" srcOrd="2" destOrd="0" presId="urn:microsoft.com/office/officeart/2005/8/layout/hList3"/>
  </dgm:cxnLst>
  <dgm:bg/>
  <dgm:whole/>
</dgm:dataModel>
</file>

<file path=ppt/diagrams/data7.xml><?xml version="1.0" encoding="utf-8"?>
<dgm:dataModel xmlns:dgm="http://schemas.openxmlformats.org/drawingml/2006/diagram" xmlns:a="http://schemas.openxmlformats.org/drawingml/2006/main">
  <dgm:ptLst>
    <dgm:pt modelId="{6FEE6FE6-9DC8-4EE0-94D8-80259C362295}"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sr-Latn-CS"/>
        </a:p>
      </dgm:t>
    </dgm:pt>
    <dgm:pt modelId="{77379345-B3ED-49BD-B142-E56CC2D765F9}">
      <dgm:prSet phldrT="[Text]"/>
      <dgm:spPr/>
      <dgm:t>
        <a:bodyPr/>
        <a:lstStyle/>
        <a:p>
          <a:r>
            <a:rPr lang="sr-Cyrl-CS" i="1" dirty="0" smtClean="0"/>
            <a:t>Принципи за планирање</a:t>
          </a:r>
          <a:endParaRPr lang="sr-Latn-CS" i="1" dirty="0"/>
        </a:p>
      </dgm:t>
    </dgm:pt>
    <dgm:pt modelId="{D8481D87-4570-4586-917A-48E574A9130F}" type="parTrans" cxnId="{BCEBD5F1-3D28-4D08-BE78-473CE8F268D2}">
      <dgm:prSet/>
      <dgm:spPr/>
      <dgm:t>
        <a:bodyPr/>
        <a:lstStyle/>
        <a:p>
          <a:endParaRPr lang="sr-Latn-CS"/>
        </a:p>
      </dgm:t>
    </dgm:pt>
    <dgm:pt modelId="{96ACFDFF-60D5-48E4-A0C8-7F2A94AB2677}" type="sibTrans" cxnId="{BCEBD5F1-3D28-4D08-BE78-473CE8F268D2}">
      <dgm:prSet/>
      <dgm:spPr/>
      <dgm:t>
        <a:bodyPr/>
        <a:lstStyle/>
        <a:p>
          <a:endParaRPr lang="sr-Latn-CS"/>
        </a:p>
      </dgm:t>
    </dgm:pt>
    <dgm:pt modelId="{1F42F5E4-FC25-4128-A0E1-5CC5F77AD40D}">
      <dgm:prSet phldrT="[Text]" custT="1"/>
      <dgm:spPr/>
      <dgm:t>
        <a:bodyPr/>
        <a:lstStyle/>
        <a:p>
          <a:r>
            <a:rPr lang="sr-Cyrl-CS" sz="1600" dirty="0" smtClean="0"/>
            <a:t>Избор садржаја, развој стратегије поучавања, доношење одлука о редоследу секвенци и индентификовање јаких и слабих страна сваког ученика.</a:t>
          </a:r>
          <a:endParaRPr lang="sr-Latn-CS" sz="1600" dirty="0"/>
        </a:p>
      </dgm:t>
    </dgm:pt>
    <dgm:pt modelId="{99872EE3-9787-4310-9C54-2BEB419A7930}" type="parTrans" cxnId="{A12A0446-4407-4979-B168-2C0BD73A901C}">
      <dgm:prSet/>
      <dgm:spPr/>
      <dgm:t>
        <a:bodyPr/>
        <a:lstStyle/>
        <a:p>
          <a:endParaRPr lang="sr-Latn-CS"/>
        </a:p>
      </dgm:t>
    </dgm:pt>
    <dgm:pt modelId="{3991AFE9-F7CC-4828-8B08-A7DFC48A697D}" type="sibTrans" cxnId="{A12A0446-4407-4979-B168-2C0BD73A901C}">
      <dgm:prSet/>
      <dgm:spPr/>
      <dgm:t>
        <a:bodyPr/>
        <a:lstStyle/>
        <a:p>
          <a:endParaRPr lang="sr-Latn-CS"/>
        </a:p>
      </dgm:t>
    </dgm:pt>
    <dgm:pt modelId="{BF018094-A761-47A1-BBC0-99367D5A6D24}">
      <dgm:prSet phldrT="[Text]"/>
      <dgm:spPr/>
      <dgm:t>
        <a:bodyPr/>
        <a:lstStyle/>
        <a:p>
          <a:r>
            <a:rPr lang="sr-Cyrl-CS" i="1" dirty="0" smtClean="0"/>
            <a:t>Принципи за емпиријскко проучавање процеса</a:t>
          </a:r>
          <a:endParaRPr lang="sr-Latn-CS" i="1" dirty="0"/>
        </a:p>
      </dgm:t>
    </dgm:pt>
    <dgm:pt modelId="{5E986E9E-462D-4B53-AC44-48369378F356}" type="parTrans" cxnId="{43E3DE5E-E53C-4301-A413-FC04AED11A2A}">
      <dgm:prSet/>
      <dgm:spPr/>
      <dgm:t>
        <a:bodyPr/>
        <a:lstStyle/>
        <a:p>
          <a:endParaRPr lang="sr-Latn-CS"/>
        </a:p>
      </dgm:t>
    </dgm:pt>
    <dgm:pt modelId="{BEC3C813-74A3-40D4-AE21-FE5AA91D238D}" type="sibTrans" cxnId="{43E3DE5E-E53C-4301-A413-FC04AED11A2A}">
      <dgm:prSet/>
      <dgm:spPr/>
      <dgm:t>
        <a:bodyPr/>
        <a:lstStyle/>
        <a:p>
          <a:endParaRPr lang="sr-Latn-CS"/>
        </a:p>
      </dgm:t>
    </dgm:pt>
    <dgm:pt modelId="{82592BE9-F8C9-43FF-8963-98CD77C44425}">
      <dgm:prSet phldrT="[Text]"/>
      <dgm:spPr/>
      <dgm:t>
        <a:bodyPr/>
        <a:lstStyle/>
        <a:p>
          <a:r>
            <a:rPr lang="sr-Cyrl-CS" dirty="0" smtClean="0"/>
            <a:t>Проучавање и вредновање напредовања ученика и наставника, смернице за имплементацију курикулума у различитим контекстима, информације о променљивости ефеката у различитим контекстима, као и разумевање узрока тих варијација.</a:t>
          </a:r>
          <a:endParaRPr lang="sr-Latn-CS" dirty="0"/>
        </a:p>
      </dgm:t>
    </dgm:pt>
    <dgm:pt modelId="{81815258-8C1F-4C11-9575-ECD6A0FEC65E}" type="parTrans" cxnId="{28BBB4AD-7FE1-43C6-8328-42EB509D5478}">
      <dgm:prSet/>
      <dgm:spPr/>
      <dgm:t>
        <a:bodyPr/>
        <a:lstStyle/>
        <a:p>
          <a:endParaRPr lang="sr-Latn-CS"/>
        </a:p>
      </dgm:t>
    </dgm:pt>
    <dgm:pt modelId="{E84D877F-10A7-4D1A-B0A3-3D1F937AEA4D}" type="sibTrans" cxnId="{28BBB4AD-7FE1-43C6-8328-42EB509D5478}">
      <dgm:prSet/>
      <dgm:spPr/>
      <dgm:t>
        <a:bodyPr/>
        <a:lstStyle/>
        <a:p>
          <a:endParaRPr lang="sr-Latn-CS"/>
        </a:p>
      </dgm:t>
    </dgm:pt>
    <dgm:pt modelId="{BFF80C9E-A0EA-4269-8548-C3A756E3E18B}">
      <dgm:prSet phldrT="[Text]"/>
      <dgm:spPr/>
      <dgm:t>
        <a:bodyPr/>
        <a:lstStyle/>
        <a:p>
          <a:r>
            <a:rPr lang="sr-Cyrl-CS" i="1" dirty="0" smtClean="0"/>
            <a:t>Принципи за проверу оправданости приступа </a:t>
          </a:r>
          <a:endParaRPr lang="sr-Latn-CS" i="1" dirty="0"/>
        </a:p>
      </dgm:t>
    </dgm:pt>
    <dgm:pt modelId="{262E16C4-5303-4AC2-A3A7-11C0D6321BD6}" type="parTrans" cxnId="{BC7D3A53-CE69-4EB4-8107-6220890D378C}">
      <dgm:prSet/>
      <dgm:spPr/>
      <dgm:t>
        <a:bodyPr/>
        <a:lstStyle/>
        <a:p>
          <a:endParaRPr lang="sr-Latn-CS"/>
        </a:p>
      </dgm:t>
    </dgm:pt>
    <dgm:pt modelId="{9159007F-C3C6-4B5F-B222-C44946E5B876}" type="sibTrans" cxnId="{BC7D3A53-CE69-4EB4-8107-6220890D378C}">
      <dgm:prSet/>
      <dgm:spPr/>
      <dgm:t>
        <a:bodyPr/>
        <a:lstStyle/>
        <a:p>
          <a:endParaRPr lang="sr-Latn-CS"/>
        </a:p>
      </dgm:t>
    </dgm:pt>
    <dgm:pt modelId="{3C3398F0-311A-4AEB-B88D-9E123857DA00}">
      <dgm:prSet phldrT="[Text]" custT="1"/>
      <dgm:spPr/>
      <dgm:t>
        <a:bodyPr/>
        <a:lstStyle/>
        <a:p>
          <a:r>
            <a:rPr lang="sr-Cyrl-CS" sz="1600" dirty="0" smtClean="0"/>
            <a:t>Формулисање намере или циља курикулума који је отворен за критичко преиспитивање.</a:t>
          </a:r>
          <a:endParaRPr lang="sr-Latn-CS" sz="1600" dirty="0"/>
        </a:p>
      </dgm:t>
    </dgm:pt>
    <dgm:pt modelId="{F19FAADF-451B-4FE3-A13A-1328F09FABB9}" type="parTrans" cxnId="{4CE62DE8-C576-46A0-92F1-D7E6412D4B60}">
      <dgm:prSet/>
      <dgm:spPr/>
      <dgm:t>
        <a:bodyPr/>
        <a:lstStyle/>
        <a:p>
          <a:endParaRPr lang="sr-Latn-CS"/>
        </a:p>
      </dgm:t>
    </dgm:pt>
    <dgm:pt modelId="{B77AF3D6-2FE2-4243-B73C-49CD805F169F}" type="sibTrans" cxnId="{4CE62DE8-C576-46A0-92F1-D7E6412D4B60}">
      <dgm:prSet/>
      <dgm:spPr/>
      <dgm:t>
        <a:bodyPr/>
        <a:lstStyle/>
        <a:p>
          <a:endParaRPr lang="sr-Latn-CS"/>
        </a:p>
      </dgm:t>
    </dgm:pt>
    <dgm:pt modelId="{097C3813-8D74-4902-B28D-6E4FB8D9A9CD}" type="pres">
      <dgm:prSet presAssocID="{6FEE6FE6-9DC8-4EE0-94D8-80259C362295}" presName="Name0" presStyleCnt="0">
        <dgm:presLayoutVars>
          <dgm:dir/>
          <dgm:animLvl val="lvl"/>
          <dgm:resizeHandles val="exact"/>
        </dgm:presLayoutVars>
      </dgm:prSet>
      <dgm:spPr/>
      <dgm:t>
        <a:bodyPr/>
        <a:lstStyle/>
        <a:p>
          <a:endParaRPr lang="sr-Latn-CS"/>
        </a:p>
      </dgm:t>
    </dgm:pt>
    <dgm:pt modelId="{10978AF1-4A24-473B-8C5C-CBAE0A740C74}" type="pres">
      <dgm:prSet presAssocID="{77379345-B3ED-49BD-B142-E56CC2D765F9}" presName="linNode" presStyleCnt="0"/>
      <dgm:spPr/>
      <dgm:t>
        <a:bodyPr/>
        <a:lstStyle/>
        <a:p>
          <a:endParaRPr lang="sr-Latn-CS"/>
        </a:p>
      </dgm:t>
    </dgm:pt>
    <dgm:pt modelId="{CB4F27F9-363C-49B5-90D5-97F4269E877F}" type="pres">
      <dgm:prSet presAssocID="{77379345-B3ED-49BD-B142-E56CC2D765F9}" presName="parentText" presStyleLbl="node1" presStyleIdx="0" presStyleCnt="3">
        <dgm:presLayoutVars>
          <dgm:chMax val="1"/>
          <dgm:bulletEnabled val="1"/>
        </dgm:presLayoutVars>
      </dgm:prSet>
      <dgm:spPr/>
      <dgm:t>
        <a:bodyPr/>
        <a:lstStyle/>
        <a:p>
          <a:endParaRPr lang="sr-Latn-CS"/>
        </a:p>
      </dgm:t>
    </dgm:pt>
    <dgm:pt modelId="{2BDCC7DA-005D-4958-9C79-4B9C03232D30}" type="pres">
      <dgm:prSet presAssocID="{77379345-B3ED-49BD-B142-E56CC2D765F9}" presName="descendantText" presStyleLbl="alignAccFollowNode1" presStyleIdx="0" presStyleCnt="3" custScaleY="118034">
        <dgm:presLayoutVars>
          <dgm:bulletEnabled val="1"/>
        </dgm:presLayoutVars>
      </dgm:prSet>
      <dgm:spPr/>
      <dgm:t>
        <a:bodyPr/>
        <a:lstStyle/>
        <a:p>
          <a:endParaRPr lang="sr-Latn-CS"/>
        </a:p>
      </dgm:t>
    </dgm:pt>
    <dgm:pt modelId="{C5E8E092-14F5-448C-8F55-A014E387B8B3}" type="pres">
      <dgm:prSet presAssocID="{96ACFDFF-60D5-48E4-A0C8-7F2A94AB2677}" presName="sp" presStyleCnt="0"/>
      <dgm:spPr/>
      <dgm:t>
        <a:bodyPr/>
        <a:lstStyle/>
        <a:p>
          <a:endParaRPr lang="sr-Latn-CS"/>
        </a:p>
      </dgm:t>
    </dgm:pt>
    <dgm:pt modelId="{DA6D9347-D9A8-4821-9D1F-A4930CD42AE8}" type="pres">
      <dgm:prSet presAssocID="{BF018094-A761-47A1-BBC0-99367D5A6D24}" presName="linNode" presStyleCnt="0"/>
      <dgm:spPr/>
      <dgm:t>
        <a:bodyPr/>
        <a:lstStyle/>
        <a:p>
          <a:endParaRPr lang="sr-Latn-CS"/>
        </a:p>
      </dgm:t>
    </dgm:pt>
    <dgm:pt modelId="{26816CA0-4EA1-4EF1-A2CE-5750F64576FA}" type="pres">
      <dgm:prSet presAssocID="{BF018094-A761-47A1-BBC0-99367D5A6D24}" presName="parentText" presStyleLbl="node1" presStyleIdx="1" presStyleCnt="3">
        <dgm:presLayoutVars>
          <dgm:chMax val="1"/>
          <dgm:bulletEnabled val="1"/>
        </dgm:presLayoutVars>
      </dgm:prSet>
      <dgm:spPr/>
      <dgm:t>
        <a:bodyPr/>
        <a:lstStyle/>
        <a:p>
          <a:endParaRPr lang="sr-Latn-CS"/>
        </a:p>
      </dgm:t>
    </dgm:pt>
    <dgm:pt modelId="{3C8DEFFB-E1BC-439A-A8D8-1EB203D4897D}" type="pres">
      <dgm:prSet presAssocID="{BF018094-A761-47A1-BBC0-99367D5A6D24}" presName="descendantText" presStyleLbl="alignAccFollowNode1" presStyleIdx="1" presStyleCnt="3" custScaleY="111153">
        <dgm:presLayoutVars>
          <dgm:bulletEnabled val="1"/>
        </dgm:presLayoutVars>
      </dgm:prSet>
      <dgm:spPr/>
      <dgm:t>
        <a:bodyPr/>
        <a:lstStyle/>
        <a:p>
          <a:endParaRPr lang="sr-Latn-CS"/>
        </a:p>
      </dgm:t>
    </dgm:pt>
    <dgm:pt modelId="{0388B67F-882E-4FCE-8677-AB261FA56E82}" type="pres">
      <dgm:prSet presAssocID="{BEC3C813-74A3-40D4-AE21-FE5AA91D238D}" presName="sp" presStyleCnt="0"/>
      <dgm:spPr/>
      <dgm:t>
        <a:bodyPr/>
        <a:lstStyle/>
        <a:p>
          <a:endParaRPr lang="sr-Latn-CS"/>
        </a:p>
      </dgm:t>
    </dgm:pt>
    <dgm:pt modelId="{7B3AFDCD-F097-4336-8FC6-B0A0D268B5CD}" type="pres">
      <dgm:prSet presAssocID="{BFF80C9E-A0EA-4269-8548-C3A756E3E18B}" presName="linNode" presStyleCnt="0"/>
      <dgm:spPr/>
      <dgm:t>
        <a:bodyPr/>
        <a:lstStyle/>
        <a:p>
          <a:endParaRPr lang="sr-Latn-CS"/>
        </a:p>
      </dgm:t>
    </dgm:pt>
    <dgm:pt modelId="{05A017BA-5533-42C9-AD6E-D5C892BA730F}" type="pres">
      <dgm:prSet presAssocID="{BFF80C9E-A0EA-4269-8548-C3A756E3E18B}" presName="parentText" presStyleLbl="node1" presStyleIdx="2" presStyleCnt="3">
        <dgm:presLayoutVars>
          <dgm:chMax val="1"/>
          <dgm:bulletEnabled val="1"/>
        </dgm:presLayoutVars>
      </dgm:prSet>
      <dgm:spPr/>
      <dgm:t>
        <a:bodyPr/>
        <a:lstStyle/>
        <a:p>
          <a:endParaRPr lang="sr-Latn-CS"/>
        </a:p>
      </dgm:t>
    </dgm:pt>
    <dgm:pt modelId="{CF378FDF-860E-4B8A-914E-C973976F0C3C}" type="pres">
      <dgm:prSet presAssocID="{BFF80C9E-A0EA-4269-8548-C3A756E3E18B}" presName="descendantText" presStyleLbl="alignAccFollowNode1" presStyleIdx="2" presStyleCnt="3" custScaleY="116517">
        <dgm:presLayoutVars>
          <dgm:bulletEnabled val="1"/>
        </dgm:presLayoutVars>
      </dgm:prSet>
      <dgm:spPr/>
      <dgm:t>
        <a:bodyPr/>
        <a:lstStyle/>
        <a:p>
          <a:endParaRPr lang="sr-Latn-CS"/>
        </a:p>
      </dgm:t>
    </dgm:pt>
  </dgm:ptLst>
  <dgm:cxnLst>
    <dgm:cxn modelId="{A12A0446-4407-4979-B168-2C0BD73A901C}" srcId="{77379345-B3ED-49BD-B142-E56CC2D765F9}" destId="{1F42F5E4-FC25-4128-A0E1-5CC5F77AD40D}" srcOrd="0" destOrd="0" parTransId="{99872EE3-9787-4310-9C54-2BEB419A7930}" sibTransId="{3991AFE9-F7CC-4828-8B08-A7DFC48A697D}"/>
    <dgm:cxn modelId="{8AB0A793-33FE-449F-85DF-020C68D8F14C}" type="presOf" srcId="{1F42F5E4-FC25-4128-A0E1-5CC5F77AD40D}" destId="{2BDCC7DA-005D-4958-9C79-4B9C03232D30}" srcOrd="0" destOrd="0" presId="urn:microsoft.com/office/officeart/2005/8/layout/vList5"/>
    <dgm:cxn modelId="{28BBB4AD-7FE1-43C6-8328-42EB509D5478}" srcId="{BF018094-A761-47A1-BBC0-99367D5A6D24}" destId="{82592BE9-F8C9-43FF-8963-98CD77C44425}" srcOrd="0" destOrd="0" parTransId="{81815258-8C1F-4C11-9575-ECD6A0FEC65E}" sibTransId="{E84D877F-10A7-4D1A-B0A3-3D1F937AEA4D}"/>
    <dgm:cxn modelId="{4CE62DE8-C576-46A0-92F1-D7E6412D4B60}" srcId="{BFF80C9E-A0EA-4269-8548-C3A756E3E18B}" destId="{3C3398F0-311A-4AEB-B88D-9E123857DA00}" srcOrd="0" destOrd="0" parTransId="{F19FAADF-451B-4FE3-A13A-1328F09FABB9}" sibTransId="{B77AF3D6-2FE2-4243-B73C-49CD805F169F}"/>
    <dgm:cxn modelId="{9192B47B-A8F5-4E97-B3AB-198886D3E60F}" type="presOf" srcId="{BF018094-A761-47A1-BBC0-99367D5A6D24}" destId="{26816CA0-4EA1-4EF1-A2CE-5750F64576FA}" srcOrd="0" destOrd="0" presId="urn:microsoft.com/office/officeart/2005/8/layout/vList5"/>
    <dgm:cxn modelId="{0FD321A0-4B50-4DD3-ACC5-1ADEBFCC1143}" type="presOf" srcId="{6FEE6FE6-9DC8-4EE0-94D8-80259C362295}" destId="{097C3813-8D74-4902-B28D-6E4FB8D9A9CD}" srcOrd="0" destOrd="0" presId="urn:microsoft.com/office/officeart/2005/8/layout/vList5"/>
    <dgm:cxn modelId="{43E3DE5E-E53C-4301-A413-FC04AED11A2A}" srcId="{6FEE6FE6-9DC8-4EE0-94D8-80259C362295}" destId="{BF018094-A761-47A1-BBC0-99367D5A6D24}" srcOrd="1" destOrd="0" parTransId="{5E986E9E-462D-4B53-AC44-48369378F356}" sibTransId="{BEC3C813-74A3-40D4-AE21-FE5AA91D238D}"/>
    <dgm:cxn modelId="{CA1B0F19-8D22-4C41-83F9-07FD746AAA3F}" type="presOf" srcId="{3C3398F0-311A-4AEB-B88D-9E123857DA00}" destId="{CF378FDF-860E-4B8A-914E-C973976F0C3C}" srcOrd="0" destOrd="0" presId="urn:microsoft.com/office/officeart/2005/8/layout/vList5"/>
    <dgm:cxn modelId="{BC7D3A53-CE69-4EB4-8107-6220890D378C}" srcId="{6FEE6FE6-9DC8-4EE0-94D8-80259C362295}" destId="{BFF80C9E-A0EA-4269-8548-C3A756E3E18B}" srcOrd="2" destOrd="0" parTransId="{262E16C4-5303-4AC2-A3A7-11C0D6321BD6}" sibTransId="{9159007F-C3C6-4B5F-B222-C44946E5B876}"/>
    <dgm:cxn modelId="{BCEBD5F1-3D28-4D08-BE78-473CE8F268D2}" srcId="{6FEE6FE6-9DC8-4EE0-94D8-80259C362295}" destId="{77379345-B3ED-49BD-B142-E56CC2D765F9}" srcOrd="0" destOrd="0" parTransId="{D8481D87-4570-4586-917A-48E574A9130F}" sibTransId="{96ACFDFF-60D5-48E4-A0C8-7F2A94AB2677}"/>
    <dgm:cxn modelId="{7E2CCD8B-5176-4CD0-8D97-9FB525F26EB3}" type="presOf" srcId="{77379345-B3ED-49BD-B142-E56CC2D765F9}" destId="{CB4F27F9-363C-49B5-90D5-97F4269E877F}" srcOrd="0" destOrd="0" presId="urn:microsoft.com/office/officeart/2005/8/layout/vList5"/>
    <dgm:cxn modelId="{6EED368B-C384-47D4-A734-47F595F53B5E}" type="presOf" srcId="{82592BE9-F8C9-43FF-8963-98CD77C44425}" destId="{3C8DEFFB-E1BC-439A-A8D8-1EB203D4897D}" srcOrd="0" destOrd="0" presId="urn:microsoft.com/office/officeart/2005/8/layout/vList5"/>
    <dgm:cxn modelId="{9331ED7A-7848-41E3-8E40-A636A68FD28D}" type="presOf" srcId="{BFF80C9E-A0EA-4269-8548-C3A756E3E18B}" destId="{05A017BA-5533-42C9-AD6E-D5C892BA730F}" srcOrd="0" destOrd="0" presId="urn:microsoft.com/office/officeart/2005/8/layout/vList5"/>
    <dgm:cxn modelId="{D41FF8B7-79C0-4E26-8B2C-8CDFD0CDE6C4}" type="presParOf" srcId="{097C3813-8D74-4902-B28D-6E4FB8D9A9CD}" destId="{10978AF1-4A24-473B-8C5C-CBAE0A740C74}" srcOrd="0" destOrd="0" presId="urn:microsoft.com/office/officeart/2005/8/layout/vList5"/>
    <dgm:cxn modelId="{0603D902-0178-451E-8ACA-3B51013C45C6}" type="presParOf" srcId="{10978AF1-4A24-473B-8C5C-CBAE0A740C74}" destId="{CB4F27F9-363C-49B5-90D5-97F4269E877F}" srcOrd="0" destOrd="0" presId="urn:microsoft.com/office/officeart/2005/8/layout/vList5"/>
    <dgm:cxn modelId="{12B46193-92B9-4CF9-96BD-2E85B066B779}" type="presParOf" srcId="{10978AF1-4A24-473B-8C5C-CBAE0A740C74}" destId="{2BDCC7DA-005D-4958-9C79-4B9C03232D30}" srcOrd="1" destOrd="0" presId="urn:microsoft.com/office/officeart/2005/8/layout/vList5"/>
    <dgm:cxn modelId="{5F0BE5F5-AD18-462B-96EE-C0FCDCE684CA}" type="presParOf" srcId="{097C3813-8D74-4902-B28D-6E4FB8D9A9CD}" destId="{C5E8E092-14F5-448C-8F55-A014E387B8B3}" srcOrd="1" destOrd="0" presId="urn:microsoft.com/office/officeart/2005/8/layout/vList5"/>
    <dgm:cxn modelId="{FA306F46-4201-4548-8956-FD3DBFB3B18E}" type="presParOf" srcId="{097C3813-8D74-4902-B28D-6E4FB8D9A9CD}" destId="{DA6D9347-D9A8-4821-9D1F-A4930CD42AE8}" srcOrd="2" destOrd="0" presId="urn:microsoft.com/office/officeart/2005/8/layout/vList5"/>
    <dgm:cxn modelId="{127EBABC-A658-4AF4-8DE0-02FDBE49BE6B}" type="presParOf" srcId="{DA6D9347-D9A8-4821-9D1F-A4930CD42AE8}" destId="{26816CA0-4EA1-4EF1-A2CE-5750F64576FA}" srcOrd="0" destOrd="0" presId="urn:microsoft.com/office/officeart/2005/8/layout/vList5"/>
    <dgm:cxn modelId="{EC0B7966-1A78-416C-8F72-BECE3BA9D2BD}" type="presParOf" srcId="{DA6D9347-D9A8-4821-9D1F-A4930CD42AE8}" destId="{3C8DEFFB-E1BC-439A-A8D8-1EB203D4897D}" srcOrd="1" destOrd="0" presId="urn:microsoft.com/office/officeart/2005/8/layout/vList5"/>
    <dgm:cxn modelId="{CB89F7C1-165E-4104-886D-B2A1155F2FE3}" type="presParOf" srcId="{097C3813-8D74-4902-B28D-6E4FB8D9A9CD}" destId="{0388B67F-882E-4FCE-8677-AB261FA56E82}" srcOrd="3" destOrd="0" presId="urn:microsoft.com/office/officeart/2005/8/layout/vList5"/>
    <dgm:cxn modelId="{6520C5EB-AA04-4380-85C6-FB641005C946}" type="presParOf" srcId="{097C3813-8D74-4902-B28D-6E4FB8D9A9CD}" destId="{7B3AFDCD-F097-4336-8FC6-B0A0D268B5CD}" srcOrd="4" destOrd="0" presId="urn:microsoft.com/office/officeart/2005/8/layout/vList5"/>
    <dgm:cxn modelId="{03FE440A-8982-4371-B67C-946C077E61DB}" type="presParOf" srcId="{7B3AFDCD-F097-4336-8FC6-B0A0D268B5CD}" destId="{05A017BA-5533-42C9-AD6E-D5C892BA730F}" srcOrd="0" destOrd="0" presId="urn:microsoft.com/office/officeart/2005/8/layout/vList5"/>
    <dgm:cxn modelId="{BD397710-7614-4B3E-BA77-88677577685A}" type="presParOf" srcId="{7B3AFDCD-F097-4336-8FC6-B0A0D268B5CD}" destId="{CF378FDF-860E-4B8A-914E-C973976F0C3C}" srcOrd="1" destOrd="0" presId="urn:microsoft.com/office/officeart/2005/8/layout/vList5"/>
  </dgm:cxnLst>
  <dgm:bg/>
  <dgm:whole/>
</dgm:dataModel>
</file>

<file path=ppt/diagrams/data8.xml><?xml version="1.0" encoding="utf-8"?>
<dgm:dataModel xmlns:dgm="http://schemas.openxmlformats.org/drawingml/2006/diagram" xmlns:a="http://schemas.openxmlformats.org/drawingml/2006/main">
  <dgm:ptLst>
    <dgm:pt modelId="{3C855DBD-A631-4079-AEB2-CB77A41F791C}"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sr-Latn-CS"/>
        </a:p>
      </dgm:t>
    </dgm:pt>
    <dgm:pt modelId="{98422A75-D909-490E-82B5-EC5A3E2FB1BE}">
      <dgm:prSet phldrT="[Text]"/>
      <dgm:spPr/>
      <dgm:t>
        <a:bodyPr/>
        <a:lstStyle/>
        <a:p>
          <a:r>
            <a:rPr lang="sr-Cyrl-CS" dirty="0" smtClean="0"/>
            <a:t>Велике разлике у садржају курикулума</a:t>
          </a:r>
          <a:endParaRPr lang="sr-Latn-CS" dirty="0"/>
        </a:p>
      </dgm:t>
    </dgm:pt>
    <dgm:pt modelId="{CF1D0C6F-720B-461C-BE58-50E96B4DB9FB}" type="parTrans" cxnId="{C7DE8B8F-D6E8-4000-BF0C-DCA2BA5B1B1D}">
      <dgm:prSet/>
      <dgm:spPr/>
      <dgm:t>
        <a:bodyPr/>
        <a:lstStyle/>
        <a:p>
          <a:endParaRPr lang="sr-Latn-CS"/>
        </a:p>
      </dgm:t>
    </dgm:pt>
    <dgm:pt modelId="{32EE292C-5654-4A3D-B64E-F500E66CF855}" type="sibTrans" cxnId="{C7DE8B8F-D6E8-4000-BF0C-DCA2BA5B1B1D}">
      <dgm:prSet/>
      <dgm:spPr/>
      <dgm:t>
        <a:bodyPr/>
        <a:lstStyle/>
        <a:p>
          <a:endParaRPr lang="sr-Latn-CS"/>
        </a:p>
      </dgm:t>
    </dgm:pt>
    <dgm:pt modelId="{F77DBF24-02A7-405E-B871-711CBDB3B67E}">
      <dgm:prSet phldrT="[Text]"/>
      <dgm:spPr/>
      <dgm:t>
        <a:bodyPr/>
        <a:lstStyle/>
        <a:p>
          <a:r>
            <a:rPr lang="sr-Cyrl-CS" dirty="0" smtClean="0"/>
            <a:t>Будући да се свака учионица посматра као јединствена лабораторија и да се садржаји и значења развијају кроз интеракцију наставника и у ченика, наглашавање јединствености сваког појединачног процеса наставе може довести до великих разлика у садржају курикулума.</a:t>
          </a:r>
          <a:endParaRPr lang="sr-Latn-CS" dirty="0"/>
        </a:p>
      </dgm:t>
    </dgm:pt>
    <dgm:pt modelId="{F2C1AF1D-7847-4A05-BBFD-D7DABCDBEB9C}" type="parTrans" cxnId="{A1954405-9F12-4270-9846-70CB80A4F6E1}">
      <dgm:prSet/>
      <dgm:spPr/>
      <dgm:t>
        <a:bodyPr/>
        <a:lstStyle/>
        <a:p>
          <a:endParaRPr lang="sr-Latn-CS"/>
        </a:p>
      </dgm:t>
    </dgm:pt>
    <dgm:pt modelId="{C86693F1-38CB-4105-B834-7B1870E540E4}" type="sibTrans" cxnId="{A1954405-9F12-4270-9846-70CB80A4F6E1}">
      <dgm:prSet/>
      <dgm:spPr/>
      <dgm:t>
        <a:bodyPr/>
        <a:lstStyle/>
        <a:p>
          <a:endParaRPr lang="sr-Latn-CS"/>
        </a:p>
      </dgm:t>
    </dgm:pt>
    <dgm:pt modelId="{1CA88971-2835-4F82-9F2B-D8CC0E139EC8}">
      <dgm:prSet phldrT="[Text]"/>
      <dgm:spPr/>
      <dgm:t>
        <a:bodyPr/>
        <a:lstStyle/>
        <a:p>
          <a:r>
            <a:rPr lang="sr-Cyrl-CS" dirty="0" smtClean="0"/>
            <a:t>Квалитет наставе зависи од професионалне компетентности наставника</a:t>
          </a:r>
          <a:endParaRPr lang="sr-Latn-CS" dirty="0"/>
        </a:p>
      </dgm:t>
    </dgm:pt>
    <dgm:pt modelId="{925DCCEF-BADB-4A14-9076-A8C764C93BA8}" type="parTrans" cxnId="{129CF75F-9D6E-4E64-8F20-F54560F9DD96}">
      <dgm:prSet/>
      <dgm:spPr/>
      <dgm:t>
        <a:bodyPr/>
        <a:lstStyle/>
        <a:p>
          <a:endParaRPr lang="sr-Latn-CS"/>
        </a:p>
      </dgm:t>
    </dgm:pt>
    <dgm:pt modelId="{0F4DE7DD-2CD7-4DD4-89AB-3C1DE86D2880}" type="sibTrans" cxnId="{129CF75F-9D6E-4E64-8F20-F54560F9DD96}">
      <dgm:prSet/>
      <dgm:spPr/>
      <dgm:t>
        <a:bodyPr/>
        <a:lstStyle/>
        <a:p>
          <a:endParaRPr lang="sr-Latn-CS"/>
        </a:p>
      </dgm:t>
    </dgm:pt>
    <dgm:pt modelId="{236AA3F9-7DD7-4315-A5CE-B53D58CD5C00}">
      <dgm:prSet phldrT="[Text]"/>
      <dgm:spPr/>
      <dgm:t>
        <a:bodyPr/>
        <a:lstStyle/>
        <a:p>
          <a:r>
            <a:rPr lang="sr-Cyrl-CS" dirty="0" smtClean="0"/>
            <a:t>Настава се посматра као интерактиван процес, квалитет наставе зависи од професионалне компетентности наставника и захтева његово веће ангажовање, што је истовремено и снага и слабост ове концепције.</a:t>
          </a:r>
          <a:endParaRPr lang="sr-Latn-CS" dirty="0"/>
        </a:p>
      </dgm:t>
    </dgm:pt>
    <dgm:pt modelId="{4AED57F5-17D8-41B2-A96A-CEFD79316294}" type="parTrans" cxnId="{366426F1-8F32-4BD1-B5B2-B1734C511775}">
      <dgm:prSet/>
      <dgm:spPr/>
      <dgm:t>
        <a:bodyPr/>
        <a:lstStyle/>
        <a:p>
          <a:endParaRPr lang="sr-Latn-CS"/>
        </a:p>
      </dgm:t>
    </dgm:pt>
    <dgm:pt modelId="{A90E03C3-C693-45EC-87F1-4C1D29D854C4}" type="sibTrans" cxnId="{366426F1-8F32-4BD1-B5B2-B1734C511775}">
      <dgm:prSet/>
      <dgm:spPr/>
      <dgm:t>
        <a:bodyPr/>
        <a:lstStyle/>
        <a:p>
          <a:endParaRPr lang="sr-Latn-CS"/>
        </a:p>
      </dgm:t>
    </dgm:pt>
    <dgm:pt modelId="{CAC42FC0-4A52-4FE8-B161-F48D264141AE}" type="pres">
      <dgm:prSet presAssocID="{3C855DBD-A631-4079-AEB2-CB77A41F791C}" presName="Name0" presStyleCnt="0">
        <dgm:presLayoutVars>
          <dgm:dir/>
          <dgm:animLvl val="lvl"/>
          <dgm:resizeHandles/>
        </dgm:presLayoutVars>
      </dgm:prSet>
      <dgm:spPr/>
      <dgm:t>
        <a:bodyPr/>
        <a:lstStyle/>
        <a:p>
          <a:endParaRPr lang="sr-Latn-CS"/>
        </a:p>
      </dgm:t>
    </dgm:pt>
    <dgm:pt modelId="{963FF564-C7D0-40A0-830E-08A2A2E3D9CC}" type="pres">
      <dgm:prSet presAssocID="{98422A75-D909-490E-82B5-EC5A3E2FB1BE}" presName="linNode" presStyleCnt="0"/>
      <dgm:spPr/>
      <dgm:t>
        <a:bodyPr/>
        <a:lstStyle/>
        <a:p>
          <a:endParaRPr lang="sr-Latn-CS"/>
        </a:p>
      </dgm:t>
    </dgm:pt>
    <dgm:pt modelId="{9922E82B-48C9-420A-B2A2-B1C974E87AE5}" type="pres">
      <dgm:prSet presAssocID="{98422A75-D909-490E-82B5-EC5A3E2FB1BE}" presName="parentShp" presStyleLbl="node1" presStyleIdx="0" presStyleCnt="2">
        <dgm:presLayoutVars>
          <dgm:bulletEnabled val="1"/>
        </dgm:presLayoutVars>
      </dgm:prSet>
      <dgm:spPr/>
      <dgm:t>
        <a:bodyPr/>
        <a:lstStyle/>
        <a:p>
          <a:endParaRPr lang="sr-Latn-CS"/>
        </a:p>
      </dgm:t>
    </dgm:pt>
    <dgm:pt modelId="{D0A6D982-68D0-48E5-B546-FB6148F7B10F}" type="pres">
      <dgm:prSet presAssocID="{98422A75-D909-490E-82B5-EC5A3E2FB1BE}" presName="childShp" presStyleLbl="bgAccFollowNode1" presStyleIdx="0" presStyleCnt="2">
        <dgm:presLayoutVars>
          <dgm:bulletEnabled val="1"/>
        </dgm:presLayoutVars>
      </dgm:prSet>
      <dgm:spPr/>
      <dgm:t>
        <a:bodyPr/>
        <a:lstStyle/>
        <a:p>
          <a:endParaRPr lang="sr-Latn-CS"/>
        </a:p>
      </dgm:t>
    </dgm:pt>
    <dgm:pt modelId="{4B401647-C222-41A8-8FA9-0A118389FB5D}" type="pres">
      <dgm:prSet presAssocID="{32EE292C-5654-4A3D-B64E-F500E66CF855}" presName="spacing" presStyleCnt="0"/>
      <dgm:spPr/>
      <dgm:t>
        <a:bodyPr/>
        <a:lstStyle/>
        <a:p>
          <a:endParaRPr lang="sr-Latn-CS"/>
        </a:p>
      </dgm:t>
    </dgm:pt>
    <dgm:pt modelId="{AFD29C35-FA61-4379-9685-BF4F9D571CE7}" type="pres">
      <dgm:prSet presAssocID="{1CA88971-2835-4F82-9F2B-D8CC0E139EC8}" presName="linNode" presStyleCnt="0"/>
      <dgm:spPr/>
      <dgm:t>
        <a:bodyPr/>
        <a:lstStyle/>
        <a:p>
          <a:endParaRPr lang="sr-Latn-CS"/>
        </a:p>
      </dgm:t>
    </dgm:pt>
    <dgm:pt modelId="{CE0EC978-FC6B-4DB8-B742-7104B0D536E9}" type="pres">
      <dgm:prSet presAssocID="{1CA88971-2835-4F82-9F2B-D8CC0E139EC8}" presName="parentShp" presStyleLbl="node1" presStyleIdx="1" presStyleCnt="2">
        <dgm:presLayoutVars>
          <dgm:bulletEnabled val="1"/>
        </dgm:presLayoutVars>
      </dgm:prSet>
      <dgm:spPr/>
      <dgm:t>
        <a:bodyPr/>
        <a:lstStyle/>
        <a:p>
          <a:endParaRPr lang="sr-Latn-CS"/>
        </a:p>
      </dgm:t>
    </dgm:pt>
    <dgm:pt modelId="{0B24EFEA-0907-4765-BB0D-036675928DFA}" type="pres">
      <dgm:prSet presAssocID="{1CA88971-2835-4F82-9F2B-D8CC0E139EC8}" presName="childShp" presStyleLbl="bgAccFollowNode1" presStyleIdx="1" presStyleCnt="2">
        <dgm:presLayoutVars>
          <dgm:bulletEnabled val="1"/>
        </dgm:presLayoutVars>
      </dgm:prSet>
      <dgm:spPr/>
      <dgm:t>
        <a:bodyPr/>
        <a:lstStyle/>
        <a:p>
          <a:endParaRPr lang="sr-Latn-CS"/>
        </a:p>
      </dgm:t>
    </dgm:pt>
  </dgm:ptLst>
  <dgm:cxnLst>
    <dgm:cxn modelId="{9001B75A-959C-4509-A78B-93894C010FE2}" type="presOf" srcId="{1CA88971-2835-4F82-9F2B-D8CC0E139EC8}" destId="{CE0EC978-FC6B-4DB8-B742-7104B0D536E9}" srcOrd="0" destOrd="0" presId="urn:microsoft.com/office/officeart/2005/8/layout/vList6"/>
    <dgm:cxn modelId="{85266C31-7E00-43B9-9B77-0D7E82525A49}" type="presOf" srcId="{3C855DBD-A631-4079-AEB2-CB77A41F791C}" destId="{CAC42FC0-4A52-4FE8-B161-F48D264141AE}" srcOrd="0" destOrd="0" presId="urn:microsoft.com/office/officeart/2005/8/layout/vList6"/>
    <dgm:cxn modelId="{A1954405-9F12-4270-9846-70CB80A4F6E1}" srcId="{98422A75-D909-490E-82B5-EC5A3E2FB1BE}" destId="{F77DBF24-02A7-405E-B871-711CBDB3B67E}" srcOrd="0" destOrd="0" parTransId="{F2C1AF1D-7847-4A05-BBFD-D7DABCDBEB9C}" sibTransId="{C86693F1-38CB-4105-B834-7B1870E540E4}"/>
    <dgm:cxn modelId="{1F84C247-BD60-4BAE-9F7D-C28BDB22B48D}" type="presOf" srcId="{236AA3F9-7DD7-4315-A5CE-B53D58CD5C00}" destId="{0B24EFEA-0907-4765-BB0D-036675928DFA}" srcOrd="0" destOrd="0" presId="urn:microsoft.com/office/officeart/2005/8/layout/vList6"/>
    <dgm:cxn modelId="{129CF75F-9D6E-4E64-8F20-F54560F9DD96}" srcId="{3C855DBD-A631-4079-AEB2-CB77A41F791C}" destId="{1CA88971-2835-4F82-9F2B-D8CC0E139EC8}" srcOrd="1" destOrd="0" parTransId="{925DCCEF-BADB-4A14-9076-A8C764C93BA8}" sibTransId="{0F4DE7DD-2CD7-4DD4-89AB-3C1DE86D2880}"/>
    <dgm:cxn modelId="{242E8547-3A3D-4DE0-8455-94972F89450A}" type="presOf" srcId="{98422A75-D909-490E-82B5-EC5A3E2FB1BE}" destId="{9922E82B-48C9-420A-B2A2-B1C974E87AE5}" srcOrd="0" destOrd="0" presId="urn:microsoft.com/office/officeart/2005/8/layout/vList6"/>
    <dgm:cxn modelId="{16524E81-6233-48DE-806E-E2AE3881190E}" type="presOf" srcId="{F77DBF24-02A7-405E-B871-711CBDB3B67E}" destId="{D0A6D982-68D0-48E5-B546-FB6148F7B10F}" srcOrd="0" destOrd="0" presId="urn:microsoft.com/office/officeart/2005/8/layout/vList6"/>
    <dgm:cxn modelId="{C7DE8B8F-D6E8-4000-BF0C-DCA2BA5B1B1D}" srcId="{3C855DBD-A631-4079-AEB2-CB77A41F791C}" destId="{98422A75-D909-490E-82B5-EC5A3E2FB1BE}" srcOrd="0" destOrd="0" parTransId="{CF1D0C6F-720B-461C-BE58-50E96B4DB9FB}" sibTransId="{32EE292C-5654-4A3D-B64E-F500E66CF855}"/>
    <dgm:cxn modelId="{366426F1-8F32-4BD1-B5B2-B1734C511775}" srcId="{1CA88971-2835-4F82-9F2B-D8CC0E139EC8}" destId="{236AA3F9-7DD7-4315-A5CE-B53D58CD5C00}" srcOrd="0" destOrd="0" parTransId="{4AED57F5-17D8-41B2-A96A-CEFD79316294}" sibTransId="{A90E03C3-C693-45EC-87F1-4C1D29D854C4}"/>
    <dgm:cxn modelId="{53FB6D39-C5BA-41B8-9226-F60550281A07}" type="presParOf" srcId="{CAC42FC0-4A52-4FE8-B161-F48D264141AE}" destId="{963FF564-C7D0-40A0-830E-08A2A2E3D9CC}" srcOrd="0" destOrd="0" presId="urn:microsoft.com/office/officeart/2005/8/layout/vList6"/>
    <dgm:cxn modelId="{3CDBF156-A8FA-4C81-99EB-10FB6990BFE1}" type="presParOf" srcId="{963FF564-C7D0-40A0-830E-08A2A2E3D9CC}" destId="{9922E82B-48C9-420A-B2A2-B1C974E87AE5}" srcOrd="0" destOrd="0" presId="urn:microsoft.com/office/officeart/2005/8/layout/vList6"/>
    <dgm:cxn modelId="{2EAD2DA1-FEBB-4D39-8EA3-FD77A9C0DA4D}" type="presParOf" srcId="{963FF564-C7D0-40A0-830E-08A2A2E3D9CC}" destId="{D0A6D982-68D0-48E5-B546-FB6148F7B10F}" srcOrd="1" destOrd="0" presId="urn:microsoft.com/office/officeart/2005/8/layout/vList6"/>
    <dgm:cxn modelId="{1D42FEF4-7FF3-42C3-938B-68A9AFAE12E3}" type="presParOf" srcId="{CAC42FC0-4A52-4FE8-B161-F48D264141AE}" destId="{4B401647-C222-41A8-8FA9-0A118389FB5D}" srcOrd="1" destOrd="0" presId="urn:microsoft.com/office/officeart/2005/8/layout/vList6"/>
    <dgm:cxn modelId="{8CFDE64B-058B-4CC4-8E4D-3597FDF49739}" type="presParOf" srcId="{CAC42FC0-4A52-4FE8-B161-F48D264141AE}" destId="{AFD29C35-FA61-4379-9685-BF4F9D571CE7}" srcOrd="2" destOrd="0" presId="urn:microsoft.com/office/officeart/2005/8/layout/vList6"/>
    <dgm:cxn modelId="{2E8468F2-B77C-46EC-AB66-C75DEED36AE4}" type="presParOf" srcId="{AFD29C35-FA61-4379-9685-BF4F9D571CE7}" destId="{CE0EC978-FC6B-4DB8-B742-7104B0D536E9}" srcOrd="0" destOrd="0" presId="urn:microsoft.com/office/officeart/2005/8/layout/vList6"/>
    <dgm:cxn modelId="{0946E49C-434C-4B0E-8E4B-F818A169E142}" type="presParOf" srcId="{AFD29C35-FA61-4379-9685-BF4F9D571CE7}" destId="{0B24EFEA-0907-4765-BB0D-036675928DFA}" srcOrd="1" destOrd="0" presId="urn:microsoft.com/office/officeart/2005/8/layout/vList6"/>
  </dgm:cxnLst>
  <dgm:bg/>
  <dgm:whole/>
</dgm:dataModel>
</file>

<file path=ppt/diagrams/data9.xml><?xml version="1.0" encoding="utf-8"?>
<dgm:dataModel xmlns:dgm="http://schemas.openxmlformats.org/drawingml/2006/diagram" xmlns:a="http://schemas.openxmlformats.org/drawingml/2006/main">
  <dgm:ptLst>
    <dgm:pt modelId="{64CEB9BD-66D7-4C07-BE41-32734BC22B57}"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sr-Latn-CS"/>
        </a:p>
      </dgm:t>
    </dgm:pt>
    <dgm:pt modelId="{7D3C1B2F-2D2D-47BD-95A1-D10248B3DF97}">
      <dgm:prSet phldrT="[Text]"/>
      <dgm:spPr/>
      <dgm:t>
        <a:bodyPr/>
        <a:lstStyle/>
        <a:p>
          <a:r>
            <a:rPr lang="sr-Cyrl-CS" dirty="0" smtClean="0"/>
            <a:t>Курикулум се развија кроз динамичну интеракцију акције и рефлексије</a:t>
          </a:r>
          <a:endParaRPr lang="sr-Latn-CS" dirty="0"/>
        </a:p>
      </dgm:t>
    </dgm:pt>
    <dgm:pt modelId="{3EAE6049-5856-4BEF-9548-C875CBDC5210}" type="parTrans" cxnId="{B4844ECD-CF2B-43D7-8A98-40377FDF26C3}">
      <dgm:prSet/>
      <dgm:spPr/>
      <dgm:t>
        <a:bodyPr/>
        <a:lstStyle/>
        <a:p>
          <a:endParaRPr lang="sr-Latn-CS"/>
        </a:p>
      </dgm:t>
    </dgm:pt>
    <dgm:pt modelId="{16782E48-D909-4CC5-B7A4-39C3384BEEAF}" type="sibTrans" cxnId="{B4844ECD-CF2B-43D7-8A98-40377FDF26C3}">
      <dgm:prSet/>
      <dgm:spPr/>
      <dgm:t>
        <a:bodyPr/>
        <a:lstStyle/>
        <a:p>
          <a:endParaRPr lang="sr-Latn-CS"/>
        </a:p>
      </dgm:t>
    </dgm:pt>
    <dgm:pt modelId="{BC8690F8-E282-4E92-A4E4-750C919EBE87}">
      <dgm:prSet phldrT="[Text]"/>
      <dgm:spPr/>
      <dgm:t>
        <a:bodyPr/>
        <a:lstStyle/>
        <a:p>
          <a:pPr algn="l"/>
          <a:r>
            <a:rPr lang="sr-Cyrl-CS" dirty="0" smtClean="0"/>
            <a:t>Наглсак је на сталном преиспитивању и истраживању васпитно-образовне праксе.</a:t>
          </a:r>
          <a:endParaRPr lang="sr-Latn-CS" dirty="0"/>
        </a:p>
      </dgm:t>
    </dgm:pt>
    <dgm:pt modelId="{D130C649-FA36-40EE-9F10-E0350DA2C71F}" type="parTrans" cxnId="{256EEB5D-8339-40D6-9453-7EC00AEB82CC}">
      <dgm:prSet/>
      <dgm:spPr/>
      <dgm:t>
        <a:bodyPr/>
        <a:lstStyle/>
        <a:p>
          <a:endParaRPr lang="sr-Latn-CS"/>
        </a:p>
      </dgm:t>
    </dgm:pt>
    <dgm:pt modelId="{3A3D6FA5-28CB-4ED7-BFF4-0ED70675F648}" type="sibTrans" cxnId="{256EEB5D-8339-40D6-9453-7EC00AEB82CC}">
      <dgm:prSet/>
      <dgm:spPr/>
      <dgm:t>
        <a:bodyPr/>
        <a:lstStyle/>
        <a:p>
          <a:endParaRPr lang="sr-Latn-CS"/>
        </a:p>
      </dgm:t>
    </dgm:pt>
    <dgm:pt modelId="{563A670E-04D7-4E62-B58A-58958C4DDFF4}">
      <dgm:prSet phldrT="[Text]"/>
      <dgm:spPr/>
      <dgm:t>
        <a:bodyPr/>
        <a:lstStyle/>
        <a:p>
          <a:pPr algn="r"/>
          <a:r>
            <a:rPr lang="sr-Cyrl-CS" dirty="0" smtClean="0"/>
            <a:t>Одвија се кроз критичко промишљање у акцији, с циљем да се постојећа пракса измени.</a:t>
          </a:r>
          <a:endParaRPr lang="sr-Latn-CS" dirty="0"/>
        </a:p>
      </dgm:t>
    </dgm:pt>
    <dgm:pt modelId="{84BFE860-BF21-4709-8AC1-40C00FA62D6F}" type="parTrans" cxnId="{C575A0CF-D748-4101-ADE8-72774131AE88}">
      <dgm:prSet/>
      <dgm:spPr/>
      <dgm:t>
        <a:bodyPr/>
        <a:lstStyle/>
        <a:p>
          <a:endParaRPr lang="sr-Latn-CS"/>
        </a:p>
      </dgm:t>
    </dgm:pt>
    <dgm:pt modelId="{B2D9CACF-5B86-46EC-83A7-C2D2BCC7A256}" type="sibTrans" cxnId="{C575A0CF-D748-4101-ADE8-72774131AE88}">
      <dgm:prSet/>
      <dgm:spPr/>
      <dgm:t>
        <a:bodyPr/>
        <a:lstStyle/>
        <a:p>
          <a:endParaRPr lang="sr-Latn-CS"/>
        </a:p>
      </dgm:t>
    </dgm:pt>
    <dgm:pt modelId="{9F7DD1A2-B4DC-4220-93DF-CF78BFDBF214}">
      <dgm:prSet phldrT="[Text]"/>
      <dgm:spPr/>
      <dgm:t>
        <a:bodyPr/>
        <a:lstStyle/>
        <a:p>
          <a:pPr algn="l"/>
          <a:r>
            <a:rPr lang="sr-Cyrl-CS" dirty="0" smtClean="0"/>
            <a:t>Конструисање знања је процес који узима у обзир искуство и наставника и ученика.</a:t>
          </a:r>
          <a:endParaRPr lang="sr-Latn-CS" dirty="0"/>
        </a:p>
      </dgm:t>
    </dgm:pt>
    <dgm:pt modelId="{63546A8D-63DE-4492-8458-C2C69AFE4AB2}" type="parTrans" cxnId="{929218B2-F152-417B-BFB7-5B6AD4F4F659}">
      <dgm:prSet/>
      <dgm:spPr/>
      <dgm:t>
        <a:bodyPr/>
        <a:lstStyle/>
        <a:p>
          <a:endParaRPr lang="sr-Latn-CS"/>
        </a:p>
      </dgm:t>
    </dgm:pt>
    <dgm:pt modelId="{FECE0252-76C0-4814-8CEC-8D966A00C49A}" type="sibTrans" cxnId="{929218B2-F152-417B-BFB7-5B6AD4F4F659}">
      <dgm:prSet/>
      <dgm:spPr/>
      <dgm:t>
        <a:bodyPr/>
        <a:lstStyle/>
        <a:p>
          <a:endParaRPr lang="sr-Latn-CS"/>
        </a:p>
      </dgm:t>
    </dgm:pt>
    <dgm:pt modelId="{513EA66D-FEF2-4079-BBBB-076D4253BE01}">
      <dgm:prSet phldrT="[Text]"/>
      <dgm:spPr/>
      <dgm:t>
        <a:bodyPr/>
        <a:lstStyle/>
        <a:p>
          <a:pPr algn="r"/>
          <a:r>
            <a:rPr lang="sr-Cyrl-CS" dirty="0" smtClean="0"/>
            <a:t>Сталним истраживањем праксе не мења се само пракса, већ и саме особе укључене у ту праксу.</a:t>
          </a:r>
          <a:endParaRPr lang="sr-Latn-CS" dirty="0"/>
        </a:p>
      </dgm:t>
    </dgm:pt>
    <dgm:pt modelId="{C2D86DE3-9398-4520-952B-6D79EEA94A69}" type="parTrans" cxnId="{C5E3E7F6-2FE3-4049-A722-F4EF0B9444DE}">
      <dgm:prSet/>
      <dgm:spPr/>
      <dgm:t>
        <a:bodyPr/>
        <a:lstStyle/>
        <a:p>
          <a:endParaRPr lang="sr-Latn-CS"/>
        </a:p>
      </dgm:t>
    </dgm:pt>
    <dgm:pt modelId="{5D7CDAC0-A6C0-4807-B4E9-157B34111BB5}" type="sibTrans" cxnId="{C5E3E7F6-2FE3-4049-A722-F4EF0B9444DE}">
      <dgm:prSet/>
      <dgm:spPr/>
      <dgm:t>
        <a:bodyPr/>
        <a:lstStyle/>
        <a:p>
          <a:endParaRPr lang="sr-Latn-CS"/>
        </a:p>
      </dgm:t>
    </dgm:pt>
    <dgm:pt modelId="{B6493611-4673-40FD-BFF4-8444995220DB}" type="pres">
      <dgm:prSet presAssocID="{64CEB9BD-66D7-4C07-BE41-32734BC22B57}" presName="diagram" presStyleCnt="0">
        <dgm:presLayoutVars>
          <dgm:chMax val="1"/>
          <dgm:dir/>
          <dgm:animLvl val="ctr"/>
          <dgm:resizeHandles val="exact"/>
        </dgm:presLayoutVars>
      </dgm:prSet>
      <dgm:spPr/>
      <dgm:t>
        <a:bodyPr/>
        <a:lstStyle/>
        <a:p>
          <a:endParaRPr lang="sr-Latn-CS"/>
        </a:p>
      </dgm:t>
    </dgm:pt>
    <dgm:pt modelId="{DB5EF228-201B-4622-80FE-A5883D602C69}" type="pres">
      <dgm:prSet presAssocID="{64CEB9BD-66D7-4C07-BE41-32734BC22B57}" presName="matrix" presStyleCnt="0"/>
      <dgm:spPr/>
      <dgm:t>
        <a:bodyPr/>
        <a:lstStyle/>
        <a:p>
          <a:endParaRPr lang="sr-Latn-CS"/>
        </a:p>
      </dgm:t>
    </dgm:pt>
    <dgm:pt modelId="{252B1B9F-3691-4B65-B69D-F677511682DA}" type="pres">
      <dgm:prSet presAssocID="{64CEB9BD-66D7-4C07-BE41-32734BC22B57}" presName="tile1" presStyleLbl="node1" presStyleIdx="0" presStyleCnt="4"/>
      <dgm:spPr/>
      <dgm:t>
        <a:bodyPr/>
        <a:lstStyle/>
        <a:p>
          <a:endParaRPr lang="sr-Latn-CS"/>
        </a:p>
      </dgm:t>
    </dgm:pt>
    <dgm:pt modelId="{44B204AF-AB38-494D-A1D5-9A0A2C8A2166}" type="pres">
      <dgm:prSet presAssocID="{64CEB9BD-66D7-4C07-BE41-32734BC22B57}" presName="tile1text" presStyleLbl="node1" presStyleIdx="0" presStyleCnt="4">
        <dgm:presLayoutVars>
          <dgm:chMax val="0"/>
          <dgm:chPref val="0"/>
          <dgm:bulletEnabled val="1"/>
        </dgm:presLayoutVars>
      </dgm:prSet>
      <dgm:spPr/>
      <dgm:t>
        <a:bodyPr/>
        <a:lstStyle/>
        <a:p>
          <a:endParaRPr lang="sr-Latn-CS"/>
        </a:p>
      </dgm:t>
    </dgm:pt>
    <dgm:pt modelId="{C54EC467-5790-460A-8037-03EF8C19E917}" type="pres">
      <dgm:prSet presAssocID="{64CEB9BD-66D7-4C07-BE41-32734BC22B57}" presName="tile2" presStyleLbl="node1" presStyleIdx="1" presStyleCnt="4"/>
      <dgm:spPr/>
      <dgm:t>
        <a:bodyPr/>
        <a:lstStyle/>
        <a:p>
          <a:endParaRPr lang="sr-Latn-CS"/>
        </a:p>
      </dgm:t>
    </dgm:pt>
    <dgm:pt modelId="{147E6E54-B0B6-4549-8D94-831ACFD258D7}" type="pres">
      <dgm:prSet presAssocID="{64CEB9BD-66D7-4C07-BE41-32734BC22B57}" presName="tile2text" presStyleLbl="node1" presStyleIdx="1" presStyleCnt="4">
        <dgm:presLayoutVars>
          <dgm:chMax val="0"/>
          <dgm:chPref val="0"/>
          <dgm:bulletEnabled val="1"/>
        </dgm:presLayoutVars>
      </dgm:prSet>
      <dgm:spPr/>
      <dgm:t>
        <a:bodyPr/>
        <a:lstStyle/>
        <a:p>
          <a:endParaRPr lang="sr-Latn-CS"/>
        </a:p>
      </dgm:t>
    </dgm:pt>
    <dgm:pt modelId="{64C7B580-5156-471F-94D3-EEFE9F2454E3}" type="pres">
      <dgm:prSet presAssocID="{64CEB9BD-66D7-4C07-BE41-32734BC22B57}" presName="tile3" presStyleLbl="node1" presStyleIdx="2" presStyleCnt="4"/>
      <dgm:spPr/>
      <dgm:t>
        <a:bodyPr/>
        <a:lstStyle/>
        <a:p>
          <a:endParaRPr lang="sr-Latn-CS"/>
        </a:p>
      </dgm:t>
    </dgm:pt>
    <dgm:pt modelId="{F8BF7C5E-6D16-4DEB-B417-15769FB88744}" type="pres">
      <dgm:prSet presAssocID="{64CEB9BD-66D7-4C07-BE41-32734BC22B57}" presName="tile3text" presStyleLbl="node1" presStyleIdx="2" presStyleCnt="4">
        <dgm:presLayoutVars>
          <dgm:chMax val="0"/>
          <dgm:chPref val="0"/>
          <dgm:bulletEnabled val="1"/>
        </dgm:presLayoutVars>
      </dgm:prSet>
      <dgm:spPr/>
      <dgm:t>
        <a:bodyPr/>
        <a:lstStyle/>
        <a:p>
          <a:endParaRPr lang="sr-Latn-CS"/>
        </a:p>
      </dgm:t>
    </dgm:pt>
    <dgm:pt modelId="{FD693E37-D870-4401-A817-7291CC075A1C}" type="pres">
      <dgm:prSet presAssocID="{64CEB9BD-66D7-4C07-BE41-32734BC22B57}" presName="tile4" presStyleLbl="node1" presStyleIdx="3" presStyleCnt="4"/>
      <dgm:spPr/>
      <dgm:t>
        <a:bodyPr/>
        <a:lstStyle/>
        <a:p>
          <a:endParaRPr lang="sr-Latn-CS"/>
        </a:p>
      </dgm:t>
    </dgm:pt>
    <dgm:pt modelId="{EAA47457-79D1-452A-A7BD-C8A15F4EB27E}" type="pres">
      <dgm:prSet presAssocID="{64CEB9BD-66D7-4C07-BE41-32734BC22B57}" presName="tile4text" presStyleLbl="node1" presStyleIdx="3" presStyleCnt="4">
        <dgm:presLayoutVars>
          <dgm:chMax val="0"/>
          <dgm:chPref val="0"/>
          <dgm:bulletEnabled val="1"/>
        </dgm:presLayoutVars>
      </dgm:prSet>
      <dgm:spPr/>
      <dgm:t>
        <a:bodyPr/>
        <a:lstStyle/>
        <a:p>
          <a:endParaRPr lang="sr-Latn-CS"/>
        </a:p>
      </dgm:t>
    </dgm:pt>
    <dgm:pt modelId="{82CAB995-AE49-46E3-89C7-412AB13B74C3}" type="pres">
      <dgm:prSet presAssocID="{64CEB9BD-66D7-4C07-BE41-32734BC22B57}" presName="centerTile" presStyleLbl="fgShp" presStyleIdx="0" presStyleCnt="1" custScaleX="115741" custScaleY="163173">
        <dgm:presLayoutVars>
          <dgm:chMax val="0"/>
          <dgm:chPref val="0"/>
        </dgm:presLayoutVars>
      </dgm:prSet>
      <dgm:spPr/>
      <dgm:t>
        <a:bodyPr/>
        <a:lstStyle/>
        <a:p>
          <a:endParaRPr lang="sr-Latn-CS"/>
        </a:p>
      </dgm:t>
    </dgm:pt>
  </dgm:ptLst>
  <dgm:cxnLst>
    <dgm:cxn modelId="{6AD1E377-6AD0-434D-A9F0-4CC4CFCDF61F}" type="presOf" srcId="{513EA66D-FEF2-4079-BBBB-076D4253BE01}" destId="{EAA47457-79D1-452A-A7BD-C8A15F4EB27E}" srcOrd="1" destOrd="0" presId="urn:microsoft.com/office/officeart/2005/8/layout/matrix1"/>
    <dgm:cxn modelId="{272270D7-B6F5-4EE7-B3EE-C99B09DF24ED}" type="presOf" srcId="{9F7DD1A2-B4DC-4220-93DF-CF78BFDBF214}" destId="{64C7B580-5156-471F-94D3-EEFE9F2454E3}" srcOrd="0" destOrd="0" presId="urn:microsoft.com/office/officeart/2005/8/layout/matrix1"/>
    <dgm:cxn modelId="{B4844ECD-CF2B-43D7-8A98-40377FDF26C3}" srcId="{64CEB9BD-66D7-4C07-BE41-32734BC22B57}" destId="{7D3C1B2F-2D2D-47BD-95A1-D10248B3DF97}" srcOrd="0" destOrd="0" parTransId="{3EAE6049-5856-4BEF-9548-C875CBDC5210}" sibTransId="{16782E48-D909-4CC5-B7A4-39C3384BEEAF}"/>
    <dgm:cxn modelId="{256EEB5D-8339-40D6-9453-7EC00AEB82CC}" srcId="{7D3C1B2F-2D2D-47BD-95A1-D10248B3DF97}" destId="{BC8690F8-E282-4E92-A4E4-750C919EBE87}" srcOrd="0" destOrd="0" parTransId="{D130C649-FA36-40EE-9F10-E0350DA2C71F}" sibTransId="{3A3D6FA5-28CB-4ED7-BFF4-0ED70675F648}"/>
    <dgm:cxn modelId="{55E3886F-7958-4E08-8762-86B93EB9F361}" type="presOf" srcId="{513EA66D-FEF2-4079-BBBB-076D4253BE01}" destId="{FD693E37-D870-4401-A817-7291CC075A1C}" srcOrd="0" destOrd="0" presId="urn:microsoft.com/office/officeart/2005/8/layout/matrix1"/>
    <dgm:cxn modelId="{D1F42D51-7885-4074-B999-32D1CD4E5F2D}" type="presOf" srcId="{BC8690F8-E282-4E92-A4E4-750C919EBE87}" destId="{44B204AF-AB38-494D-A1D5-9A0A2C8A2166}" srcOrd="1" destOrd="0" presId="urn:microsoft.com/office/officeart/2005/8/layout/matrix1"/>
    <dgm:cxn modelId="{CE627B31-C983-4956-BFBB-A9F39D8A22BA}" type="presOf" srcId="{9F7DD1A2-B4DC-4220-93DF-CF78BFDBF214}" destId="{F8BF7C5E-6D16-4DEB-B417-15769FB88744}" srcOrd="1" destOrd="0" presId="urn:microsoft.com/office/officeart/2005/8/layout/matrix1"/>
    <dgm:cxn modelId="{929218B2-F152-417B-BFB7-5B6AD4F4F659}" srcId="{7D3C1B2F-2D2D-47BD-95A1-D10248B3DF97}" destId="{9F7DD1A2-B4DC-4220-93DF-CF78BFDBF214}" srcOrd="2" destOrd="0" parTransId="{63546A8D-63DE-4492-8458-C2C69AFE4AB2}" sibTransId="{FECE0252-76C0-4814-8CEC-8D966A00C49A}"/>
    <dgm:cxn modelId="{15286E28-BA8A-48CD-87B9-3285133DC0AA}" type="presOf" srcId="{64CEB9BD-66D7-4C07-BE41-32734BC22B57}" destId="{B6493611-4673-40FD-BFF4-8444995220DB}" srcOrd="0" destOrd="0" presId="urn:microsoft.com/office/officeart/2005/8/layout/matrix1"/>
    <dgm:cxn modelId="{B4F9E235-5FDC-4F01-A76A-9B7EDBA730E1}" type="presOf" srcId="{563A670E-04D7-4E62-B58A-58958C4DDFF4}" destId="{C54EC467-5790-460A-8037-03EF8C19E917}" srcOrd="0" destOrd="0" presId="urn:microsoft.com/office/officeart/2005/8/layout/matrix1"/>
    <dgm:cxn modelId="{3B8D3D4C-42C4-413B-8418-3EE8DE6174CE}" type="presOf" srcId="{563A670E-04D7-4E62-B58A-58958C4DDFF4}" destId="{147E6E54-B0B6-4549-8D94-831ACFD258D7}" srcOrd="1" destOrd="0" presId="urn:microsoft.com/office/officeart/2005/8/layout/matrix1"/>
    <dgm:cxn modelId="{107CFF04-E347-44D5-BAF6-8D69248FC59C}" type="presOf" srcId="{BC8690F8-E282-4E92-A4E4-750C919EBE87}" destId="{252B1B9F-3691-4B65-B69D-F677511682DA}" srcOrd="0" destOrd="0" presId="urn:microsoft.com/office/officeart/2005/8/layout/matrix1"/>
    <dgm:cxn modelId="{C5E3E7F6-2FE3-4049-A722-F4EF0B9444DE}" srcId="{7D3C1B2F-2D2D-47BD-95A1-D10248B3DF97}" destId="{513EA66D-FEF2-4079-BBBB-076D4253BE01}" srcOrd="3" destOrd="0" parTransId="{C2D86DE3-9398-4520-952B-6D79EEA94A69}" sibTransId="{5D7CDAC0-A6C0-4807-B4E9-157B34111BB5}"/>
    <dgm:cxn modelId="{C575A0CF-D748-4101-ADE8-72774131AE88}" srcId="{7D3C1B2F-2D2D-47BD-95A1-D10248B3DF97}" destId="{563A670E-04D7-4E62-B58A-58958C4DDFF4}" srcOrd="1" destOrd="0" parTransId="{84BFE860-BF21-4709-8AC1-40C00FA62D6F}" sibTransId="{B2D9CACF-5B86-46EC-83A7-C2D2BCC7A256}"/>
    <dgm:cxn modelId="{C0A2240B-3C74-4C9B-A5A1-00B427FB6A44}" type="presOf" srcId="{7D3C1B2F-2D2D-47BD-95A1-D10248B3DF97}" destId="{82CAB995-AE49-46E3-89C7-412AB13B74C3}" srcOrd="0" destOrd="0" presId="urn:microsoft.com/office/officeart/2005/8/layout/matrix1"/>
    <dgm:cxn modelId="{89E19A90-228F-444B-949B-A1F6F16ED96D}" type="presParOf" srcId="{B6493611-4673-40FD-BFF4-8444995220DB}" destId="{DB5EF228-201B-4622-80FE-A5883D602C69}" srcOrd="0" destOrd="0" presId="urn:microsoft.com/office/officeart/2005/8/layout/matrix1"/>
    <dgm:cxn modelId="{94D29C74-97F1-439E-AAA5-15521CA57E80}" type="presParOf" srcId="{DB5EF228-201B-4622-80FE-A5883D602C69}" destId="{252B1B9F-3691-4B65-B69D-F677511682DA}" srcOrd="0" destOrd="0" presId="urn:microsoft.com/office/officeart/2005/8/layout/matrix1"/>
    <dgm:cxn modelId="{18BB5769-57AC-417A-8FBD-2AB31D2B2E93}" type="presParOf" srcId="{DB5EF228-201B-4622-80FE-A5883D602C69}" destId="{44B204AF-AB38-494D-A1D5-9A0A2C8A2166}" srcOrd="1" destOrd="0" presId="urn:microsoft.com/office/officeart/2005/8/layout/matrix1"/>
    <dgm:cxn modelId="{34C8884D-E2B4-40BB-BFEB-F399A00959ED}" type="presParOf" srcId="{DB5EF228-201B-4622-80FE-A5883D602C69}" destId="{C54EC467-5790-460A-8037-03EF8C19E917}" srcOrd="2" destOrd="0" presId="urn:microsoft.com/office/officeart/2005/8/layout/matrix1"/>
    <dgm:cxn modelId="{B25C38E4-E31A-4B07-B8ED-70E19203C68E}" type="presParOf" srcId="{DB5EF228-201B-4622-80FE-A5883D602C69}" destId="{147E6E54-B0B6-4549-8D94-831ACFD258D7}" srcOrd="3" destOrd="0" presId="urn:microsoft.com/office/officeart/2005/8/layout/matrix1"/>
    <dgm:cxn modelId="{852ABE8D-857F-4A37-8618-57F0EC2D112E}" type="presParOf" srcId="{DB5EF228-201B-4622-80FE-A5883D602C69}" destId="{64C7B580-5156-471F-94D3-EEFE9F2454E3}" srcOrd="4" destOrd="0" presId="urn:microsoft.com/office/officeart/2005/8/layout/matrix1"/>
    <dgm:cxn modelId="{5772DE7B-D034-49CF-8F59-ACC67A8CECA8}" type="presParOf" srcId="{DB5EF228-201B-4622-80FE-A5883D602C69}" destId="{F8BF7C5E-6D16-4DEB-B417-15769FB88744}" srcOrd="5" destOrd="0" presId="urn:microsoft.com/office/officeart/2005/8/layout/matrix1"/>
    <dgm:cxn modelId="{7A9AEF2C-AAAF-4E01-9FE5-764B5E0C94D1}" type="presParOf" srcId="{DB5EF228-201B-4622-80FE-A5883D602C69}" destId="{FD693E37-D870-4401-A817-7291CC075A1C}" srcOrd="6" destOrd="0" presId="urn:microsoft.com/office/officeart/2005/8/layout/matrix1"/>
    <dgm:cxn modelId="{C4766A89-FE82-483B-996D-4776AFB2166F}" type="presParOf" srcId="{DB5EF228-201B-4622-80FE-A5883D602C69}" destId="{EAA47457-79D1-452A-A7BD-C8A15F4EB27E}" srcOrd="7" destOrd="0" presId="urn:microsoft.com/office/officeart/2005/8/layout/matrix1"/>
    <dgm:cxn modelId="{88260216-3553-4DE3-A7C2-DEB88B32712E}" type="presParOf" srcId="{B6493611-4673-40FD-BFF4-8444995220DB}" destId="{82CAB995-AE49-46E3-89C7-412AB13B74C3}" srcOrd="1" destOrd="0" presId="urn:microsoft.com/office/officeart/2005/8/layout/matrix1"/>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C1E1A-2B69-4A41-8F7E-66446140DBA2}" type="datetimeFigureOut">
              <a:rPr lang="sr-Latn-CS" smtClean="0"/>
              <a:pPr/>
              <a:t>2.2.2015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C1E1A-2B69-4A41-8F7E-66446140DBA2}" type="datetimeFigureOut">
              <a:rPr lang="sr-Latn-CS" smtClean="0"/>
              <a:pPr/>
              <a:t>2.2.2015</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D4EDB-FFD5-4796-A550-921B85D3DC45}"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2" Type="http://schemas.openxmlformats.org/officeDocument/2006/relationships/hyperlink" Target="http://www.infed.org/biblio/b-curric.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b="1" dirty="0" smtClean="0"/>
              <a:t>Суштина и концепције курикулума</a:t>
            </a:r>
            <a:endParaRPr lang="sr-Latn-CS" b="1" dirty="0"/>
          </a:p>
        </p:txBody>
      </p:sp>
      <p:sp>
        <p:nvSpPr>
          <p:cNvPr id="3" name="Subtitle 2"/>
          <p:cNvSpPr>
            <a:spLocks noGrp="1"/>
          </p:cNvSpPr>
          <p:nvPr>
            <p:ph type="subTitle" idx="1"/>
          </p:nvPr>
        </p:nvSpPr>
        <p:spPr/>
        <p:txBody>
          <a:bodyPr>
            <a:normAutofit fontScale="77500" lnSpcReduction="20000"/>
          </a:bodyPr>
          <a:lstStyle/>
          <a:p>
            <a:pPr algn="l"/>
            <a:r>
              <a:rPr lang="sr-Cyrl-CS" dirty="0" smtClean="0"/>
              <a:t>Факултет педагошких наука Универзитета у Крагујевцу</a:t>
            </a:r>
          </a:p>
          <a:p>
            <a:pPr algn="l"/>
            <a:r>
              <a:rPr lang="sr-Cyrl-CS" dirty="0" smtClean="0"/>
              <a:t>Темпус пројекат “Хармонизација и модернизација студија за образовање учитеља”</a:t>
            </a:r>
            <a:endParaRPr lang="sr-Latn-CS" dirty="0" smtClean="0"/>
          </a:p>
          <a:p>
            <a:endParaRPr lang="sr-Latn-C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3. Курикулум као процес</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sr-Cyrl-CS" sz="2400" dirty="0" smtClean="0"/>
              <a:t>Према мишљењу Стенхауса (</a:t>
            </a:r>
            <a:r>
              <a:rPr lang="sr-Latn-CS" sz="2400" dirty="0" smtClean="0"/>
              <a:t>Lawrence Stenhouse)</a:t>
            </a:r>
            <a:r>
              <a:rPr lang="sr-Cyrl-CS" sz="2400" dirty="0" smtClean="0"/>
              <a:t>, минимум који курикулум треба да испуни је да обезбеди основу за планирање, емпиријско проучавање и разматрање циља образовног процеса.</a:t>
            </a:r>
            <a:endParaRPr lang="sr-Latn-CS" sz="24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Ограничења и слабости концепције курикулума као процеса</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4. Курикулум као пракса</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5. Курикулум у контексту</a:t>
            </a:r>
            <a:endParaRPr lang="sr-Latn-CS" sz="2400" b="1"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Одређење појма “курикулум”</a:t>
            </a:r>
            <a:endParaRPr lang="sr-Latn-CS" sz="2400" b="1" dirty="0"/>
          </a:p>
        </p:txBody>
      </p:sp>
      <p:sp>
        <p:nvSpPr>
          <p:cNvPr id="3" name="Content Placeholder 2"/>
          <p:cNvSpPr>
            <a:spLocks noGrp="1"/>
          </p:cNvSpPr>
          <p:nvPr>
            <p:ph idx="1"/>
          </p:nvPr>
        </p:nvSpPr>
        <p:spPr/>
        <p:txBody>
          <a:bodyPr>
            <a:normAutofit fontScale="77500" lnSpcReduction="20000"/>
          </a:bodyPr>
          <a:lstStyle/>
          <a:p>
            <a:r>
              <a:rPr lang="sr-Cyrl-CS" dirty="0" smtClean="0"/>
              <a:t>И поред разлика у одређењима, схватањима и концепцијама, курикулум се може синтетички одредити као </a:t>
            </a:r>
            <a:r>
              <a:rPr lang="sr-Cyrl-CS" i="1" dirty="0" smtClean="0"/>
              <a:t>скуп планираних активности које усмеравају васпитно-образовни процес, заснованих на прецизно дефинисаним циљевима, садржајима и исходима. </a:t>
            </a:r>
          </a:p>
          <a:p>
            <a:r>
              <a:rPr lang="sr-Cyrl-CS" dirty="0" smtClean="0"/>
              <a:t>У курикулуму су изложени и описани задаци школе у виду организованих целина и делова, постављених тако да могу утицати на жељена понашања ученика. </a:t>
            </a:r>
            <a:r>
              <a:rPr lang="sr-Cyrl-CS" smtClean="0"/>
              <a:t>Од традиционалних наставних програма курикулум се разликује својим обимом и усмереношћу на једнозначне, операционализоване и остварљиве циљеве и исходе учења и наставе који се могу евалуирати применом одређених поступака и инструмената.</a:t>
            </a:r>
            <a:endParaRPr lang="sr-Latn-C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Однос између курикулума и наставе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Дуалистички модел односа између курикулума и наставе</a:t>
            </a:r>
            <a:endParaRPr lang="sr-Latn-CS" sz="2400" b="1" dirty="0"/>
          </a:p>
        </p:txBody>
      </p:sp>
      <p:sp>
        <p:nvSpPr>
          <p:cNvPr id="3" name="Content Placeholder 2"/>
          <p:cNvSpPr>
            <a:spLocks noGrp="1"/>
          </p:cNvSpPr>
          <p:nvPr>
            <p:ph idx="1"/>
          </p:nvPr>
        </p:nvSpPr>
        <p:spPr/>
        <p:txBody>
          <a:bodyPr>
            <a:normAutofit lnSpcReduction="10000"/>
          </a:bodyPr>
          <a:lstStyle/>
          <a:p>
            <a:r>
              <a:rPr lang="sr-Cyrl-CS" sz="2400" dirty="0" smtClean="0"/>
              <a:t>Између </a:t>
            </a:r>
            <a:r>
              <a:rPr lang="sr-Cyrl-CS" sz="2400" dirty="0" smtClean="0"/>
              <a:t>курикулума и наставе не постоји повезаност. Процеси који </a:t>
            </a:r>
            <a:r>
              <a:rPr lang="sr-Cyrl-CS" sz="2400" dirty="0" smtClean="0"/>
              <a:t>се </a:t>
            </a:r>
            <a:r>
              <a:rPr lang="sr-Cyrl-CS" sz="2400" dirty="0" smtClean="0"/>
              <a:t>одвијају </a:t>
            </a:r>
            <a:r>
              <a:rPr lang="sr-Cyrl-CS" sz="2400" dirty="0" smtClean="0"/>
              <a:t>у учионици </a:t>
            </a:r>
            <a:r>
              <a:rPr lang="sr-Cyrl-CS" sz="2400" dirty="0" smtClean="0"/>
              <a:t>имају </a:t>
            </a:r>
            <a:r>
              <a:rPr lang="sr-Cyrl-CS" sz="2400" dirty="0" smtClean="0"/>
              <a:t>мало везе са оним што је </a:t>
            </a:r>
            <a:r>
              <a:rPr lang="sr-Cyrl-CS" sz="2400" dirty="0" smtClean="0"/>
              <a:t>курикулумом планирано да </a:t>
            </a:r>
            <a:r>
              <a:rPr lang="sr-Cyrl-CS" sz="2400" dirty="0" smtClean="0"/>
              <a:t>се дешава у учионици. </a:t>
            </a:r>
            <a:r>
              <a:rPr lang="sr-Cyrl-CS" sz="2400" dirty="0" smtClean="0"/>
              <a:t>Састављачи курикулума игноришу наставнике, а </a:t>
            </a:r>
            <a:r>
              <a:rPr lang="sr-Cyrl-CS" sz="2400" dirty="0" smtClean="0"/>
              <a:t>на крају </a:t>
            </a:r>
            <a:r>
              <a:rPr lang="sr-Cyrl-CS" sz="2400" dirty="0" smtClean="0"/>
              <a:t>су игнорисани </a:t>
            </a:r>
            <a:r>
              <a:rPr lang="sr-Cyrl-CS" sz="2400" dirty="0" smtClean="0"/>
              <a:t>од стране наставника. </a:t>
            </a:r>
            <a:r>
              <a:rPr lang="sr-Cyrl-CS" sz="2400" dirty="0" smtClean="0"/>
              <a:t>По </a:t>
            </a:r>
            <a:r>
              <a:rPr lang="sr-Cyrl-CS" sz="2400" dirty="0" smtClean="0"/>
              <a:t>овом моделу, курикулум и наставни процес се могу мењати без значајног утицаја једног на друго</a:t>
            </a:r>
            <a:r>
              <a:rPr lang="sr-Cyrl-CS" sz="2400" dirty="0" smtClean="0"/>
              <a:t>.</a:t>
            </a:r>
          </a:p>
          <a:p>
            <a:endParaRPr lang="sr-Cyrl-CS" sz="2400" dirty="0" smtClean="0"/>
          </a:p>
          <a:p>
            <a:endParaRPr lang="sr-Cyrl-CS" dirty="0" smtClean="0"/>
          </a:p>
          <a:p>
            <a:pPr>
              <a:buNone/>
            </a:pPr>
            <a:r>
              <a:rPr lang="sr-Cyrl-CS" dirty="0" smtClean="0"/>
              <a:t>             </a:t>
            </a:r>
          </a:p>
          <a:p>
            <a:pPr>
              <a:buNone/>
            </a:pPr>
            <a:r>
              <a:rPr lang="sr-Cyrl-CS" sz="2400" dirty="0" smtClean="0"/>
              <a:t>	</a:t>
            </a:r>
            <a:r>
              <a:rPr lang="sr-Cyrl-CS" sz="2400" dirty="0" smtClean="0"/>
              <a:t>	         курикулум                                 настава </a:t>
            </a:r>
          </a:p>
          <a:p>
            <a:endParaRPr lang="sr-Cyrl-CS" dirty="0" smtClean="0"/>
          </a:p>
          <a:p>
            <a:pPr>
              <a:buNone/>
            </a:pPr>
            <a:endParaRPr lang="sr-Latn-CS" dirty="0"/>
          </a:p>
        </p:txBody>
      </p:sp>
      <p:sp>
        <p:nvSpPr>
          <p:cNvPr id="5" name="Oval 4"/>
          <p:cNvSpPr/>
          <p:nvPr/>
        </p:nvSpPr>
        <p:spPr>
          <a:xfrm>
            <a:off x="1928794" y="4000504"/>
            <a:ext cx="1500198" cy="13573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CS"/>
          </a:p>
        </p:txBody>
      </p:sp>
      <p:sp>
        <p:nvSpPr>
          <p:cNvPr id="6" name="Oval 5"/>
          <p:cNvSpPr/>
          <p:nvPr/>
        </p:nvSpPr>
        <p:spPr>
          <a:xfrm>
            <a:off x="5286380" y="4000504"/>
            <a:ext cx="150019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C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Преклапајући модел односа између курикулума и наставе</a:t>
            </a:r>
            <a:endParaRPr lang="sr-Latn-CS" sz="2400" b="1" dirty="0"/>
          </a:p>
        </p:txBody>
      </p:sp>
      <p:graphicFrame>
        <p:nvGraphicFramePr>
          <p:cNvPr id="4" name="Content Placeholder 3"/>
          <p:cNvGraphicFramePr>
            <a:graphicFrameLocks noGrp="1"/>
          </p:cNvGraphicFramePr>
          <p:nvPr>
            <p:ph idx="1"/>
          </p:nvPr>
        </p:nvGraphicFramePr>
        <p:xfrm>
          <a:off x="1643042" y="1571613"/>
          <a:ext cx="5943584"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Концентрични модел односа између курикулума и наставе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Проблеми дефинисања појма “курикулум”</a:t>
            </a:r>
            <a:endParaRPr lang="sr-Latn-CS" sz="2400" dirty="0"/>
          </a:p>
        </p:txBody>
      </p:sp>
      <p:sp>
        <p:nvSpPr>
          <p:cNvPr id="3" name="Content Placeholder 2"/>
          <p:cNvSpPr>
            <a:spLocks noGrp="1"/>
          </p:cNvSpPr>
          <p:nvPr>
            <p:ph idx="1"/>
          </p:nvPr>
        </p:nvSpPr>
        <p:spPr/>
        <p:txBody>
          <a:bodyPr>
            <a:normAutofit fontScale="70000" lnSpcReduction="20000"/>
          </a:bodyPr>
          <a:lstStyle/>
          <a:p>
            <a:pPr>
              <a:buNone/>
            </a:pPr>
            <a:r>
              <a:rPr lang="sr-Cyrl-CS" dirty="0" smtClean="0"/>
              <a:t>Веома је тешко одредити и усвојити једнозначну дефиницију курикулума због:</a:t>
            </a:r>
          </a:p>
          <a:p>
            <a:r>
              <a:rPr lang="sr-Cyrl-CS" dirty="0" smtClean="0"/>
              <a:t>Постојеће традиције и искустава о улози и значају школе и образовног система;</a:t>
            </a:r>
          </a:p>
          <a:p>
            <a:r>
              <a:rPr lang="sr-Cyrl-CS" dirty="0" smtClean="0"/>
              <a:t>Честих промена у друштвеном, политичком и економском систему;</a:t>
            </a:r>
          </a:p>
          <a:p>
            <a:r>
              <a:rPr lang="sr-Cyrl-CS" dirty="0" smtClean="0"/>
              <a:t>Брзог напретка науке и технологије и сазанања у многим научним дисциплинама;</a:t>
            </a:r>
          </a:p>
          <a:p>
            <a:r>
              <a:rPr lang="sr-Cyrl-CS" dirty="0" smtClean="0"/>
              <a:t>Промена у концепцијама наставних предмета и њиховог односа према другим предметима;</a:t>
            </a:r>
          </a:p>
          <a:p>
            <a:r>
              <a:rPr lang="sr-Cyrl-CS" dirty="0" smtClean="0"/>
              <a:t>Нових сазнања у методологији наставе и проучавања вредносних и других одредби образовних и наставних циљева;</a:t>
            </a:r>
          </a:p>
          <a:p>
            <a:r>
              <a:rPr lang="sr-Cyrl-CS" dirty="0" smtClean="0"/>
              <a:t>Различитих приступа дефинисању и схватању појма “курикулум”.</a:t>
            </a:r>
            <a:endParaRPr lang="sr-Latn-C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Циклични модел односа између курикулума и наставе</a:t>
            </a:r>
            <a:endParaRPr lang="sr-Latn-CS" sz="2400" b="1" dirty="0"/>
          </a:p>
        </p:txBody>
      </p:sp>
      <p:sp>
        <p:nvSpPr>
          <p:cNvPr id="3" name="Content Placeholder 2"/>
          <p:cNvSpPr>
            <a:spLocks noGrp="1"/>
          </p:cNvSpPr>
          <p:nvPr>
            <p:ph idx="1"/>
          </p:nvPr>
        </p:nvSpPr>
        <p:spPr/>
        <p:txBody>
          <a:bodyPr>
            <a:normAutofit fontScale="77500" lnSpcReduction="20000"/>
          </a:bodyPr>
          <a:lstStyle/>
          <a:p>
            <a:r>
              <a:rPr lang="sr-Cyrl-CS" dirty="0" smtClean="0"/>
              <a:t>Циклични </a:t>
            </a:r>
            <a:r>
              <a:rPr lang="sr-Cyrl-CS" dirty="0" smtClean="0"/>
              <a:t>модел </a:t>
            </a:r>
            <a:r>
              <a:rPr lang="sr-Cyrl-CS" dirty="0" smtClean="0"/>
              <a:t>односа курикулума и наставе </a:t>
            </a:r>
            <a:r>
              <a:rPr lang="sr-Cyrl-CS" dirty="0" smtClean="0"/>
              <a:t>наглашава </a:t>
            </a:r>
            <a:r>
              <a:rPr lang="sr-Cyrl-CS" dirty="0" smtClean="0"/>
              <a:t>постојање повратне информације. </a:t>
            </a:r>
            <a:endParaRPr lang="sr-Cyrl-CS" dirty="0" smtClean="0"/>
          </a:p>
          <a:p>
            <a:r>
              <a:rPr lang="sr-Cyrl-CS" dirty="0" smtClean="0"/>
              <a:t>Курикулум </a:t>
            </a:r>
            <a:r>
              <a:rPr lang="sr-Cyrl-CS" dirty="0" smtClean="0"/>
              <a:t>и настава су одвојени ентитети, у сталном кружном односу. Курикулум има континуирани утицај на наставу, и с друге стране, настава има утицај на курикулум. </a:t>
            </a:r>
            <a:endParaRPr lang="sr-Cyrl-CS" dirty="0" smtClean="0"/>
          </a:p>
          <a:p>
            <a:r>
              <a:rPr lang="sr-Cyrl-CS" dirty="0" smtClean="0"/>
              <a:t>Циклични </a:t>
            </a:r>
            <a:r>
              <a:rPr lang="sr-Cyrl-CS" dirty="0" smtClean="0"/>
              <a:t>модел показује да се наставне одлуке доносе након курикуларних </a:t>
            </a:r>
            <a:r>
              <a:rPr lang="sr-Cyrl-CS" dirty="0" smtClean="0"/>
              <a:t>одлука, </a:t>
            </a:r>
            <a:r>
              <a:rPr lang="sr-Cyrl-CS" dirty="0" smtClean="0"/>
              <a:t>које се </a:t>
            </a:r>
            <a:r>
              <a:rPr lang="sr-Cyrl-CS" dirty="0" smtClean="0"/>
              <a:t>модификују </a:t>
            </a:r>
            <a:r>
              <a:rPr lang="sr-Cyrl-CS" dirty="0" smtClean="0"/>
              <a:t>након што се наставне одлуке имплементирају и евалуирају. Овај процес је континуиран, понавља се и никад се не завршава. Евалуација наставних процедура утиче на следећу рунду доношења курикуларних одлука </a:t>
            </a:r>
            <a:r>
              <a:rPr lang="sr-Cyrl-CS" dirty="0" smtClean="0"/>
              <a:t>које се, </a:t>
            </a:r>
            <a:r>
              <a:rPr lang="sr-Cyrl-CS" dirty="0" smtClean="0"/>
              <a:t>касније, </a:t>
            </a:r>
            <a:r>
              <a:rPr lang="sr-Cyrl-CS" dirty="0" smtClean="0"/>
              <a:t>примењују </a:t>
            </a:r>
            <a:r>
              <a:rPr lang="sr-Cyrl-CS" dirty="0" smtClean="0"/>
              <a:t>у настави. </a:t>
            </a:r>
            <a:endParaRPr lang="sr-Latn-C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Циклични модел односа између курикулума и наставе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Суштина односа између курикулума и наставе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Литература </a:t>
            </a:r>
            <a:endParaRPr lang="sr-Latn-CS" sz="2400" b="1" dirty="0"/>
          </a:p>
        </p:txBody>
      </p:sp>
      <p:sp>
        <p:nvSpPr>
          <p:cNvPr id="3" name="Content Placeholder 2"/>
          <p:cNvSpPr>
            <a:spLocks noGrp="1"/>
          </p:cNvSpPr>
          <p:nvPr>
            <p:ph idx="1"/>
          </p:nvPr>
        </p:nvSpPr>
        <p:spPr/>
        <p:txBody>
          <a:bodyPr>
            <a:normAutofit/>
          </a:bodyPr>
          <a:lstStyle/>
          <a:p>
            <a:r>
              <a:rPr lang="sr-Cyrl-CS" sz="2400" dirty="0" smtClean="0"/>
              <a:t>Алексендрић, Б. (2009): Схватања и приступи теорији и пракси курикулума, </a:t>
            </a:r>
            <a:r>
              <a:rPr lang="sr-Cyrl-CS" sz="2400" i="1" dirty="0" smtClean="0"/>
              <a:t>Настава и васпитање, </a:t>
            </a:r>
            <a:r>
              <a:rPr lang="sr-Cyrl-CS" sz="2400" dirty="0" smtClean="0"/>
              <a:t>бр. 3, 331-347</a:t>
            </a:r>
            <a:r>
              <a:rPr lang="sr-Cyrl-CS" sz="2400" dirty="0" smtClean="0"/>
              <a:t>.</a:t>
            </a:r>
          </a:p>
          <a:p>
            <a:r>
              <a:rPr lang="sr-Cyrl-CS" sz="2400" dirty="0" smtClean="0"/>
              <a:t>Ђорђевић, Ј. (2003): Схватања о курикулуму и његова улога у настави, </a:t>
            </a:r>
            <a:r>
              <a:rPr lang="sr-Cyrl-CS" sz="2400" i="1" dirty="0" smtClean="0"/>
              <a:t>Педагошка стварност, </a:t>
            </a:r>
            <a:r>
              <a:rPr lang="sr-Cyrl-CS" sz="2400" dirty="0" smtClean="0"/>
              <a:t>бр. 1-2, 31-46.</a:t>
            </a:r>
            <a:endParaRPr lang="sr-Cyrl-CS" sz="2400" dirty="0" smtClean="0"/>
          </a:p>
          <a:p>
            <a:r>
              <a:rPr lang="sr-Latn-CS" sz="2400" dirty="0" smtClean="0"/>
              <a:t>Oliva, P.F. (2001): </a:t>
            </a:r>
            <a:r>
              <a:rPr lang="sr-Latn-CS" sz="2400" i="1" dirty="0" smtClean="0"/>
              <a:t>Developing the curriculum</a:t>
            </a:r>
            <a:r>
              <a:rPr lang="sr-Latn-CS" sz="2400" dirty="0" smtClean="0"/>
              <a:t>, New York: </a:t>
            </a:r>
            <a:r>
              <a:rPr lang="sr-Latn-CS" sz="2400" dirty="0" smtClean="0"/>
              <a:t>Longman</a:t>
            </a:r>
            <a:r>
              <a:rPr lang="sr-Cyrl-CS" sz="2400" dirty="0" smtClean="0"/>
              <a:t>.</a:t>
            </a:r>
          </a:p>
          <a:p>
            <a:r>
              <a:rPr lang="sr-Latn-CS" sz="2400" dirty="0" smtClean="0"/>
              <a:t>Previšić, V, ur. </a:t>
            </a:r>
            <a:r>
              <a:rPr lang="sr-Latn-CS" sz="2400" smtClean="0"/>
              <a:t>(2007): </a:t>
            </a:r>
            <a:r>
              <a:rPr lang="sr-Latn-CS" sz="2400" i="1" smtClean="0"/>
              <a:t>Kurikulum</a:t>
            </a:r>
            <a:r>
              <a:rPr lang="sr-Latn-CS" sz="2400" smtClean="0"/>
              <a:t>, Zagreb: Školska knjiga</a:t>
            </a:r>
          </a:p>
          <a:p>
            <a:r>
              <a:rPr lang="sr-Latn-CS" sz="2400" smtClean="0"/>
              <a:t>Smith</a:t>
            </a:r>
            <a:r>
              <a:rPr lang="sr-Latn-CS" sz="2400" dirty="0" smtClean="0"/>
              <a:t>, M.K. (2000): Curriculum theory and practice, </a:t>
            </a:r>
            <a:r>
              <a:rPr lang="sr-Latn-CS" sz="2400" i="1" dirty="0" smtClean="0"/>
              <a:t>The encyclopedia of informal education, </a:t>
            </a:r>
            <a:r>
              <a:rPr lang="sr-Latn-CS" sz="2400" u="sng" dirty="0" smtClean="0">
                <a:hlinkClick r:id="rId2"/>
              </a:rPr>
              <a:t>www.infed.org/biblio/b-curric.htm</a:t>
            </a:r>
            <a:r>
              <a:rPr lang="sr-Latn-CS" sz="2400" dirty="0" smtClean="0"/>
              <a:t>.</a:t>
            </a:r>
          </a:p>
          <a:p>
            <a:pPr>
              <a:buNone/>
            </a:pPr>
            <a:endParaRPr lang="sr-Latn-C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Различита одређења курикулума</a:t>
            </a:r>
            <a:endParaRPr lang="sr-Latn-CS" sz="2400" dirty="0"/>
          </a:p>
        </p:txBody>
      </p:sp>
      <p:sp>
        <p:nvSpPr>
          <p:cNvPr id="3" name="Content Placeholder 2"/>
          <p:cNvSpPr>
            <a:spLocks noGrp="1"/>
          </p:cNvSpPr>
          <p:nvPr>
            <p:ph idx="1"/>
          </p:nvPr>
        </p:nvSpPr>
        <p:spPr/>
        <p:txBody>
          <a:bodyPr>
            <a:normAutofit fontScale="70000" lnSpcReduction="20000"/>
          </a:bodyPr>
          <a:lstStyle/>
          <a:p>
            <a:r>
              <a:rPr lang="sr-Cyrl-CS" dirty="0" smtClean="0"/>
              <a:t>Курикулум је наставни план и програм;</a:t>
            </a:r>
          </a:p>
          <a:p>
            <a:r>
              <a:rPr lang="sr-Cyrl-CS" dirty="0" smtClean="0"/>
              <a:t>Курикулум чине циљеви учења, садржај поучавања, поступци и наставни стил рада учитеља;</a:t>
            </a:r>
          </a:p>
          <a:p>
            <a:r>
              <a:rPr lang="sr-Cyrl-CS" dirty="0" smtClean="0"/>
              <a:t>Курикулум је систем оптималног припремања, остварења и евалуације наставе;</a:t>
            </a:r>
          </a:p>
          <a:p>
            <a:r>
              <a:rPr lang="sr-Cyrl-CS" dirty="0" smtClean="0"/>
              <a:t>Курикулум је целокупан процес организованог образовања, учења и наставе;</a:t>
            </a:r>
          </a:p>
          <a:p>
            <a:r>
              <a:rPr lang="sr-Cyrl-CS" dirty="0" smtClean="0"/>
              <a:t>Курикулум је детаљна разрада циља и задатака учења, метода рада и контрола учинака;</a:t>
            </a:r>
          </a:p>
          <a:p>
            <a:r>
              <a:rPr lang="sr-Cyrl-CS" dirty="0" smtClean="0"/>
              <a:t>Курикулум је прецизан систем планираног васпитања и образовања;</a:t>
            </a:r>
          </a:p>
          <a:p>
            <a:r>
              <a:rPr lang="sr-Cyrl-CS" dirty="0" smtClean="0"/>
              <a:t>Курикулум представља дидактичко-методичку концепцију учења, поучавања, васпитања и образовања;</a:t>
            </a:r>
          </a:p>
          <a:p>
            <a:r>
              <a:rPr lang="sr-Cyrl-CS" dirty="0" smtClean="0"/>
              <a:t>Курикулум је план остваривања оптималног учења, итд.</a:t>
            </a:r>
            <a:endParaRPr lang="sr-Latn-CS" dirty="0" smtClean="0"/>
          </a:p>
          <a:p>
            <a:endParaRPr lang="sr-Latn-C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sr-Cyrl-CS" sz="2000" dirty="0" smtClean="0"/>
              <a:t>У оквиру теорије курикулума, у савременим разматрањима схватања и одређивања курикулума, постоји неколико концепција (</a:t>
            </a:r>
            <a:r>
              <a:rPr lang="sr-Latn-CS" sz="2000" dirty="0" smtClean="0"/>
              <a:t>Smith, 2000):</a:t>
            </a:r>
            <a:endParaRPr lang="sr-Latn-CS" sz="20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1. Курикулум као трансмисија – наставни план и програм</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2. Курикулум као продукт</a:t>
            </a:r>
            <a:endParaRPr lang="sr-Latn-CS" sz="2400" b="1" dirty="0"/>
          </a:p>
        </p:txBody>
      </p:sp>
      <p:sp>
        <p:nvSpPr>
          <p:cNvPr id="3" name="Content Placeholder 2"/>
          <p:cNvSpPr>
            <a:spLocks noGrp="1"/>
          </p:cNvSpPr>
          <p:nvPr>
            <p:ph idx="1"/>
          </p:nvPr>
        </p:nvSpPr>
        <p:spPr/>
        <p:txBody>
          <a:bodyPr>
            <a:normAutofit/>
          </a:bodyPr>
          <a:lstStyle/>
          <a:p>
            <a:pPr>
              <a:buNone/>
            </a:pPr>
            <a:r>
              <a:rPr lang="sr-Cyrl-CS" sz="2000" dirty="0" smtClean="0"/>
              <a:t>Ово је доминантна концепција у теорији и пракси курикулума, и углавном представља курикулум усмерен на </a:t>
            </a:r>
            <a:r>
              <a:rPr lang="sr-Cyrl-CS" sz="2000" b="1" dirty="0" smtClean="0"/>
              <a:t>исходе </a:t>
            </a:r>
            <a:r>
              <a:rPr lang="sr-Cyrl-CS" sz="2000" dirty="0" smtClean="0"/>
              <a:t>које ученици треба да постигну. Главни заговорници и теоретичари ове концепције били су Френклин Бобит, Ралф Тајлер и Кристина Мелер.</a:t>
            </a:r>
          </a:p>
          <a:p>
            <a:pPr>
              <a:buNone/>
            </a:pPr>
            <a:r>
              <a:rPr lang="sr-Cyrl-CS" sz="2000" dirty="0" smtClean="0"/>
              <a:t>Централно место у овој концепцији заузима дефинисање исхода образовања, тако да се садржаји и методе наставе одређују у односу на резултате који треба да буду процењени. </a:t>
            </a:r>
            <a:r>
              <a:rPr lang="sr-Cyrl-CS" sz="2000" i="1" dirty="0" smtClean="0"/>
              <a:t>Курикулум се одређује као програм активности наставника и у ченика усмерених на остваривање утврђених циљева и исхода образовања</a:t>
            </a:r>
            <a:r>
              <a:rPr lang="sr-Cyrl-CS" sz="2000" dirty="0" smtClean="0"/>
              <a:t>.</a:t>
            </a:r>
          </a:p>
          <a:p>
            <a:pPr>
              <a:buNone/>
            </a:pPr>
            <a:r>
              <a:rPr lang="sr-Cyrl-CS" sz="2000" dirty="0" smtClean="0"/>
              <a:t>За разлику од претходне концепције, у којој је акценат стављен на садржаје образовања, у овој концепцији нагласак је на квалитету исхода образовања.</a:t>
            </a:r>
            <a:endParaRPr lang="sr-Latn-C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Тајлеров модел развијања курикулума</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Предности курикулума усмереног на исходе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Недостаци курикулума усмереног на исходе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1580</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Суштина и концепције курикулума</vt:lpstr>
      <vt:lpstr>Проблеми дефинисања појма “курикулум”</vt:lpstr>
      <vt:lpstr>Различита одређења курикулума</vt:lpstr>
      <vt:lpstr>У оквиру теорије курикулума, у савременим разматрањима схватања и одређивања курикулума, постоји неколико концепција (Smith, 2000):</vt:lpstr>
      <vt:lpstr>1. Курикулум као трансмисија – наставни план и програм</vt:lpstr>
      <vt:lpstr>2. Курикулум као продукт</vt:lpstr>
      <vt:lpstr>Тајлеров модел развијања курикулума</vt:lpstr>
      <vt:lpstr>Предности курикулума усмереног на исходе</vt:lpstr>
      <vt:lpstr>Недостаци курикулума усмереног на исходе</vt:lpstr>
      <vt:lpstr>3. Курикулум као процес</vt:lpstr>
      <vt:lpstr>Према мишљењу Стенхауса (Lawrence Stenhouse), минимум који курикулум треба да испуни је да обезбеди основу за планирање, емпиријско проучавање и разматрање циља образовног процеса.</vt:lpstr>
      <vt:lpstr>Ограничења и слабости концепције курикулума као процеса</vt:lpstr>
      <vt:lpstr>4. Курикулум као пракса</vt:lpstr>
      <vt:lpstr>5. Курикулум у контексту</vt:lpstr>
      <vt:lpstr>Одређење појма “курикулум”</vt:lpstr>
      <vt:lpstr>Однос између курикулума и наставе</vt:lpstr>
      <vt:lpstr>Дуалистички модел односа између курикулума и наставе</vt:lpstr>
      <vt:lpstr>Преклапајући модел односа између курикулума и наставе</vt:lpstr>
      <vt:lpstr>Концентрични модел односа између курикулума и наставе</vt:lpstr>
      <vt:lpstr>Циклични модел односа између курикулума и наставе</vt:lpstr>
      <vt:lpstr>Циклични модел односа између курикулума и наставе</vt:lpstr>
      <vt:lpstr>Суштина односа између курикулума и наставе</vt:lpstr>
      <vt:lpstr>Литература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Концепције курикулума</dc:title>
  <dc:creator>eMachines</dc:creator>
  <cp:lastModifiedBy>eMachines</cp:lastModifiedBy>
  <cp:revision>46</cp:revision>
  <dcterms:created xsi:type="dcterms:W3CDTF">2015-01-09T10:38:03Z</dcterms:created>
  <dcterms:modified xsi:type="dcterms:W3CDTF">2015-02-02T18:29:24Z</dcterms:modified>
</cp:coreProperties>
</file>