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66D767-82C5-4B3D-A54F-B9A2602B4FBC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3E38D2-8FD2-4ABF-A849-6EAA9AA9251D}">
      <dgm:prSet phldrT="[Text]"/>
      <dgm:spPr/>
      <dgm:t>
        <a:bodyPr/>
        <a:lstStyle/>
        <a:p>
          <a:r>
            <a:rPr lang="sr-Cyrl-BA" dirty="0" smtClean="0"/>
            <a:t>ПУ</a:t>
          </a:r>
          <a:endParaRPr lang="en-US" dirty="0"/>
        </a:p>
      </dgm:t>
    </dgm:pt>
    <dgm:pt modelId="{0F9FF167-5D5D-42DA-94A3-77312DDD05C2}" type="parTrans" cxnId="{8B122A2B-5213-4942-B1FD-65EA5B4699F4}">
      <dgm:prSet/>
      <dgm:spPr/>
      <dgm:t>
        <a:bodyPr/>
        <a:lstStyle/>
        <a:p>
          <a:endParaRPr lang="en-US"/>
        </a:p>
      </dgm:t>
    </dgm:pt>
    <dgm:pt modelId="{2D42AAFE-ADE5-47E0-B8C1-F898DD2EEE74}" type="sibTrans" cxnId="{8B122A2B-5213-4942-B1FD-65EA5B4699F4}">
      <dgm:prSet/>
      <dgm:spPr/>
      <dgm:t>
        <a:bodyPr/>
        <a:lstStyle/>
        <a:p>
          <a:endParaRPr lang="en-US"/>
        </a:p>
      </dgm:t>
    </dgm:pt>
    <dgm:pt modelId="{13251159-8A12-40F3-BA01-BF40812957D4}">
      <dgm:prSet phldrT="[Text]" custT="1"/>
      <dgm:spPr/>
      <dgm:t>
        <a:bodyPr/>
        <a:lstStyle/>
        <a:p>
          <a:r>
            <a:rPr lang="sr-Cyrl-BA" sz="2400" dirty="0" smtClean="0"/>
            <a:t>дечији развој</a:t>
          </a:r>
          <a:endParaRPr lang="en-US" sz="2400" dirty="0"/>
        </a:p>
      </dgm:t>
    </dgm:pt>
    <dgm:pt modelId="{70263195-B5B7-4687-AA58-3A85EBF34C24}" type="parTrans" cxnId="{072F114A-A500-487B-9CC9-91B20F601673}">
      <dgm:prSet/>
      <dgm:spPr/>
      <dgm:t>
        <a:bodyPr/>
        <a:lstStyle/>
        <a:p>
          <a:endParaRPr lang="en-US"/>
        </a:p>
      </dgm:t>
    </dgm:pt>
    <dgm:pt modelId="{A454EEC8-3970-4ABB-8A55-BA6A66A9AD41}" type="sibTrans" cxnId="{072F114A-A500-487B-9CC9-91B20F601673}">
      <dgm:prSet/>
      <dgm:spPr/>
      <dgm:t>
        <a:bodyPr/>
        <a:lstStyle/>
        <a:p>
          <a:endParaRPr lang="en-US"/>
        </a:p>
      </dgm:t>
    </dgm:pt>
    <dgm:pt modelId="{9E29618F-E922-4B40-AC3B-EB990109483F}">
      <dgm:prSet phldrT="[Text]" custT="1"/>
      <dgm:spPr/>
      <dgm:t>
        <a:bodyPr/>
        <a:lstStyle/>
        <a:p>
          <a:r>
            <a:rPr lang="sr-Cyrl-BA" sz="2400" dirty="0" smtClean="0"/>
            <a:t>учење</a:t>
          </a:r>
          <a:endParaRPr lang="en-US" sz="2400" dirty="0"/>
        </a:p>
      </dgm:t>
    </dgm:pt>
    <dgm:pt modelId="{B6063274-6CDF-413E-BE79-7BFD756D14DF}" type="parTrans" cxnId="{DA10D90D-AE53-47C2-B26E-4E0ACFCD00AF}">
      <dgm:prSet/>
      <dgm:spPr/>
      <dgm:t>
        <a:bodyPr/>
        <a:lstStyle/>
        <a:p>
          <a:endParaRPr lang="en-US"/>
        </a:p>
      </dgm:t>
    </dgm:pt>
    <dgm:pt modelId="{66B56F2E-AF76-4A40-9D68-8F6237FEC3AD}" type="sibTrans" cxnId="{DA10D90D-AE53-47C2-B26E-4E0ACFCD00AF}">
      <dgm:prSet/>
      <dgm:spPr/>
      <dgm:t>
        <a:bodyPr/>
        <a:lstStyle/>
        <a:p>
          <a:endParaRPr lang="en-US"/>
        </a:p>
      </dgm:t>
    </dgm:pt>
    <dgm:pt modelId="{A9E93BD4-1259-458E-9C8C-B4D6D6AE4F0F}">
      <dgm:prSet phldrT="[Text]"/>
      <dgm:spPr/>
      <dgm:t>
        <a:bodyPr/>
        <a:lstStyle/>
        <a:p>
          <a:r>
            <a:rPr lang="sr-Cyrl-BA" dirty="0" smtClean="0"/>
            <a:t>ППП</a:t>
          </a:r>
          <a:endParaRPr lang="en-US" dirty="0"/>
        </a:p>
      </dgm:t>
    </dgm:pt>
    <dgm:pt modelId="{940F878B-F2C6-4A9F-A2EF-51869E13576D}" type="parTrans" cxnId="{891AA54A-DCE3-4472-8B65-07C868F2B7A3}">
      <dgm:prSet/>
      <dgm:spPr/>
      <dgm:t>
        <a:bodyPr/>
        <a:lstStyle/>
        <a:p>
          <a:endParaRPr lang="en-US"/>
        </a:p>
      </dgm:t>
    </dgm:pt>
    <dgm:pt modelId="{11C11BC1-6439-4B4A-B859-A946C840C175}" type="sibTrans" cxnId="{891AA54A-DCE3-4472-8B65-07C868F2B7A3}">
      <dgm:prSet/>
      <dgm:spPr/>
      <dgm:t>
        <a:bodyPr/>
        <a:lstStyle/>
        <a:p>
          <a:endParaRPr lang="en-US"/>
        </a:p>
      </dgm:t>
    </dgm:pt>
    <dgm:pt modelId="{4CF664A3-FEDD-43F3-8223-E93833DAB64E}">
      <dgm:prSet phldrT="[Text]" custT="1"/>
      <dgm:spPr/>
      <dgm:t>
        <a:bodyPr/>
        <a:lstStyle/>
        <a:p>
          <a:r>
            <a:rPr lang="sr-Cyrl-BA" sz="2400" b="0" dirty="0" smtClean="0"/>
            <a:t>Основ за даље учење и развој</a:t>
          </a:r>
          <a:endParaRPr lang="en-US" sz="2400" b="0" dirty="0"/>
        </a:p>
      </dgm:t>
    </dgm:pt>
    <dgm:pt modelId="{C6846802-9861-4D71-B059-90EC60C7DB0B}" type="parTrans" cxnId="{E123BEA7-1F11-4142-A3FE-BD472C3DED48}">
      <dgm:prSet/>
      <dgm:spPr/>
      <dgm:t>
        <a:bodyPr/>
        <a:lstStyle/>
        <a:p>
          <a:endParaRPr lang="en-US"/>
        </a:p>
      </dgm:t>
    </dgm:pt>
    <dgm:pt modelId="{E54004E5-4AD3-47DA-A941-D734CFEC0C7D}" type="sibTrans" cxnId="{E123BEA7-1F11-4142-A3FE-BD472C3DED48}">
      <dgm:prSet/>
      <dgm:spPr/>
      <dgm:t>
        <a:bodyPr/>
        <a:lstStyle/>
        <a:p>
          <a:endParaRPr lang="en-US"/>
        </a:p>
      </dgm:t>
    </dgm:pt>
    <dgm:pt modelId="{98A75D5F-6187-4E18-8FC2-D27DC7BF71EE}">
      <dgm:prSet phldrT="[Text]"/>
      <dgm:spPr/>
      <dgm:t>
        <a:bodyPr/>
        <a:lstStyle/>
        <a:p>
          <a:r>
            <a:rPr lang="sr-Cyrl-BA" dirty="0" smtClean="0"/>
            <a:t>ОШ</a:t>
          </a:r>
          <a:endParaRPr lang="en-US" dirty="0"/>
        </a:p>
      </dgm:t>
    </dgm:pt>
    <dgm:pt modelId="{AB473F98-9456-47EC-8C80-666AF6073696}" type="parTrans" cxnId="{B6BDBB27-BD55-45F4-BED7-444A8C821DA6}">
      <dgm:prSet/>
      <dgm:spPr/>
      <dgm:t>
        <a:bodyPr/>
        <a:lstStyle/>
        <a:p>
          <a:endParaRPr lang="en-US"/>
        </a:p>
      </dgm:t>
    </dgm:pt>
    <dgm:pt modelId="{6D868380-E4A5-4AFF-B233-F166F282226F}" type="sibTrans" cxnId="{B6BDBB27-BD55-45F4-BED7-444A8C821DA6}">
      <dgm:prSet/>
      <dgm:spPr/>
      <dgm:t>
        <a:bodyPr/>
        <a:lstStyle/>
        <a:p>
          <a:endParaRPr lang="en-US"/>
        </a:p>
      </dgm:t>
    </dgm:pt>
    <dgm:pt modelId="{25AAFA27-77D4-41D8-A3FC-E5463E1D4FAC}">
      <dgm:prSet phldrT="[Text]" custT="1"/>
      <dgm:spPr/>
      <dgm:t>
        <a:bodyPr/>
        <a:lstStyle/>
        <a:p>
          <a:r>
            <a:rPr lang="sr-Cyrl-BA" sz="2000" dirty="0" smtClean="0"/>
            <a:t>Повезаност садржаја, циљева и начина рада са децом (ученицима)</a:t>
          </a:r>
          <a:endParaRPr lang="en-US" sz="2000" dirty="0"/>
        </a:p>
      </dgm:t>
    </dgm:pt>
    <dgm:pt modelId="{2D6BD4D9-4727-4794-8985-E6CD152C3B83}" type="parTrans" cxnId="{BE4CDD88-2547-4740-B384-E804AF447AA9}">
      <dgm:prSet/>
      <dgm:spPr/>
      <dgm:t>
        <a:bodyPr/>
        <a:lstStyle/>
        <a:p>
          <a:endParaRPr lang="en-US"/>
        </a:p>
      </dgm:t>
    </dgm:pt>
    <dgm:pt modelId="{636A4E8A-BB41-48D3-903F-8FB0DEC6C53C}" type="sibTrans" cxnId="{BE4CDD88-2547-4740-B384-E804AF447AA9}">
      <dgm:prSet/>
      <dgm:spPr/>
      <dgm:t>
        <a:bodyPr/>
        <a:lstStyle/>
        <a:p>
          <a:endParaRPr lang="en-US"/>
        </a:p>
      </dgm:t>
    </dgm:pt>
    <dgm:pt modelId="{4E75A897-722E-45B0-9911-ED33E749B1C3}">
      <dgm:prSet phldrT="[Text]" custT="1"/>
      <dgm:spPr/>
      <dgm:t>
        <a:bodyPr/>
        <a:lstStyle/>
        <a:p>
          <a:r>
            <a:rPr lang="sr-Cyrl-BA" sz="2400" dirty="0" smtClean="0"/>
            <a:t>пости-гнућа</a:t>
          </a:r>
          <a:endParaRPr lang="en-US" sz="2400" dirty="0"/>
        </a:p>
      </dgm:t>
    </dgm:pt>
    <dgm:pt modelId="{D0FD4D05-0672-4710-811B-520AF262A9E9}" type="parTrans" cxnId="{D133544B-8447-439C-AF5E-5E2318FB4337}">
      <dgm:prSet/>
      <dgm:spPr/>
      <dgm:t>
        <a:bodyPr/>
        <a:lstStyle/>
        <a:p>
          <a:endParaRPr lang="en-US"/>
        </a:p>
      </dgm:t>
    </dgm:pt>
    <dgm:pt modelId="{039D3FE6-8683-42F8-A1D9-CDBD7BDAE3CD}" type="sibTrans" cxnId="{D133544B-8447-439C-AF5E-5E2318FB4337}">
      <dgm:prSet/>
      <dgm:spPr/>
      <dgm:t>
        <a:bodyPr/>
        <a:lstStyle/>
        <a:p>
          <a:endParaRPr lang="en-US"/>
        </a:p>
      </dgm:t>
    </dgm:pt>
    <dgm:pt modelId="{4AFA0CD9-82D4-4564-84EE-61F45F739FAE}" type="pres">
      <dgm:prSet presAssocID="{7566D767-82C5-4B3D-A54F-B9A2602B4FB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F7C5C9-4509-4355-8E38-BC49953B8D7A}" type="pres">
      <dgm:prSet presAssocID="{723E38D2-8FD2-4ABF-A849-6EAA9AA9251D}" presName="compNode" presStyleCnt="0"/>
      <dgm:spPr/>
    </dgm:pt>
    <dgm:pt modelId="{08672E73-82FA-42A8-969F-8EEE60AF60A6}" type="pres">
      <dgm:prSet presAssocID="{723E38D2-8FD2-4ABF-A849-6EAA9AA9251D}" presName="noGeometry" presStyleCnt="0"/>
      <dgm:spPr/>
    </dgm:pt>
    <dgm:pt modelId="{B96FC311-A246-48B2-86A3-A55C405736DA}" type="pres">
      <dgm:prSet presAssocID="{723E38D2-8FD2-4ABF-A849-6EAA9AA9251D}" presName="childTextVisible" presStyleLbl="bgAccFollowNode1" presStyleIdx="0" presStyleCnt="3" custScaleX="132978" custScaleY="240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33BB4-BCFB-46FF-83D6-86D20D5B6A55}" type="pres">
      <dgm:prSet presAssocID="{723E38D2-8FD2-4ABF-A849-6EAA9AA9251D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55AF6D52-8D57-4CF2-9A37-A5B429685986}" type="pres">
      <dgm:prSet presAssocID="{723E38D2-8FD2-4ABF-A849-6EAA9AA9251D}" presName="parentText" presStyleLbl="node1" presStyleIdx="0" presStyleCnt="3" custScaleX="7631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8863F-F17E-4963-9D99-A547AE4869A5}" type="pres">
      <dgm:prSet presAssocID="{723E38D2-8FD2-4ABF-A849-6EAA9AA9251D}" presName="aSpace" presStyleCnt="0"/>
      <dgm:spPr/>
    </dgm:pt>
    <dgm:pt modelId="{9BF85DB4-AB16-41BD-AA69-E83D5A3EC980}" type="pres">
      <dgm:prSet presAssocID="{A9E93BD4-1259-458E-9C8C-B4D6D6AE4F0F}" presName="compNode" presStyleCnt="0"/>
      <dgm:spPr/>
    </dgm:pt>
    <dgm:pt modelId="{712E9ABA-7CFD-408D-A197-D5031AAA1454}" type="pres">
      <dgm:prSet presAssocID="{A9E93BD4-1259-458E-9C8C-B4D6D6AE4F0F}" presName="noGeometry" presStyleCnt="0"/>
      <dgm:spPr/>
    </dgm:pt>
    <dgm:pt modelId="{85667F3E-D87B-41FF-96E9-9915134C7EF7}" type="pres">
      <dgm:prSet presAssocID="{A9E93BD4-1259-458E-9C8C-B4D6D6AE4F0F}" presName="childTextVisible" presStyleLbl="bgAccFollowNode1" presStyleIdx="1" presStyleCnt="3" custScaleX="113169" custScaleY="211317" custLinFactNeighborX="-14703" custLinFactNeighborY="1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9E62C-DE62-42EC-858E-58A7B291C810}" type="pres">
      <dgm:prSet presAssocID="{A9E93BD4-1259-458E-9C8C-B4D6D6AE4F0F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2211F3BB-9DE2-4170-9659-0E6A453F8533}" type="pres">
      <dgm:prSet presAssocID="{A9E93BD4-1259-458E-9C8C-B4D6D6AE4F0F}" presName="parentText" presStyleLbl="node1" presStyleIdx="1" presStyleCnt="3" custLinFactNeighborX="-20478" custLinFactNeighborY="11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FFC54-D455-4BDB-B5F8-BA054F45F7C7}" type="pres">
      <dgm:prSet presAssocID="{A9E93BD4-1259-458E-9C8C-B4D6D6AE4F0F}" presName="aSpace" presStyleCnt="0"/>
      <dgm:spPr/>
    </dgm:pt>
    <dgm:pt modelId="{4817D0B9-D3E9-4D80-85DC-492EEA4BC035}" type="pres">
      <dgm:prSet presAssocID="{98A75D5F-6187-4E18-8FC2-D27DC7BF71EE}" presName="compNode" presStyleCnt="0"/>
      <dgm:spPr/>
    </dgm:pt>
    <dgm:pt modelId="{C7BD6864-1D47-450A-B848-87CB22C7F51D}" type="pres">
      <dgm:prSet presAssocID="{98A75D5F-6187-4E18-8FC2-D27DC7BF71EE}" presName="noGeometry" presStyleCnt="0"/>
      <dgm:spPr/>
    </dgm:pt>
    <dgm:pt modelId="{4E448E8D-2B23-47E1-BA8F-B00D11DAB0B2}" type="pres">
      <dgm:prSet presAssocID="{98A75D5F-6187-4E18-8FC2-D27DC7BF71EE}" presName="childTextVisible" presStyleLbl="bgAccFollowNode1" presStyleIdx="2" presStyleCnt="3" custScaleX="156843" custScaleY="225891" custLinFactNeighborX="-25999" custLinFactNeighborY="12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045FE-E153-4B8A-8480-D8FE8112DFD1}" type="pres">
      <dgm:prSet presAssocID="{98A75D5F-6187-4E18-8FC2-D27DC7BF71EE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A393D5E8-77BA-43AF-AA57-B18EE1D3623B}" type="pres">
      <dgm:prSet presAssocID="{98A75D5F-6187-4E18-8FC2-D27DC7BF71EE}" presName="parentText" presStyleLbl="node1" presStyleIdx="2" presStyleCnt="3" custScaleX="101119" custLinFactNeighborX="-72233" custLinFactNeighborY="-58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CD6204-947D-4813-A302-17D3880B8E6A}" type="presOf" srcId="{25AAFA27-77D4-41D8-A3FC-E5463E1D4FAC}" destId="{4E448E8D-2B23-47E1-BA8F-B00D11DAB0B2}" srcOrd="0" destOrd="0" presId="urn:microsoft.com/office/officeart/2005/8/layout/hProcess6"/>
    <dgm:cxn modelId="{BA74EA99-8727-46BE-9E31-78E883E531C2}" type="presOf" srcId="{4E75A897-722E-45B0-9911-ED33E749B1C3}" destId="{B96FC311-A246-48B2-86A3-A55C405736DA}" srcOrd="0" destOrd="2" presId="urn:microsoft.com/office/officeart/2005/8/layout/hProcess6"/>
    <dgm:cxn modelId="{072F114A-A500-487B-9CC9-91B20F601673}" srcId="{723E38D2-8FD2-4ABF-A849-6EAA9AA9251D}" destId="{13251159-8A12-40F3-BA01-BF40812957D4}" srcOrd="0" destOrd="0" parTransId="{70263195-B5B7-4687-AA58-3A85EBF34C24}" sibTransId="{A454EEC8-3970-4ABB-8A55-BA6A66A9AD41}"/>
    <dgm:cxn modelId="{F0692224-6DD7-4DEC-9E8E-C5206E106E6C}" type="presOf" srcId="{4CF664A3-FEDD-43F3-8223-E93833DAB64E}" destId="{85667F3E-D87B-41FF-96E9-9915134C7EF7}" srcOrd="0" destOrd="0" presId="urn:microsoft.com/office/officeart/2005/8/layout/hProcess6"/>
    <dgm:cxn modelId="{2056DDBA-9507-4341-9D90-4D6906F2F30E}" type="presOf" srcId="{25AAFA27-77D4-41D8-A3FC-E5463E1D4FAC}" destId="{750045FE-E153-4B8A-8480-D8FE8112DFD1}" srcOrd="1" destOrd="0" presId="urn:microsoft.com/office/officeart/2005/8/layout/hProcess6"/>
    <dgm:cxn modelId="{8B122A2B-5213-4942-B1FD-65EA5B4699F4}" srcId="{7566D767-82C5-4B3D-A54F-B9A2602B4FBC}" destId="{723E38D2-8FD2-4ABF-A849-6EAA9AA9251D}" srcOrd="0" destOrd="0" parTransId="{0F9FF167-5D5D-42DA-94A3-77312DDD05C2}" sibTransId="{2D42AAFE-ADE5-47E0-B8C1-F898DD2EEE74}"/>
    <dgm:cxn modelId="{2D2DD1D4-70EA-482F-B18F-A7579BCB1ADC}" type="presOf" srcId="{13251159-8A12-40F3-BA01-BF40812957D4}" destId="{3EE33BB4-BCFB-46FF-83D6-86D20D5B6A55}" srcOrd="1" destOrd="0" presId="urn:microsoft.com/office/officeart/2005/8/layout/hProcess6"/>
    <dgm:cxn modelId="{DA10D90D-AE53-47C2-B26E-4E0ACFCD00AF}" srcId="{723E38D2-8FD2-4ABF-A849-6EAA9AA9251D}" destId="{9E29618F-E922-4B40-AC3B-EB990109483F}" srcOrd="1" destOrd="0" parTransId="{B6063274-6CDF-413E-BE79-7BFD756D14DF}" sibTransId="{66B56F2E-AF76-4A40-9D68-8F6237FEC3AD}"/>
    <dgm:cxn modelId="{D133544B-8447-439C-AF5E-5E2318FB4337}" srcId="{723E38D2-8FD2-4ABF-A849-6EAA9AA9251D}" destId="{4E75A897-722E-45B0-9911-ED33E749B1C3}" srcOrd="2" destOrd="0" parTransId="{D0FD4D05-0672-4710-811B-520AF262A9E9}" sibTransId="{039D3FE6-8683-42F8-A1D9-CDBD7BDAE3CD}"/>
    <dgm:cxn modelId="{FF468AB1-1AE8-4FA2-809B-9A7683A9D017}" type="presOf" srcId="{723E38D2-8FD2-4ABF-A849-6EAA9AA9251D}" destId="{55AF6D52-8D57-4CF2-9A37-A5B429685986}" srcOrd="0" destOrd="0" presId="urn:microsoft.com/office/officeart/2005/8/layout/hProcess6"/>
    <dgm:cxn modelId="{B6BDBB27-BD55-45F4-BED7-444A8C821DA6}" srcId="{7566D767-82C5-4B3D-A54F-B9A2602B4FBC}" destId="{98A75D5F-6187-4E18-8FC2-D27DC7BF71EE}" srcOrd="2" destOrd="0" parTransId="{AB473F98-9456-47EC-8C80-666AF6073696}" sibTransId="{6D868380-E4A5-4AFF-B233-F166F282226F}"/>
    <dgm:cxn modelId="{E3AA22C8-9D38-4E81-A195-607216DB034A}" type="presOf" srcId="{4CF664A3-FEDD-43F3-8223-E93833DAB64E}" destId="{3639E62C-DE62-42EC-858E-58A7B291C810}" srcOrd="1" destOrd="0" presId="urn:microsoft.com/office/officeart/2005/8/layout/hProcess6"/>
    <dgm:cxn modelId="{28176C64-8D78-47B3-8316-18C12F3ED8E2}" type="presOf" srcId="{A9E93BD4-1259-458E-9C8C-B4D6D6AE4F0F}" destId="{2211F3BB-9DE2-4170-9659-0E6A453F8533}" srcOrd="0" destOrd="0" presId="urn:microsoft.com/office/officeart/2005/8/layout/hProcess6"/>
    <dgm:cxn modelId="{A6C81063-1E9C-4905-BA20-5DF69F2DEDF8}" type="presOf" srcId="{7566D767-82C5-4B3D-A54F-B9A2602B4FBC}" destId="{4AFA0CD9-82D4-4564-84EE-61F45F739FAE}" srcOrd="0" destOrd="0" presId="urn:microsoft.com/office/officeart/2005/8/layout/hProcess6"/>
    <dgm:cxn modelId="{E123BEA7-1F11-4142-A3FE-BD472C3DED48}" srcId="{A9E93BD4-1259-458E-9C8C-B4D6D6AE4F0F}" destId="{4CF664A3-FEDD-43F3-8223-E93833DAB64E}" srcOrd="0" destOrd="0" parTransId="{C6846802-9861-4D71-B059-90EC60C7DB0B}" sibTransId="{E54004E5-4AD3-47DA-A941-D734CFEC0C7D}"/>
    <dgm:cxn modelId="{02E01296-36A0-436A-9234-3C571A8286AA}" type="presOf" srcId="{13251159-8A12-40F3-BA01-BF40812957D4}" destId="{B96FC311-A246-48B2-86A3-A55C405736DA}" srcOrd="0" destOrd="0" presId="urn:microsoft.com/office/officeart/2005/8/layout/hProcess6"/>
    <dgm:cxn modelId="{EC7A84F9-3F07-45CC-B9A8-31E276CAA76D}" type="presOf" srcId="{9E29618F-E922-4B40-AC3B-EB990109483F}" destId="{B96FC311-A246-48B2-86A3-A55C405736DA}" srcOrd="0" destOrd="1" presId="urn:microsoft.com/office/officeart/2005/8/layout/hProcess6"/>
    <dgm:cxn modelId="{891AA54A-DCE3-4472-8B65-07C868F2B7A3}" srcId="{7566D767-82C5-4B3D-A54F-B9A2602B4FBC}" destId="{A9E93BD4-1259-458E-9C8C-B4D6D6AE4F0F}" srcOrd="1" destOrd="0" parTransId="{940F878B-F2C6-4A9F-A2EF-51869E13576D}" sibTransId="{11C11BC1-6439-4B4A-B859-A946C840C175}"/>
    <dgm:cxn modelId="{B4F15B27-91B9-4148-BED1-8DF5CD51ADF5}" type="presOf" srcId="{4E75A897-722E-45B0-9911-ED33E749B1C3}" destId="{3EE33BB4-BCFB-46FF-83D6-86D20D5B6A55}" srcOrd="1" destOrd="2" presId="urn:microsoft.com/office/officeart/2005/8/layout/hProcess6"/>
    <dgm:cxn modelId="{BE4CDD88-2547-4740-B384-E804AF447AA9}" srcId="{98A75D5F-6187-4E18-8FC2-D27DC7BF71EE}" destId="{25AAFA27-77D4-41D8-A3FC-E5463E1D4FAC}" srcOrd="0" destOrd="0" parTransId="{2D6BD4D9-4727-4794-8985-E6CD152C3B83}" sibTransId="{636A4E8A-BB41-48D3-903F-8FB0DEC6C53C}"/>
    <dgm:cxn modelId="{A3613EAD-1EEA-4DBB-86D3-2E4C2F33FDD5}" type="presOf" srcId="{98A75D5F-6187-4E18-8FC2-D27DC7BF71EE}" destId="{A393D5E8-77BA-43AF-AA57-B18EE1D3623B}" srcOrd="0" destOrd="0" presId="urn:microsoft.com/office/officeart/2005/8/layout/hProcess6"/>
    <dgm:cxn modelId="{4EA3F547-6295-42C3-B528-096B57088E09}" type="presOf" srcId="{9E29618F-E922-4B40-AC3B-EB990109483F}" destId="{3EE33BB4-BCFB-46FF-83D6-86D20D5B6A55}" srcOrd="1" destOrd="1" presId="urn:microsoft.com/office/officeart/2005/8/layout/hProcess6"/>
    <dgm:cxn modelId="{C27F9C20-642D-46E1-84D0-6E42B72D07FC}" type="presParOf" srcId="{4AFA0CD9-82D4-4564-84EE-61F45F739FAE}" destId="{66F7C5C9-4509-4355-8E38-BC49953B8D7A}" srcOrd="0" destOrd="0" presId="urn:microsoft.com/office/officeart/2005/8/layout/hProcess6"/>
    <dgm:cxn modelId="{EA8B24E9-5FF6-49AC-A4B9-9E6F10296B3A}" type="presParOf" srcId="{66F7C5C9-4509-4355-8E38-BC49953B8D7A}" destId="{08672E73-82FA-42A8-969F-8EEE60AF60A6}" srcOrd="0" destOrd="0" presId="urn:microsoft.com/office/officeart/2005/8/layout/hProcess6"/>
    <dgm:cxn modelId="{D7F3FF8A-5A7C-4623-B4F8-85CA0A4E913B}" type="presParOf" srcId="{66F7C5C9-4509-4355-8E38-BC49953B8D7A}" destId="{B96FC311-A246-48B2-86A3-A55C405736DA}" srcOrd="1" destOrd="0" presId="urn:microsoft.com/office/officeart/2005/8/layout/hProcess6"/>
    <dgm:cxn modelId="{33228B50-6168-4D7C-BBF3-19AE4303B462}" type="presParOf" srcId="{66F7C5C9-4509-4355-8E38-BC49953B8D7A}" destId="{3EE33BB4-BCFB-46FF-83D6-86D20D5B6A55}" srcOrd="2" destOrd="0" presId="urn:microsoft.com/office/officeart/2005/8/layout/hProcess6"/>
    <dgm:cxn modelId="{780947E7-CEC2-420D-83B7-5BF345C90263}" type="presParOf" srcId="{66F7C5C9-4509-4355-8E38-BC49953B8D7A}" destId="{55AF6D52-8D57-4CF2-9A37-A5B429685986}" srcOrd="3" destOrd="0" presId="urn:microsoft.com/office/officeart/2005/8/layout/hProcess6"/>
    <dgm:cxn modelId="{62203111-E073-4478-983D-911AB7FBE75B}" type="presParOf" srcId="{4AFA0CD9-82D4-4564-84EE-61F45F739FAE}" destId="{BA48863F-F17E-4963-9D99-A547AE4869A5}" srcOrd="1" destOrd="0" presId="urn:microsoft.com/office/officeart/2005/8/layout/hProcess6"/>
    <dgm:cxn modelId="{19DD1C60-A0C1-4E8B-8CF0-46FE96AF2C94}" type="presParOf" srcId="{4AFA0CD9-82D4-4564-84EE-61F45F739FAE}" destId="{9BF85DB4-AB16-41BD-AA69-E83D5A3EC980}" srcOrd="2" destOrd="0" presId="urn:microsoft.com/office/officeart/2005/8/layout/hProcess6"/>
    <dgm:cxn modelId="{647DF3B9-A54C-40D0-8227-CFBE166B2E10}" type="presParOf" srcId="{9BF85DB4-AB16-41BD-AA69-E83D5A3EC980}" destId="{712E9ABA-7CFD-408D-A197-D5031AAA1454}" srcOrd="0" destOrd="0" presId="urn:microsoft.com/office/officeart/2005/8/layout/hProcess6"/>
    <dgm:cxn modelId="{FEF85754-3CC5-4D7F-875D-CC366523E1C8}" type="presParOf" srcId="{9BF85DB4-AB16-41BD-AA69-E83D5A3EC980}" destId="{85667F3E-D87B-41FF-96E9-9915134C7EF7}" srcOrd="1" destOrd="0" presId="urn:microsoft.com/office/officeart/2005/8/layout/hProcess6"/>
    <dgm:cxn modelId="{2ED47396-C13D-4808-A5F3-4E78F308E574}" type="presParOf" srcId="{9BF85DB4-AB16-41BD-AA69-E83D5A3EC980}" destId="{3639E62C-DE62-42EC-858E-58A7B291C810}" srcOrd="2" destOrd="0" presId="urn:microsoft.com/office/officeart/2005/8/layout/hProcess6"/>
    <dgm:cxn modelId="{F894F17F-85D8-4B96-B8FD-9F671BBA3F53}" type="presParOf" srcId="{9BF85DB4-AB16-41BD-AA69-E83D5A3EC980}" destId="{2211F3BB-9DE2-4170-9659-0E6A453F8533}" srcOrd="3" destOrd="0" presId="urn:microsoft.com/office/officeart/2005/8/layout/hProcess6"/>
    <dgm:cxn modelId="{D6C38EC5-BC63-4CD1-8179-AC67B359F358}" type="presParOf" srcId="{4AFA0CD9-82D4-4564-84EE-61F45F739FAE}" destId="{35EFFC54-D455-4BDB-B5F8-BA054F45F7C7}" srcOrd="3" destOrd="0" presId="urn:microsoft.com/office/officeart/2005/8/layout/hProcess6"/>
    <dgm:cxn modelId="{260EF3BE-7BFB-481C-A9A4-41FE50DD9463}" type="presParOf" srcId="{4AFA0CD9-82D4-4564-84EE-61F45F739FAE}" destId="{4817D0B9-D3E9-4D80-85DC-492EEA4BC035}" srcOrd="4" destOrd="0" presId="urn:microsoft.com/office/officeart/2005/8/layout/hProcess6"/>
    <dgm:cxn modelId="{7C79B714-80F4-4054-8380-F3C5F72C3C5E}" type="presParOf" srcId="{4817D0B9-D3E9-4D80-85DC-492EEA4BC035}" destId="{C7BD6864-1D47-450A-B848-87CB22C7F51D}" srcOrd="0" destOrd="0" presId="urn:microsoft.com/office/officeart/2005/8/layout/hProcess6"/>
    <dgm:cxn modelId="{6979B6F9-BDB3-4A1B-936D-D2E009392BE3}" type="presParOf" srcId="{4817D0B9-D3E9-4D80-85DC-492EEA4BC035}" destId="{4E448E8D-2B23-47E1-BA8F-B00D11DAB0B2}" srcOrd="1" destOrd="0" presId="urn:microsoft.com/office/officeart/2005/8/layout/hProcess6"/>
    <dgm:cxn modelId="{F4BD3680-CB92-4C27-A432-5A1637D1A4B8}" type="presParOf" srcId="{4817D0B9-D3E9-4D80-85DC-492EEA4BC035}" destId="{750045FE-E153-4B8A-8480-D8FE8112DFD1}" srcOrd="2" destOrd="0" presId="urn:microsoft.com/office/officeart/2005/8/layout/hProcess6"/>
    <dgm:cxn modelId="{93005C9A-EEBA-4836-86B5-A636EC34551F}" type="presParOf" srcId="{4817D0B9-D3E9-4D80-85DC-492EEA4BC035}" destId="{A393D5E8-77BA-43AF-AA57-B18EE1D3623B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D33028-156D-4972-BF66-339FF3AFCF4C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857494-14A8-4901-A630-2E18EFF0C874}">
      <dgm:prSet phldrT="[Text]"/>
      <dgm:spPr/>
      <dgm:t>
        <a:bodyPr/>
        <a:lstStyle/>
        <a:p>
          <a:r>
            <a:rPr lang="sr-Cyrl-BA" dirty="0" smtClean="0"/>
            <a:t>ПУ</a:t>
          </a:r>
          <a:endParaRPr lang="en-US" dirty="0"/>
        </a:p>
      </dgm:t>
    </dgm:pt>
    <dgm:pt modelId="{295531B8-A228-4995-9376-0DC4F06DA976}" type="parTrans" cxnId="{BB7CD07C-577A-4F0D-84C4-D2A550F74495}">
      <dgm:prSet/>
      <dgm:spPr/>
      <dgm:t>
        <a:bodyPr/>
        <a:lstStyle/>
        <a:p>
          <a:endParaRPr lang="en-US"/>
        </a:p>
      </dgm:t>
    </dgm:pt>
    <dgm:pt modelId="{40B68495-8A6C-414E-A0C9-CCCD00484C63}" type="sibTrans" cxnId="{BB7CD07C-577A-4F0D-84C4-D2A550F74495}">
      <dgm:prSet/>
      <dgm:spPr/>
      <dgm:t>
        <a:bodyPr/>
        <a:lstStyle/>
        <a:p>
          <a:endParaRPr lang="en-US"/>
        </a:p>
      </dgm:t>
    </dgm:pt>
    <dgm:pt modelId="{C4AD9DAE-E70A-40D2-B4AA-16C3ECD0FFC4}">
      <dgm:prSet phldrT="[Text]"/>
      <dgm:spPr/>
      <dgm:t>
        <a:bodyPr/>
        <a:lstStyle/>
        <a:p>
          <a:r>
            <a:rPr lang="sr-Cyrl-BA" dirty="0" smtClean="0"/>
            <a:t>Специфичне развојне карактеристике деце одређују садржаје, методе и организацију рада у установи</a:t>
          </a:r>
          <a:endParaRPr lang="en-US" dirty="0"/>
        </a:p>
      </dgm:t>
    </dgm:pt>
    <dgm:pt modelId="{2405386D-8C8C-41E1-BF00-E931DC8031CF}" type="parTrans" cxnId="{7EDD3B26-9F6B-4E32-9968-41B7BA79ADD5}">
      <dgm:prSet/>
      <dgm:spPr/>
      <dgm:t>
        <a:bodyPr/>
        <a:lstStyle/>
        <a:p>
          <a:endParaRPr lang="en-US"/>
        </a:p>
      </dgm:t>
    </dgm:pt>
    <dgm:pt modelId="{C0ACC403-05C2-421E-BD6E-1C26CB433D0F}" type="sibTrans" cxnId="{7EDD3B26-9F6B-4E32-9968-41B7BA79ADD5}">
      <dgm:prSet/>
      <dgm:spPr/>
      <dgm:t>
        <a:bodyPr/>
        <a:lstStyle/>
        <a:p>
          <a:endParaRPr lang="en-US"/>
        </a:p>
      </dgm:t>
    </dgm:pt>
    <dgm:pt modelId="{DD4FCADD-8773-4009-8F94-2CE6B7C4AB42}">
      <dgm:prSet phldrT="[Text]"/>
      <dgm:spPr/>
      <dgm:t>
        <a:bodyPr/>
        <a:lstStyle/>
        <a:p>
          <a:r>
            <a:rPr lang="sr-Cyrl-BA" dirty="0" smtClean="0"/>
            <a:t>Специфични задаци у односу на остваривање циљева према аспектима дечијег развоја</a:t>
          </a:r>
          <a:endParaRPr lang="en-US" dirty="0"/>
        </a:p>
      </dgm:t>
    </dgm:pt>
    <dgm:pt modelId="{E25E25D3-0838-47C4-9909-79CF1BA44605}" type="parTrans" cxnId="{0FEB5B24-523E-4782-8CBD-FF981C807A9B}">
      <dgm:prSet/>
      <dgm:spPr/>
      <dgm:t>
        <a:bodyPr/>
        <a:lstStyle/>
        <a:p>
          <a:endParaRPr lang="en-US"/>
        </a:p>
      </dgm:t>
    </dgm:pt>
    <dgm:pt modelId="{85441F61-60C2-4EE0-86C6-781946238A22}" type="sibTrans" cxnId="{0FEB5B24-523E-4782-8CBD-FF981C807A9B}">
      <dgm:prSet/>
      <dgm:spPr/>
      <dgm:t>
        <a:bodyPr/>
        <a:lstStyle/>
        <a:p>
          <a:endParaRPr lang="en-US"/>
        </a:p>
      </dgm:t>
    </dgm:pt>
    <dgm:pt modelId="{6E296DEE-B4FB-4839-886C-3B828CC9E0DF}">
      <dgm:prSet phldrT="[Text]"/>
      <dgm:spPr/>
      <dgm:t>
        <a:bodyPr/>
        <a:lstStyle/>
        <a:p>
          <a:r>
            <a:rPr lang="sr-Cyrl-BA" dirty="0" smtClean="0"/>
            <a:t>У ПУ није приоритет стицање </a:t>
          </a:r>
          <a:r>
            <a:rPr lang="sr-Cyrl-BA" dirty="0" smtClean="0"/>
            <a:t>пос</a:t>
          </a:r>
          <a:r>
            <a:rPr lang="en-US" dirty="0" smtClean="0"/>
            <a:t>e</a:t>
          </a:r>
          <a:r>
            <a:rPr lang="sr-Cyrl-BA" dirty="0" smtClean="0"/>
            <a:t>бних </a:t>
          </a:r>
          <a:r>
            <a:rPr lang="sr-Cyrl-BA" dirty="0" smtClean="0"/>
            <a:t>знања и специфичних вештина, јер деца  овог узраста уче искуствено</a:t>
          </a:r>
          <a:endParaRPr lang="en-US" dirty="0"/>
        </a:p>
      </dgm:t>
    </dgm:pt>
    <dgm:pt modelId="{ED14BF61-A0BE-48CB-A795-91F0E5FA26EB}" type="parTrans" cxnId="{10A375D8-8E5A-4B78-BDA7-D58BF75EA31F}">
      <dgm:prSet/>
      <dgm:spPr/>
      <dgm:t>
        <a:bodyPr/>
        <a:lstStyle/>
        <a:p>
          <a:endParaRPr lang="en-US"/>
        </a:p>
      </dgm:t>
    </dgm:pt>
    <dgm:pt modelId="{22425A4F-B1FC-41B6-9729-B64E6F0C0C16}" type="sibTrans" cxnId="{10A375D8-8E5A-4B78-BDA7-D58BF75EA31F}">
      <dgm:prSet/>
      <dgm:spPr/>
      <dgm:t>
        <a:bodyPr/>
        <a:lstStyle/>
        <a:p>
          <a:endParaRPr lang="en-US"/>
        </a:p>
      </dgm:t>
    </dgm:pt>
    <dgm:pt modelId="{1F53D0FE-7BD6-4792-BC3B-F9AEAC9255DC}">
      <dgm:prSet phldrT="[Text]"/>
      <dgm:spPr/>
      <dgm:t>
        <a:bodyPr/>
        <a:lstStyle/>
        <a:p>
          <a:r>
            <a:rPr lang="sr-Cyrl-BA" dirty="0" smtClean="0"/>
            <a:t>У ПУ учење је институционално и ванинституционано, сарадњом са друштвеном средином</a:t>
          </a:r>
          <a:endParaRPr lang="en-US" dirty="0"/>
        </a:p>
      </dgm:t>
    </dgm:pt>
    <dgm:pt modelId="{882489D0-BEF3-4681-9EEE-14898DB2744C}" type="parTrans" cxnId="{198DA73F-E6B3-4D5B-B731-064026F7DC92}">
      <dgm:prSet/>
      <dgm:spPr/>
      <dgm:t>
        <a:bodyPr/>
        <a:lstStyle/>
        <a:p>
          <a:endParaRPr lang="en-US"/>
        </a:p>
      </dgm:t>
    </dgm:pt>
    <dgm:pt modelId="{CA386D9E-C08B-47F1-881C-9B534D6271EA}" type="sibTrans" cxnId="{198DA73F-E6B3-4D5B-B731-064026F7DC92}">
      <dgm:prSet/>
      <dgm:spPr/>
      <dgm:t>
        <a:bodyPr/>
        <a:lstStyle/>
        <a:p>
          <a:endParaRPr lang="en-US"/>
        </a:p>
      </dgm:t>
    </dgm:pt>
    <dgm:pt modelId="{E81269E0-5DD5-469E-90BB-BF56C54D2448}" type="pres">
      <dgm:prSet presAssocID="{F0D33028-156D-4972-BF66-339FF3AFCF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F1C69C9-5758-4D4A-A0CA-0A1C5ECC0578}" type="pres">
      <dgm:prSet presAssocID="{9D857494-14A8-4901-A630-2E18EFF0C874}" presName="thickLine" presStyleLbl="alignNode1" presStyleIdx="0" presStyleCnt="1"/>
      <dgm:spPr/>
    </dgm:pt>
    <dgm:pt modelId="{D7AEF561-02A1-490D-B3DE-93176273D6B4}" type="pres">
      <dgm:prSet presAssocID="{9D857494-14A8-4901-A630-2E18EFF0C874}" presName="horz1" presStyleCnt="0"/>
      <dgm:spPr/>
    </dgm:pt>
    <dgm:pt modelId="{4127A21B-511C-4A1F-8A0A-B0671B715D48}" type="pres">
      <dgm:prSet presAssocID="{9D857494-14A8-4901-A630-2E18EFF0C874}" presName="tx1" presStyleLbl="revTx" presStyleIdx="0" presStyleCnt="5"/>
      <dgm:spPr/>
      <dgm:t>
        <a:bodyPr/>
        <a:lstStyle/>
        <a:p>
          <a:endParaRPr lang="en-US"/>
        </a:p>
      </dgm:t>
    </dgm:pt>
    <dgm:pt modelId="{727E7FAF-3082-4EB2-8DBA-A9BADEBDE9C4}" type="pres">
      <dgm:prSet presAssocID="{9D857494-14A8-4901-A630-2E18EFF0C874}" presName="vert1" presStyleCnt="0"/>
      <dgm:spPr/>
    </dgm:pt>
    <dgm:pt modelId="{5A746536-EDC7-46FB-8853-B320B7C825EF}" type="pres">
      <dgm:prSet presAssocID="{C4AD9DAE-E70A-40D2-B4AA-16C3ECD0FFC4}" presName="vertSpace2a" presStyleCnt="0"/>
      <dgm:spPr/>
    </dgm:pt>
    <dgm:pt modelId="{036DCE2D-8277-4399-90D1-8B0BB96E3299}" type="pres">
      <dgm:prSet presAssocID="{C4AD9DAE-E70A-40D2-B4AA-16C3ECD0FFC4}" presName="horz2" presStyleCnt="0"/>
      <dgm:spPr/>
    </dgm:pt>
    <dgm:pt modelId="{EF7FF665-8C43-4BF4-A1BB-74327885289A}" type="pres">
      <dgm:prSet presAssocID="{C4AD9DAE-E70A-40D2-B4AA-16C3ECD0FFC4}" presName="horzSpace2" presStyleCnt="0"/>
      <dgm:spPr/>
    </dgm:pt>
    <dgm:pt modelId="{0EDCFD32-F548-4F9A-97C3-D56458572C52}" type="pres">
      <dgm:prSet presAssocID="{C4AD9DAE-E70A-40D2-B4AA-16C3ECD0FFC4}" presName="tx2" presStyleLbl="revTx" presStyleIdx="1" presStyleCnt="5"/>
      <dgm:spPr/>
      <dgm:t>
        <a:bodyPr/>
        <a:lstStyle/>
        <a:p>
          <a:endParaRPr lang="en-US"/>
        </a:p>
      </dgm:t>
    </dgm:pt>
    <dgm:pt modelId="{C91FD6F2-0226-4DF9-BB99-5E7BBD593193}" type="pres">
      <dgm:prSet presAssocID="{C4AD9DAE-E70A-40D2-B4AA-16C3ECD0FFC4}" presName="vert2" presStyleCnt="0"/>
      <dgm:spPr/>
    </dgm:pt>
    <dgm:pt modelId="{4663FE5C-AC3D-4BA5-B789-7CA4238AEE84}" type="pres">
      <dgm:prSet presAssocID="{C4AD9DAE-E70A-40D2-B4AA-16C3ECD0FFC4}" presName="thinLine2b" presStyleLbl="callout" presStyleIdx="0" presStyleCnt="4"/>
      <dgm:spPr/>
    </dgm:pt>
    <dgm:pt modelId="{8EB1A2D6-17C3-4657-8767-F04BD6507651}" type="pres">
      <dgm:prSet presAssocID="{C4AD9DAE-E70A-40D2-B4AA-16C3ECD0FFC4}" presName="vertSpace2b" presStyleCnt="0"/>
      <dgm:spPr/>
    </dgm:pt>
    <dgm:pt modelId="{FA16AD25-3576-4BC9-A4CA-1888C33554F8}" type="pres">
      <dgm:prSet presAssocID="{DD4FCADD-8773-4009-8F94-2CE6B7C4AB42}" presName="horz2" presStyleCnt="0"/>
      <dgm:spPr/>
    </dgm:pt>
    <dgm:pt modelId="{4D5F5DD3-5082-428C-905A-265CC3062CE3}" type="pres">
      <dgm:prSet presAssocID="{DD4FCADD-8773-4009-8F94-2CE6B7C4AB42}" presName="horzSpace2" presStyleCnt="0"/>
      <dgm:spPr/>
    </dgm:pt>
    <dgm:pt modelId="{D025FC7A-4136-42BB-AFF9-1F58D72D47CD}" type="pres">
      <dgm:prSet presAssocID="{DD4FCADD-8773-4009-8F94-2CE6B7C4AB42}" presName="tx2" presStyleLbl="revTx" presStyleIdx="2" presStyleCnt="5"/>
      <dgm:spPr/>
      <dgm:t>
        <a:bodyPr/>
        <a:lstStyle/>
        <a:p>
          <a:endParaRPr lang="en-US"/>
        </a:p>
      </dgm:t>
    </dgm:pt>
    <dgm:pt modelId="{D6222BE0-1309-450E-A15D-F4485BC024A3}" type="pres">
      <dgm:prSet presAssocID="{DD4FCADD-8773-4009-8F94-2CE6B7C4AB42}" presName="vert2" presStyleCnt="0"/>
      <dgm:spPr/>
    </dgm:pt>
    <dgm:pt modelId="{5ADF6C07-EE87-4C61-A3D6-7B7170B32D94}" type="pres">
      <dgm:prSet presAssocID="{DD4FCADD-8773-4009-8F94-2CE6B7C4AB42}" presName="thinLine2b" presStyleLbl="callout" presStyleIdx="1" presStyleCnt="4"/>
      <dgm:spPr/>
    </dgm:pt>
    <dgm:pt modelId="{4DE74B90-460A-44E6-A5DB-4CC69874EF4B}" type="pres">
      <dgm:prSet presAssocID="{DD4FCADD-8773-4009-8F94-2CE6B7C4AB42}" presName="vertSpace2b" presStyleCnt="0"/>
      <dgm:spPr/>
    </dgm:pt>
    <dgm:pt modelId="{5CDC447C-7476-4F53-A5A8-939AC96CD629}" type="pres">
      <dgm:prSet presAssocID="{6E296DEE-B4FB-4839-886C-3B828CC9E0DF}" presName="horz2" presStyleCnt="0"/>
      <dgm:spPr/>
    </dgm:pt>
    <dgm:pt modelId="{E06280D2-5669-417D-8D5F-BE04DF4BB751}" type="pres">
      <dgm:prSet presAssocID="{6E296DEE-B4FB-4839-886C-3B828CC9E0DF}" presName="horzSpace2" presStyleCnt="0"/>
      <dgm:spPr/>
    </dgm:pt>
    <dgm:pt modelId="{7A75798E-C725-4232-AADE-AEDDE3C2C0DA}" type="pres">
      <dgm:prSet presAssocID="{6E296DEE-B4FB-4839-886C-3B828CC9E0DF}" presName="tx2" presStyleLbl="revTx" presStyleIdx="3" presStyleCnt="5"/>
      <dgm:spPr/>
      <dgm:t>
        <a:bodyPr/>
        <a:lstStyle/>
        <a:p>
          <a:endParaRPr lang="en-US"/>
        </a:p>
      </dgm:t>
    </dgm:pt>
    <dgm:pt modelId="{98FF303B-2E7D-4F82-97A7-A22ED0BD7131}" type="pres">
      <dgm:prSet presAssocID="{6E296DEE-B4FB-4839-886C-3B828CC9E0DF}" presName="vert2" presStyleCnt="0"/>
      <dgm:spPr/>
    </dgm:pt>
    <dgm:pt modelId="{200C3A73-B65D-483E-AF9E-5E17B4155D98}" type="pres">
      <dgm:prSet presAssocID="{6E296DEE-B4FB-4839-886C-3B828CC9E0DF}" presName="thinLine2b" presStyleLbl="callout" presStyleIdx="2" presStyleCnt="4"/>
      <dgm:spPr/>
    </dgm:pt>
    <dgm:pt modelId="{CDF96B94-EF76-4823-9DE7-A4384872ED51}" type="pres">
      <dgm:prSet presAssocID="{6E296DEE-B4FB-4839-886C-3B828CC9E0DF}" presName="vertSpace2b" presStyleCnt="0"/>
      <dgm:spPr/>
    </dgm:pt>
    <dgm:pt modelId="{6CE9DC98-CAE3-42FE-BB67-B121B6C65B1F}" type="pres">
      <dgm:prSet presAssocID="{1F53D0FE-7BD6-4792-BC3B-F9AEAC9255DC}" presName="horz2" presStyleCnt="0"/>
      <dgm:spPr/>
    </dgm:pt>
    <dgm:pt modelId="{BAC03A52-687F-40C7-9206-7614EC51624E}" type="pres">
      <dgm:prSet presAssocID="{1F53D0FE-7BD6-4792-BC3B-F9AEAC9255DC}" presName="horzSpace2" presStyleCnt="0"/>
      <dgm:spPr/>
    </dgm:pt>
    <dgm:pt modelId="{ADF1C2FC-ED27-4461-B1B0-978E3382017C}" type="pres">
      <dgm:prSet presAssocID="{1F53D0FE-7BD6-4792-BC3B-F9AEAC9255DC}" presName="tx2" presStyleLbl="revTx" presStyleIdx="4" presStyleCnt="5"/>
      <dgm:spPr/>
      <dgm:t>
        <a:bodyPr/>
        <a:lstStyle/>
        <a:p>
          <a:endParaRPr lang="en-US"/>
        </a:p>
      </dgm:t>
    </dgm:pt>
    <dgm:pt modelId="{0B5D89A7-AA93-4A30-9495-4E8646AB3DF9}" type="pres">
      <dgm:prSet presAssocID="{1F53D0FE-7BD6-4792-BC3B-F9AEAC9255DC}" presName="vert2" presStyleCnt="0"/>
      <dgm:spPr/>
    </dgm:pt>
    <dgm:pt modelId="{32D91F1A-11E2-4124-A131-65AF5F3B51BD}" type="pres">
      <dgm:prSet presAssocID="{1F53D0FE-7BD6-4792-BC3B-F9AEAC9255DC}" presName="thinLine2b" presStyleLbl="callout" presStyleIdx="3" presStyleCnt="4"/>
      <dgm:spPr/>
    </dgm:pt>
    <dgm:pt modelId="{D92D426C-4C41-478C-B474-A0D8BFC5232F}" type="pres">
      <dgm:prSet presAssocID="{1F53D0FE-7BD6-4792-BC3B-F9AEAC9255DC}" presName="vertSpace2b" presStyleCnt="0"/>
      <dgm:spPr/>
    </dgm:pt>
  </dgm:ptLst>
  <dgm:cxnLst>
    <dgm:cxn modelId="{B88EA7FF-01F7-4519-A98F-AFBE609BF119}" type="presOf" srcId="{DD4FCADD-8773-4009-8F94-2CE6B7C4AB42}" destId="{D025FC7A-4136-42BB-AFF9-1F58D72D47CD}" srcOrd="0" destOrd="0" presId="urn:microsoft.com/office/officeart/2008/layout/LinedList"/>
    <dgm:cxn modelId="{198DA73F-E6B3-4D5B-B731-064026F7DC92}" srcId="{9D857494-14A8-4901-A630-2E18EFF0C874}" destId="{1F53D0FE-7BD6-4792-BC3B-F9AEAC9255DC}" srcOrd="3" destOrd="0" parTransId="{882489D0-BEF3-4681-9EEE-14898DB2744C}" sibTransId="{CA386D9E-C08B-47F1-881C-9B534D6271EA}"/>
    <dgm:cxn modelId="{4D4968C3-6D05-4B82-ACB7-46874687EE4E}" type="presOf" srcId="{F0D33028-156D-4972-BF66-339FF3AFCF4C}" destId="{E81269E0-5DD5-469E-90BB-BF56C54D2448}" srcOrd="0" destOrd="0" presId="urn:microsoft.com/office/officeart/2008/layout/LinedList"/>
    <dgm:cxn modelId="{7EDD3B26-9F6B-4E32-9968-41B7BA79ADD5}" srcId="{9D857494-14A8-4901-A630-2E18EFF0C874}" destId="{C4AD9DAE-E70A-40D2-B4AA-16C3ECD0FFC4}" srcOrd="0" destOrd="0" parTransId="{2405386D-8C8C-41E1-BF00-E931DC8031CF}" sibTransId="{C0ACC403-05C2-421E-BD6E-1C26CB433D0F}"/>
    <dgm:cxn modelId="{26FDFDF3-6F9D-482F-AB09-5A242B06CC66}" type="presOf" srcId="{6E296DEE-B4FB-4839-886C-3B828CC9E0DF}" destId="{7A75798E-C725-4232-AADE-AEDDE3C2C0DA}" srcOrd="0" destOrd="0" presId="urn:microsoft.com/office/officeart/2008/layout/LinedList"/>
    <dgm:cxn modelId="{0233DD0C-3AA0-46D2-9528-34B9CB6F00B8}" type="presOf" srcId="{1F53D0FE-7BD6-4792-BC3B-F9AEAC9255DC}" destId="{ADF1C2FC-ED27-4461-B1B0-978E3382017C}" srcOrd="0" destOrd="0" presId="urn:microsoft.com/office/officeart/2008/layout/LinedList"/>
    <dgm:cxn modelId="{93614583-2BA6-4820-AFF0-3FE36D8AB543}" type="presOf" srcId="{C4AD9DAE-E70A-40D2-B4AA-16C3ECD0FFC4}" destId="{0EDCFD32-F548-4F9A-97C3-D56458572C52}" srcOrd="0" destOrd="0" presId="urn:microsoft.com/office/officeart/2008/layout/LinedList"/>
    <dgm:cxn modelId="{F67C4CE5-4D15-480B-AE05-3E175F47F521}" type="presOf" srcId="{9D857494-14A8-4901-A630-2E18EFF0C874}" destId="{4127A21B-511C-4A1F-8A0A-B0671B715D48}" srcOrd="0" destOrd="0" presId="urn:microsoft.com/office/officeart/2008/layout/LinedList"/>
    <dgm:cxn modelId="{0FEB5B24-523E-4782-8CBD-FF981C807A9B}" srcId="{9D857494-14A8-4901-A630-2E18EFF0C874}" destId="{DD4FCADD-8773-4009-8F94-2CE6B7C4AB42}" srcOrd="1" destOrd="0" parTransId="{E25E25D3-0838-47C4-9909-79CF1BA44605}" sibTransId="{85441F61-60C2-4EE0-86C6-781946238A22}"/>
    <dgm:cxn modelId="{10A375D8-8E5A-4B78-BDA7-D58BF75EA31F}" srcId="{9D857494-14A8-4901-A630-2E18EFF0C874}" destId="{6E296DEE-B4FB-4839-886C-3B828CC9E0DF}" srcOrd="2" destOrd="0" parTransId="{ED14BF61-A0BE-48CB-A795-91F0E5FA26EB}" sibTransId="{22425A4F-B1FC-41B6-9729-B64E6F0C0C16}"/>
    <dgm:cxn modelId="{BB7CD07C-577A-4F0D-84C4-D2A550F74495}" srcId="{F0D33028-156D-4972-BF66-339FF3AFCF4C}" destId="{9D857494-14A8-4901-A630-2E18EFF0C874}" srcOrd="0" destOrd="0" parTransId="{295531B8-A228-4995-9376-0DC4F06DA976}" sibTransId="{40B68495-8A6C-414E-A0C9-CCCD00484C63}"/>
    <dgm:cxn modelId="{F21A1BFA-6FF0-436F-A71A-EDAADEF4C8F6}" type="presParOf" srcId="{E81269E0-5DD5-469E-90BB-BF56C54D2448}" destId="{7F1C69C9-5758-4D4A-A0CA-0A1C5ECC0578}" srcOrd="0" destOrd="0" presId="urn:microsoft.com/office/officeart/2008/layout/LinedList"/>
    <dgm:cxn modelId="{F908D75C-72D3-49F5-A0CD-03CB1577AFFA}" type="presParOf" srcId="{E81269E0-5DD5-469E-90BB-BF56C54D2448}" destId="{D7AEF561-02A1-490D-B3DE-93176273D6B4}" srcOrd="1" destOrd="0" presId="urn:microsoft.com/office/officeart/2008/layout/LinedList"/>
    <dgm:cxn modelId="{E09D74DD-98CE-40EC-8533-E6049FFE14A2}" type="presParOf" srcId="{D7AEF561-02A1-490D-B3DE-93176273D6B4}" destId="{4127A21B-511C-4A1F-8A0A-B0671B715D48}" srcOrd="0" destOrd="0" presId="urn:microsoft.com/office/officeart/2008/layout/LinedList"/>
    <dgm:cxn modelId="{9C658CE8-C949-4562-97C2-D785BA5BCAFC}" type="presParOf" srcId="{D7AEF561-02A1-490D-B3DE-93176273D6B4}" destId="{727E7FAF-3082-4EB2-8DBA-A9BADEBDE9C4}" srcOrd="1" destOrd="0" presId="urn:microsoft.com/office/officeart/2008/layout/LinedList"/>
    <dgm:cxn modelId="{F369D30E-0AC6-4034-9954-D6F8D4FC00AF}" type="presParOf" srcId="{727E7FAF-3082-4EB2-8DBA-A9BADEBDE9C4}" destId="{5A746536-EDC7-46FB-8853-B320B7C825EF}" srcOrd="0" destOrd="0" presId="urn:microsoft.com/office/officeart/2008/layout/LinedList"/>
    <dgm:cxn modelId="{8311B3DD-DE2F-4CA4-A701-2A9B0572A3BA}" type="presParOf" srcId="{727E7FAF-3082-4EB2-8DBA-A9BADEBDE9C4}" destId="{036DCE2D-8277-4399-90D1-8B0BB96E3299}" srcOrd="1" destOrd="0" presId="urn:microsoft.com/office/officeart/2008/layout/LinedList"/>
    <dgm:cxn modelId="{E9F390CA-6D24-49EF-999C-8A94F11944B1}" type="presParOf" srcId="{036DCE2D-8277-4399-90D1-8B0BB96E3299}" destId="{EF7FF665-8C43-4BF4-A1BB-74327885289A}" srcOrd="0" destOrd="0" presId="urn:microsoft.com/office/officeart/2008/layout/LinedList"/>
    <dgm:cxn modelId="{B5958406-EE59-4864-AFA1-F90D5454E998}" type="presParOf" srcId="{036DCE2D-8277-4399-90D1-8B0BB96E3299}" destId="{0EDCFD32-F548-4F9A-97C3-D56458572C52}" srcOrd="1" destOrd="0" presId="urn:microsoft.com/office/officeart/2008/layout/LinedList"/>
    <dgm:cxn modelId="{B3C31806-F209-4747-856D-B454427D0773}" type="presParOf" srcId="{036DCE2D-8277-4399-90D1-8B0BB96E3299}" destId="{C91FD6F2-0226-4DF9-BB99-5E7BBD593193}" srcOrd="2" destOrd="0" presId="urn:microsoft.com/office/officeart/2008/layout/LinedList"/>
    <dgm:cxn modelId="{540873A4-65F5-4863-8375-3C184533EBB2}" type="presParOf" srcId="{727E7FAF-3082-4EB2-8DBA-A9BADEBDE9C4}" destId="{4663FE5C-AC3D-4BA5-B789-7CA4238AEE84}" srcOrd="2" destOrd="0" presId="urn:microsoft.com/office/officeart/2008/layout/LinedList"/>
    <dgm:cxn modelId="{F25D0D62-1665-4DF9-8C77-92B5B291A093}" type="presParOf" srcId="{727E7FAF-3082-4EB2-8DBA-A9BADEBDE9C4}" destId="{8EB1A2D6-17C3-4657-8767-F04BD6507651}" srcOrd="3" destOrd="0" presId="urn:microsoft.com/office/officeart/2008/layout/LinedList"/>
    <dgm:cxn modelId="{17A1D419-7B79-4EDA-9119-1846F3CDDB4F}" type="presParOf" srcId="{727E7FAF-3082-4EB2-8DBA-A9BADEBDE9C4}" destId="{FA16AD25-3576-4BC9-A4CA-1888C33554F8}" srcOrd="4" destOrd="0" presId="urn:microsoft.com/office/officeart/2008/layout/LinedList"/>
    <dgm:cxn modelId="{0D13AF94-7B0C-4DE9-964A-742ABCD37496}" type="presParOf" srcId="{FA16AD25-3576-4BC9-A4CA-1888C33554F8}" destId="{4D5F5DD3-5082-428C-905A-265CC3062CE3}" srcOrd="0" destOrd="0" presId="urn:microsoft.com/office/officeart/2008/layout/LinedList"/>
    <dgm:cxn modelId="{C14321D2-AB04-4328-9BEE-F24896B8ACBD}" type="presParOf" srcId="{FA16AD25-3576-4BC9-A4CA-1888C33554F8}" destId="{D025FC7A-4136-42BB-AFF9-1F58D72D47CD}" srcOrd="1" destOrd="0" presId="urn:microsoft.com/office/officeart/2008/layout/LinedList"/>
    <dgm:cxn modelId="{885E11CE-38D6-460F-9B97-F9730AE1667C}" type="presParOf" srcId="{FA16AD25-3576-4BC9-A4CA-1888C33554F8}" destId="{D6222BE0-1309-450E-A15D-F4485BC024A3}" srcOrd="2" destOrd="0" presId="urn:microsoft.com/office/officeart/2008/layout/LinedList"/>
    <dgm:cxn modelId="{84DAE0C9-A522-4D36-A00F-14579F0E56D1}" type="presParOf" srcId="{727E7FAF-3082-4EB2-8DBA-A9BADEBDE9C4}" destId="{5ADF6C07-EE87-4C61-A3D6-7B7170B32D94}" srcOrd="5" destOrd="0" presId="urn:microsoft.com/office/officeart/2008/layout/LinedList"/>
    <dgm:cxn modelId="{2DEA4550-5112-4532-BE47-8EDDA392EB9B}" type="presParOf" srcId="{727E7FAF-3082-4EB2-8DBA-A9BADEBDE9C4}" destId="{4DE74B90-460A-44E6-A5DB-4CC69874EF4B}" srcOrd="6" destOrd="0" presId="urn:microsoft.com/office/officeart/2008/layout/LinedList"/>
    <dgm:cxn modelId="{58F3C8E6-B76C-4D0D-9D19-3DBC86136C0F}" type="presParOf" srcId="{727E7FAF-3082-4EB2-8DBA-A9BADEBDE9C4}" destId="{5CDC447C-7476-4F53-A5A8-939AC96CD629}" srcOrd="7" destOrd="0" presId="urn:microsoft.com/office/officeart/2008/layout/LinedList"/>
    <dgm:cxn modelId="{783C414E-FD17-4C62-8E0A-216C52A3165F}" type="presParOf" srcId="{5CDC447C-7476-4F53-A5A8-939AC96CD629}" destId="{E06280D2-5669-417D-8D5F-BE04DF4BB751}" srcOrd="0" destOrd="0" presId="urn:microsoft.com/office/officeart/2008/layout/LinedList"/>
    <dgm:cxn modelId="{C319FC99-BED7-4B91-B90C-733F970A0C0B}" type="presParOf" srcId="{5CDC447C-7476-4F53-A5A8-939AC96CD629}" destId="{7A75798E-C725-4232-AADE-AEDDE3C2C0DA}" srcOrd="1" destOrd="0" presId="urn:microsoft.com/office/officeart/2008/layout/LinedList"/>
    <dgm:cxn modelId="{445FBC57-825D-4E17-B738-DFED5FF29B7E}" type="presParOf" srcId="{5CDC447C-7476-4F53-A5A8-939AC96CD629}" destId="{98FF303B-2E7D-4F82-97A7-A22ED0BD7131}" srcOrd="2" destOrd="0" presId="urn:microsoft.com/office/officeart/2008/layout/LinedList"/>
    <dgm:cxn modelId="{7E75D225-B4B5-4ECF-8193-91C0B6A83B9B}" type="presParOf" srcId="{727E7FAF-3082-4EB2-8DBA-A9BADEBDE9C4}" destId="{200C3A73-B65D-483E-AF9E-5E17B4155D98}" srcOrd="8" destOrd="0" presId="urn:microsoft.com/office/officeart/2008/layout/LinedList"/>
    <dgm:cxn modelId="{9C6A86D4-B4C2-4AAF-9DB3-1B906E4A7372}" type="presParOf" srcId="{727E7FAF-3082-4EB2-8DBA-A9BADEBDE9C4}" destId="{CDF96B94-EF76-4823-9DE7-A4384872ED51}" srcOrd="9" destOrd="0" presId="urn:microsoft.com/office/officeart/2008/layout/LinedList"/>
    <dgm:cxn modelId="{3346DDD8-0BD1-46EA-8A0B-A02B4555633D}" type="presParOf" srcId="{727E7FAF-3082-4EB2-8DBA-A9BADEBDE9C4}" destId="{6CE9DC98-CAE3-42FE-BB67-B121B6C65B1F}" srcOrd="10" destOrd="0" presId="urn:microsoft.com/office/officeart/2008/layout/LinedList"/>
    <dgm:cxn modelId="{1A5EDF69-090A-4036-B382-C4A58C7E6630}" type="presParOf" srcId="{6CE9DC98-CAE3-42FE-BB67-B121B6C65B1F}" destId="{BAC03A52-687F-40C7-9206-7614EC51624E}" srcOrd="0" destOrd="0" presId="urn:microsoft.com/office/officeart/2008/layout/LinedList"/>
    <dgm:cxn modelId="{FB24E7DA-6AC0-4FFD-9E34-4A38778D397E}" type="presParOf" srcId="{6CE9DC98-CAE3-42FE-BB67-B121B6C65B1F}" destId="{ADF1C2FC-ED27-4461-B1B0-978E3382017C}" srcOrd="1" destOrd="0" presId="urn:microsoft.com/office/officeart/2008/layout/LinedList"/>
    <dgm:cxn modelId="{F9FD3D43-85A3-4CE5-A4EE-2546B1EA50AA}" type="presParOf" srcId="{6CE9DC98-CAE3-42FE-BB67-B121B6C65B1F}" destId="{0B5D89A7-AA93-4A30-9495-4E8646AB3DF9}" srcOrd="2" destOrd="0" presId="urn:microsoft.com/office/officeart/2008/layout/LinedList"/>
    <dgm:cxn modelId="{88429E7C-0525-4E5D-87CB-57FF17767F3B}" type="presParOf" srcId="{727E7FAF-3082-4EB2-8DBA-A9BADEBDE9C4}" destId="{32D91F1A-11E2-4124-A131-65AF5F3B51BD}" srcOrd="11" destOrd="0" presId="urn:microsoft.com/office/officeart/2008/layout/LinedList"/>
    <dgm:cxn modelId="{684415FE-A62D-4273-A937-C0296AA4E299}" type="presParOf" srcId="{727E7FAF-3082-4EB2-8DBA-A9BADEBDE9C4}" destId="{D92D426C-4C41-478C-B474-A0D8BFC5232F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085736-31EA-4B1A-B0B0-B05E30835327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01C962C1-41BC-4016-84ED-B83FD650A2F3}">
      <dgm:prSet phldrT="[Text]" custT="1"/>
      <dgm:spPr/>
      <dgm:t>
        <a:bodyPr/>
        <a:lstStyle/>
        <a:p>
          <a:r>
            <a:rPr lang="sr-Cyrl-BA" sz="2800" dirty="0" smtClean="0"/>
            <a:t>Специфичности васпитања и образовања деце ПУ</a:t>
          </a:r>
          <a:endParaRPr lang="en-US" sz="2800" dirty="0"/>
        </a:p>
      </dgm:t>
    </dgm:pt>
    <dgm:pt modelId="{6E77BBFF-391C-4D7A-A5E3-57023A5914CA}" type="parTrans" cxnId="{B162B7A7-15F9-47B5-9992-5C12BA9EAF7E}">
      <dgm:prSet/>
      <dgm:spPr/>
      <dgm:t>
        <a:bodyPr/>
        <a:lstStyle/>
        <a:p>
          <a:endParaRPr lang="en-US"/>
        </a:p>
      </dgm:t>
    </dgm:pt>
    <dgm:pt modelId="{D000F5E1-C0EC-4ABF-BB7A-08BE314C6808}" type="sibTrans" cxnId="{B162B7A7-15F9-47B5-9992-5C12BA9EAF7E}">
      <dgm:prSet/>
      <dgm:spPr/>
      <dgm:t>
        <a:bodyPr/>
        <a:lstStyle/>
        <a:p>
          <a:endParaRPr lang="en-US"/>
        </a:p>
      </dgm:t>
    </dgm:pt>
    <dgm:pt modelId="{6F7585DC-12A8-4571-AAC5-167EDE4C018D}">
      <dgm:prSet phldrT="[Text]" custT="1"/>
      <dgm:spPr/>
      <dgm:t>
        <a:bodyPr/>
        <a:lstStyle/>
        <a:p>
          <a:r>
            <a:rPr lang="sr-Cyrl-BA" sz="2800" dirty="0" smtClean="0"/>
            <a:t>Општа (заједничка) концепција васпитања и образовања</a:t>
          </a:r>
          <a:endParaRPr lang="en-US" sz="2800" dirty="0"/>
        </a:p>
      </dgm:t>
    </dgm:pt>
    <dgm:pt modelId="{3966A791-A4C2-46D0-8C39-6187A3C49786}" type="parTrans" cxnId="{F93B7905-F40D-4419-954F-759830374482}">
      <dgm:prSet/>
      <dgm:spPr/>
      <dgm:t>
        <a:bodyPr/>
        <a:lstStyle/>
        <a:p>
          <a:endParaRPr lang="en-US"/>
        </a:p>
      </dgm:t>
    </dgm:pt>
    <dgm:pt modelId="{9A496FF9-AA7D-4FA7-9BA8-EEC31DBA2992}" type="sibTrans" cxnId="{F93B7905-F40D-4419-954F-759830374482}">
      <dgm:prSet/>
      <dgm:spPr/>
      <dgm:t>
        <a:bodyPr/>
        <a:lstStyle/>
        <a:p>
          <a:endParaRPr lang="en-US"/>
        </a:p>
      </dgm:t>
    </dgm:pt>
    <dgm:pt modelId="{99455E75-34DA-4A4F-866F-F470A6888CDB}">
      <dgm:prSet phldrT="[Text]"/>
      <dgm:spPr/>
      <dgm:t>
        <a:bodyPr/>
        <a:lstStyle/>
        <a:p>
          <a:r>
            <a:rPr lang="sr-Cyrl-BA" b="1" dirty="0" smtClean="0">
              <a:solidFill>
                <a:schemeClr val="tx1"/>
              </a:solidFill>
            </a:rPr>
            <a:t>Континуитет </a:t>
          </a:r>
          <a:r>
            <a:rPr lang="sr-Cyrl-BA" dirty="0" smtClean="0">
              <a:solidFill>
                <a:schemeClr val="tx1"/>
              </a:solidFill>
            </a:rPr>
            <a:t>у систему предшколског и школског васпитања и образовања</a:t>
          </a:r>
          <a:endParaRPr lang="en-US" dirty="0">
            <a:solidFill>
              <a:schemeClr val="tx1"/>
            </a:solidFill>
          </a:endParaRPr>
        </a:p>
      </dgm:t>
    </dgm:pt>
    <dgm:pt modelId="{66DF698D-9F77-4DA8-A366-CCDF6B56CB3B}" type="parTrans" cxnId="{944795C3-83A9-4D62-822D-E1038D8308BC}">
      <dgm:prSet/>
      <dgm:spPr/>
      <dgm:t>
        <a:bodyPr/>
        <a:lstStyle/>
        <a:p>
          <a:endParaRPr lang="en-US"/>
        </a:p>
      </dgm:t>
    </dgm:pt>
    <dgm:pt modelId="{CCC37E34-5637-4C8B-987F-80B640CAAB1A}" type="sibTrans" cxnId="{944795C3-83A9-4D62-822D-E1038D8308BC}">
      <dgm:prSet/>
      <dgm:spPr/>
      <dgm:t>
        <a:bodyPr/>
        <a:lstStyle/>
        <a:p>
          <a:endParaRPr lang="en-US"/>
        </a:p>
      </dgm:t>
    </dgm:pt>
    <dgm:pt modelId="{960411E5-09F1-4B4C-A7AF-92226BEF652D}" type="pres">
      <dgm:prSet presAssocID="{74085736-31EA-4B1A-B0B0-B05E30835327}" presName="Name0" presStyleCnt="0">
        <dgm:presLayoutVars>
          <dgm:dir/>
          <dgm:resizeHandles val="exact"/>
        </dgm:presLayoutVars>
      </dgm:prSet>
      <dgm:spPr/>
    </dgm:pt>
    <dgm:pt modelId="{E92F961D-C2C5-4B4D-B731-CD544AF13671}" type="pres">
      <dgm:prSet presAssocID="{74085736-31EA-4B1A-B0B0-B05E30835327}" presName="vNodes" presStyleCnt="0"/>
      <dgm:spPr/>
    </dgm:pt>
    <dgm:pt modelId="{1D88829D-4BE4-4824-A9EE-48300570A653}" type="pres">
      <dgm:prSet presAssocID="{01C962C1-41BC-4016-84ED-B83FD650A2F3}" presName="node" presStyleLbl="node1" presStyleIdx="0" presStyleCnt="3" custScaleX="225809" custScaleY="122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B3C52-6918-416E-A2AB-1F55C5B59B34}" type="pres">
      <dgm:prSet presAssocID="{D000F5E1-C0EC-4ABF-BB7A-08BE314C6808}" presName="spacerT" presStyleCnt="0"/>
      <dgm:spPr/>
    </dgm:pt>
    <dgm:pt modelId="{1995D720-5A9A-48BE-ACFB-F36DD163ABCB}" type="pres">
      <dgm:prSet presAssocID="{D000F5E1-C0EC-4ABF-BB7A-08BE314C680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DBAFAD2-ABB0-4E9B-8688-49F63286FDCB}" type="pres">
      <dgm:prSet presAssocID="{D000F5E1-C0EC-4ABF-BB7A-08BE314C6808}" presName="spacerB" presStyleCnt="0"/>
      <dgm:spPr/>
    </dgm:pt>
    <dgm:pt modelId="{B8F58558-078E-4883-844D-99935D9E05C3}" type="pres">
      <dgm:prSet presAssocID="{6F7585DC-12A8-4571-AAC5-167EDE4C018D}" presName="node" presStyleLbl="node1" presStyleIdx="1" presStyleCnt="3" custScaleX="229793" custScaleY="128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B0A92C-F9AF-4CD9-92D2-2DBA1E58331E}" type="pres">
      <dgm:prSet presAssocID="{74085736-31EA-4B1A-B0B0-B05E30835327}" presName="sibTransLast" presStyleLbl="sibTrans2D1" presStyleIdx="1" presStyleCnt="2" custLinFactNeighborX="-74575" custLinFactNeighborY="-1251"/>
      <dgm:spPr/>
      <dgm:t>
        <a:bodyPr/>
        <a:lstStyle/>
        <a:p>
          <a:endParaRPr lang="en-US"/>
        </a:p>
      </dgm:t>
    </dgm:pt>
    <dgm:pt modelId="{13468F99-4D32-4C88-AC5E-B826D5840AE9}" type="pres">
      <dgm:prSet presAssocID="{74085736-31EA-4B1A-B0B0-B05E3083532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A0B55EA-C47F-4377-B876-F0554FE8DD1D}" type="pres">
      <dgm:prSet presAssocID="{74085736-31EA-4B1A-B0B0-B05E30835327}" presName="lastNode" presStyleLbl="node1" presStyleIdx="2" presStyleCnt="3" custScaleX="146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E94842-BFC4-4A34-BD99-59813A636270}" type="presOf" srcId="{99455E75-34DA-4A4F-866F-F470A6888CDB}" destId="{6A0B55EA-C47F-4377-B876-F0554FE8DD1D}" srcOrd="0" destOrd="0" presId="urn:microsoft.com/office/officeart/2005/8/layout/equation2"/>
    <dgm:cxn modelId="{DF872B30-915D-4D60-8493-B5A3F5B8364F}" type="presOf" srcId="{9A496FF9-AA7D-4FA7-9BA8-EEC31DBA2992}" destId="{13468F99-4D32-4C88-AC5E-B826D5840AE9}" srcOrd="1" destOrd="0" presId="urn:microsoft.com/office/officeart/2005/8/layout/equation2"/>
    <dgm:cxn modelId="{DA6DBD75-D5C9-4049-A7B2-14487685EF05}" type="presOf" srcId="{6F7585DC-12A8-4571-AAC5-167EDE4C018D}" destId="{B8F58558-078E-4883-844D-99935D9E05C3}" srcOrd="0" destOrd="0" presId="urn:microsoft.com/office/officeart/2005/8/layout/equation2"/>
    <dgm:cxn modelId="{B162B7A7-15F9-47B5-9992-5C12BA9EAF7E}" srcId="{74085736-31EA-4B1A-B0B0-B05E30835327}" destId="{01C962C1-41BC-4016-84ED-B83FD650A2F3}" srcOrd="0" destOrd="0" parTransId="{6E77BBFF-391C-4D7A-A5E3-57023A5914CA}" sibTransId="{D000F5E1-C0EC-4ABF-BB7A-08BE314C6808}"/>
    <dgm:cxn modelId="{366A6DD2-A828-41BB-A534-A6BD9E887F79}" type="presOf" srcId="{01C962C1-41BC-4016-84ED-B83FD650A2F3}" destId="{1D88829D-4BE4-4824-A9EE-48300570A653}" srcOrd="0" destOrd="0" presId="urn:microsoft.com/office/officeart/2005/8/layout/equation2"/>
    <dgm:cxn modelId="{F93B7905-F40D-4419-954F-759830374482}" srcId="{74085736-31EA-4B1A-B0B0-B05E30835327}" destId="{6F7585DC-12A8-4571-AAC5-167EDE4C018D}" srcOrd="1" destOrd="0" parTransId="{3966A791-A4C2-46D0-8C39-6187A3C49786}" sibTransId="{9A496FF9-AA7D-4FA7-9BA8-EEC31DBA2992}"/>
    <dgm:cxn modelId="{944795C3-83A9-4D62-822D-E1038D8308BC}" srcId="{74085736-31EA-4B1A-B0B0-B05E30835327}" destId="{99455E75-34DA-4A4F-866F-F470A6888CDB}" srcOrd="2" destOrd="0" parTransId="{66DF698D-9F77-4DA8-A366-CCDF6B56CB3B}" sibTransId="{CCC37E34-5637-4C8B-987F-80B640CAAB1A}"/>
    <dgm:cxn modelId="{C89645B3-B57D-435E-A8B4-E0BBB519CF35}" type="presOf" srcId="{74085736-31EA-4B1A-B0B0-B05E30835327}" destId="{960411E5-09F1-4B4C-A7AF-92226BEF652D}" srcOrd="0" destOrd="0" presId="urn:microsoft.com/office/officeart/2005/8/layout/equation2"/>
    <dgm:cxn modelId="{BA8E6B09-AA3C-4C47-96FD-8B6005DCE0A4}" type="presOf" srcId="{D000F5E1-C0EC-4ABF-BB7A-08BE314C6808}" destId="{1995D720-5A9A-48BE-ACFB-F36DD163ABCB}" srcOrd="0" destOrd="0" presId="urn:microsoft.com/office/officeart/2005/8/layout/equation2"/>
    <dgm:cxn modelId="{EB989870-E318-4161-8C81-6F0A7215A06A}" type="presOf" srcId="{9A496FF9-AA7D-4FA7-9BA8-EEC31DBA2992}" destId="{A2B0A92C-F9AF-4CD9-92D2-2DBA1E58331E}" srcOrd="0" destOrd="0" presId="urn:microsoft.com/office/officeart/2005/8/layout/equation2"/>
    <dgm:cxn modelId="{10AC8BA2-AB35-4ACB-999F-01B6772A9113}" type="presParOf" srcId="{960411E5-09F1-4B4C-A7AF-92226BEF652D}" destId="{E92F961D-C2C5-4B4D-B731-CD544AF13671}" srcOrd="0" destOrd="0" presId="urn:microsoft.com/office/officeart/2005/8/layout/equation2"/>
    <dgm:cxn modelId="{EA4C4050-14C6-4437-8AE2-B60441C2BABC}" type="presParOf" srcId="{E92F961D-C2C5-4B4D-B731-CD544AF13671}" destId="{1D88829D-4BE4-4824-A9EE-48300570A653}" srcOrd="0" destOrd="0" presId="urn:microsoft.com/office/officeart/2005/8/layout/equation2"/>
    <dgm:cxn modelId="{E2837F94-A9CB-4316-9A50-CE4643B0389C}" type="presParOf" srcId="{E92F961D-C2C5-4B4D-B731-CD544AF13671}" destId="{6E0B3C52-6918-416E-A2AB-1F55C5B59B34}" srcOrd="1" destOrd="0" presId="urn:microsoft.com/office/officeart/2005/8/layout/equation2"/>
    <dgm:cxn modelId="{9D20C575-3DFE-4F59-9864-041687CFEC16}" type="presParOf" srcId="{E92F961D-C2C5-4B4D-B731-CD544AF13671}" destId="{1995D720-5A9A-48BE-ACFB-F36DD163ABCB}" srcOrd="2" destOrd="0" presId="urn:microsoft.com/office/officeart/2005/8/layout/equation2"/>
    <dgm:cxn modelId="{433DA302-139A-461B-8B98-8BD138E5C838}" type="presParOf" srcId="{E92F961D-C2C5-4B4D-B731-CD544AF13671}" destId="{DDBAFAD2-ABB0-4E9B-8688-49F63286FDCB}" srcOrd="3" destOrd="0" presId="urn:microsoft.com/office/officeart/2005/8/layout/equation2"/>
    <dgm:cxn modelId="{D22C6E09-46B0-4124-A417-ED2DAADCDCB2}" type="presParOf" srcId="{E92F961D-C2C5-4B4D-B731-CD544AF13671}" destId="{B8F58558-078E-4883-844D-99935D9E05C3}" srcOrd="4" destOrd="0" presId="urn:microsoft.com/office/officeart/2005/8/layout/equation2"/>
    <dgm:cxn modelId="{C48A3558-816B-4BF2-9063-F03857C605B8}" type="presParOf" srcId="{960411E5-09F1-4B4C-A7AF-92226BEF652D}" destId="{A2B0A92C-F9AF-4CD9-92D2-2DBA1E58331E}" srcOrd="1" destOrd="0" presId="urn:microsoft.com/office/officeart/2005/8/layout/equation2"/>
    <dgm:cxn modelId="{596663F7-0F1A-47CD-94B5-918A263F0082}" type="presParOf" srcId="{A2B0A92C-F9AF-4CD9-92D2-2DBA1E58331E}" destId="{13468F99-4D32-4C88-AC5E-B826D5840AE9}" srcOrd="0" destOrd="0" presId="urn:microsoft.com/office/officeart/2005/8/layout/equation2"/>
    <dgm:cxn modelId="{DFE0F14F-52C3-472A-AF83-2C3888035AAF}" type="presParOf" srcId="{960411E5-09F1-4B4C-A7AF-92226BEF652D}" destId="{6A0B55EA-C47F-4377-B876-F0554FE8DD1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414C5B-F7D0-45B4-AFEC-24BA2F62A0B4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F51E7A-EE9B-4355-BAF1-08CF42232EF9}">
      <dgm:prSet phldrT="[Text]" custT="1"/>
      <dgm:spPr/>
      <dgm:t>
        <a:bodyPr/>
        <a:lstStyle/>
        <a:p>
          <a:r>
            <a:rPr lang="sr-Cyrl-BA" sz="2000" dirty="0" smtClean="0"/>
            <a:t>Двосмерна</a:t>
          </a:r>
          <a:endParaRPr lang="en-US" sz="2000" dirty="0"/>
        </a:p>
      </dgm:t>
    </dgm:pt>
    <dgm:pt modelId="{F2F10979-055D-4F26-9876-11201FC397EE}" type="parTrans" cxnId="{8695B3A8-160C-4CF6-97BB-6B54BF450544}">
      <dgm:prSet/>
      <dgm:spPr/>
      <dgm:t>
        <a:bodyPr/>
        <a:lstStyle/>
        <a:p>
          <a:endParaRPr lang="en-US"/>
        </a:p>
      </dgm:t>
    </dgm:pt>
    <dgm:pt modelId="{57A1F86B-084D-4CDC-8890-711E60446F29}" type="sibTrans" cxnId="{8695B3A8-160C-4CF6-97BB-6B54BF450544}">
      <dgm:prSet/>
      <dgm:spPr/>
      <dgm:t>
        <a:bodyPr/>
        <a:lstStyle/>
        <a:p>
          <a:endParaRPr lang="en-US"/>
        </a:p>
      </dgm:t>
    </dgm:pt>
    <dgm:pt modelId="{A360C322-81B0-413D-867E-D5CDD4992AF6}">
      <dgm:prSet phldrT="[Text]" custT="1"/>
      <dgm:spPr/>
      <dgm:t>
        <a:bodyPr/>
        <a:lstStyle/>
        <a:p>
          <a:r>
            <a:rPr lang="sr-Cyrl-BA" sz="2000" dirty="0" smtClean="0"/>
            <a:t>Чешћи контакти васпитача и учитеља</a:t>
          </a:r>
          <a:endParaRPr lang="en-US" sz="2000" dirty="0"/>
        </a:p>
      </dgm:t>
    </dgm:pt>
    <dgm:pt modelId="{BA4E0EDF-7221-41A4-832F-BA39D7CF039D}" type="parTrans" cxnId="{4287489B-A877-49D2-A481-DD135C6442A5}">
      <dgm:prSet/>
      <dgm:spPr/>
      <dgm:t>
        <a:bodyPr/>
        <a:lstStyle/>
        <a:p>
          <a:endParaRPr lang="en-US"/>
        </a:p>
      </dgm:t>
    </dgm:pt>
    <dgm:pt modelId="{A47611D4-3A19-494B-B68D-E93DD4FFC85C}" type="sibTrans" cxnId="{4287489B-A877-49D2-A481-DD135C6442A5}">
      <dgm:prSet/>
      <dgm:spPr/>
      <dgm:t>
        <a:bodyPr/>
        <a:lstStyle/>
        <a:p>
          <a:endParaRPr lang="en-US"/>
        </a:p>
      </dgm:t>
    </dgm:pt>
    <dgm:pt modelId="{24E3850B-D2EE-4B78-9744-A6B40D301D70}">
      <dgm:prSet phldrT="[Text]" custT="1"/>
      <dgm:spPr/>
      <dgm:t>
        <a:bodyPr/>
        <a:lstStyle/>
        <a:p>
          <a:r>
            <a:rPr lang="sr-Cyrl-BA" sz="2000" dirty="0" smtClean="0"/>
            <a:t>Мешање деце разлилитог узраста</a:t>
          </a:r>
          <a:endParaRPr lang="en-US" sz="2000" dirty="0"/>
        </a:p>
      </dgm:t>
    </dgm:pt>
    <dgm:pt modelId="{17D63A0D-3619-406B-BF51-F644A922ECB0}" type="parTrans" cxnId="{08FE5C02-3520-435F-BBD4-A6ADF837FA7A}">
      <dgm:prSet/>
      <dgm:spPr/>
      <dgm:t>
        <a:bodyPr/>
        <a:lstStyle/>
        <a:p>
          <a:endParaRPr lang="en-US"/>
        </a:p>
      </dgm:t>
    </dgm:pt>
    <dgm:pt modelId="{8EC62D35-66E3-42EF-BC2C-7D5D1F6FC6E4}" type="sibTrans" cxnId="{08FE5C02-3520-435F-BBD4-A6ADF837FA7A}">
      <dgm:prSet/>
      <dgm:spPr/>
      <dgm:t>
        <a:bodyPr/>
        <a:lstStyle/>
        <a:p>
          <a:endParaRPr lang="en-US"/>
        </a:p>
      </dgm:t>
    </dgm:pt>
    <dgm:pt modelId="{43466726-48FE-4835-9BCB-1D52AED0ECDF}">
      <dgm:prSet phldrT="[Text]" custT="1"/>
      <dgm:spPr/>
      <dgm:t>
        <a:bodyPr/>
        <a:lstStyle/>
        <a:p>
          <a:r>
            <a:rPr lang="sr-Cyrl-BA" sz="2000" dirty="0" smtClean="0"/>
            <a:t>На свим нивоима (кадар)</a:t>
          </a:r>
          <a:endParaRPr lang="en-US" sz="2000" dirty="0"/>
        </a:p>
      </dgm:t>
    </dgm:pt>
    <dgm:pt modelId="{06A24001-A5B7-4321-B870-CBCFAD24F356}" type="parTrans" cxnId="{BDD5B2D9-6887-4185-9724-40BA30E0B26B}">
      <dgm:prSet/>
      <dgm:spPr/>
      <dgm:t>
        <a:bodyPr/>
        <a:lstStyle/>
        <a:p>
          <a:endParaRPr lang="en-US"/>
        </a:p>
      </dgm:t>
    </dgm:pt>
    <dgm:pt modelId="{3875D69D-68DE-43A5-AA4E-BE4292A02FE8}" type="sibTrans" cxnId="{BDD5B2D9-6887-4185-9724-40BA30E0B26B}">
      <dgm:prSet/>
      <dgm:spPr/>
      <dgm:t>
        <a:bodyPr/>
        <a:lstStyle/>
        <a:p>
          <a:endParaRPr lang="en-US"/>
        </a:p>
      </dgm:t>
    </dgm:pt>
    <dgm:pt modelId="{1ED9B9BD-52B9-480E-8BAB-A5B33CF2124F}">
      <dgm:prSet phldrT="[Text]" custT="1"/>
      <dgm:spPr/>
      <dgm:t>
        <a:bodyPr/>
        <a:lstStyle/>
        <a:p>
          <a:r>
            <a:rPr lang="sr-Cyrl-BA" sz="2000" dirty="0" smtClean="0"/>
            <a:t>Обострана</a:t>
          </a:r>
          <a:endParaRPr lang="en-US" sz="2000" dirty="0"/>
        </a:p>
      </dgm:t>
    </dgm:pt>
    <dgm:pt modelId="{2B887AB6-1003-497B-B79E-07A92E6E0A72}" type="parTrans" cxnId="{76D5E145-D9D3-4238-8EAD-26F9BFFEDF29}">
      <dgm:prSet/>
      <dgm:spPr/>
      <dgm:t>
        <a:bodyPr/>
        <a:lstStyle/>
        <a:p>
          <a:endParaRPr lang="en-US"/>
        </a:p>
      </dgm:t>
    </dgm:pt>
    <dgm:pt modelId="{DBEED697-97F0-4372-A098-CC4DADF90242}" type="sibTrans" cxnId="{76D5E145-D9D3-4238-8EAD-26F9BFFEDF29}">
      <dgm:prSet/>
      <dgm:spPr/>
      <dgm:t>
        <a:bodyPr/>
        <a:lstStyle/>
        <a:p>
          <a:endParaRPr lang="en-US"/>
        </a:p>
      </dgm:t>
    </dgm:pt>
    <dgm:pt modelId="{65CFF787-3DAF-42D2-A4A0-6B156C1B64B0}">
      <dgm:prSet phldrT="[Text]" custT="1"/>
      <dgm:spPr/>
      <dgm:t>
        <a:bodyPr/>
        <a:lstStyle/>
        <a:p>
          <a:r>
            <a:rPr lang="sr-Cyrl-BA" sz="2000" dirty="0" smtClean="0"/>
            <a:t>Заједничко коришћење обеката и средстава</a:t>
          </a:r>
          <a:endParaRPr lang="en-US" sz="2000" dirty="0"/>
        </a:p>
      </dgm:t>
    </dgm:pt>
    <dgm:pt modelId="{3B00E4B6-EF0D-4016-8CFE-4245503EBEC2}" type="parTrans" cxnId="{CF8A611F-7B0A-4537-B450-58967C681F07}">
      <dgm:prSet/>
      <dgm:spPr/>
      <dgm:t>
        <a:bodyPr/>
        <a:lstStyle/>
        <a:p>
          <a:endParaRPr lang="en-US"/>
        </a:p>
      </dgm:t>
    </dgm:pt>
    <dgm:pt modelId="{D377D817-ACED-4F06-82FB-41719C620A56}" type="sibTrans" cxnId="{CF8A611F-7B0A-4537-B450-58967C681F07}">
      <dgm:prSet/>
      <dgm:spPr/>
      <dgm:t>
        <a:bodyPr/>
        <a:lstStyle/>
        <a:p>
          <a:endParaRPr lang="en-US"/>
        </a:p>
      </dgm:t>
    </dgm:pt>
    <dgm:pt modelId="{DB7533B1-60EC-4E6D-88F2-55B3AB805F4A}">
      <dgm:prSet phldrT="[Text]" custT="1"/>
      <dgm:spPr/>
      <dgm:t>
        <a:bodyPr/>
        <a:lstStyle/>
        <a:p>
          <a:r>
            <a:rPr lang="sr-Cyrl-BA" sz="2000" dirty="0" smtClean="0"/>
            <a:t>Проблем прекида емоционалне везе са васпитачем</a:t>
          </a:r>
          <a:endParaRPr lang="en-US" sz="2000" dirty="0"/>
        </a:p>
      </dgm:t>
    </dgm:pt>
    <dgm:pt modelId="{7BA4FF72-022A-4D84-91D3-A37DCF3AFC1B}" type="parTrans" cxnId="{880666BC-0973-4E0F-BDA3-11B5E930005D}">
      <dgm:prSet/>
      <dgm:spPr/>
      <dgm:t>
        <a:bodyPr/>
        <a:lstStyle/>
        <a:p>
          <a:endParaRPr lang="en-US"/>
        </a:p>
      </dgm:t>
    </dgm:pt>
    <dgm:pt modelId="{647BE73C-0836-48BE-8408-D853912722F7}" type="sibTrans" cxnId="{880666BC-0973-4E0F-BDA3-11B5E930005D}">
      <dgm:prSet/>
      <dgm:spPr/>
      <dgm:t>
        <a:bodyPr/>
        <a:lstStyle/>
        <a:p>
          <a:endParaRPr lang="en-US"/>
        </a:p>
      </dgm:t>
    </dgm:pt>
    <dgm:pt modelId="{4276E77B-1A99-449C-9F13-A145FF031986}" type="pres">
      <dgm:prSet presAssocID="{46414C5B-F7D0-45B4-AFEC-24BA2F62A0B4}" presName="cycle" presStyleCnt="0">
        <dgm:presLayoutVars>
          <dgm:dir/>
          <dgm:resizeHandles val="exact"/>
        </dgm:presLayoutVars>
      </dgm:prSet>
      <dgm:spPr/>
    </dgm:pt>
    <dgm:pt modelId="{C2614160-7AE4-4ADF-AE6D-8E2C53603E98}" type="pres">
      <dgm:prSet presAssocID="{E0F51E7A-EE9B-4355-BAF1-08CF42232EF9}" presName="dummy" presStyleCnt="0"/>
      <dgm:spPr/>
    </dgm:pt>
    <dgm:pt modelId="{D5F8B1A7-F577-4B26-B872-3AB0FE7A4286}" type="pres">
      <dgm:prSet presAssocID="{E0F51E7A-EE9B-4355-BAF1-08CF42232EF9}" presName="node" presStyleLbl="revTx" presStyleIdx="0" presStyleCnt="7" custScaleX="194854">
        <dgm:presLayoutVars>
          <dgm:bulletEnabled val="1"/>
        </dgm:presLayoutVars>
      </dgm:prSet>
      <dgm:spPr/>
    </dgm:pt>
    <dgm:pt modelId="{73487B32-BBC7-4876-8674-53326C3130BE}" type="pres">
      <dgm:prSet presAssocID="{57A1F86B-084D-4CDC-8890-711E60446F29}" presName="sibTrans" presStyleLbl="node1" presStyleIdx="0" presStyleCnt="7"/>
      <dgm:spPr/>
    </dgm:pt>
    <dgm:pt modelId="{4F3CFBA3-6A64-4574-A2D7-AFF5CAE8F9F4}" type="pres">
      <dgm:prSet presAssocID="{A360C322-81B0-413D-867E-D5CDD4992AF6}" presName="dummy" presStyleCnt="0"/>
      <dgm:spPr/>
    </dgm:pt>
    <dgm:pt modelId="{FAC472C9-2BD6-48B5-BA59-B004D66E8D9C}" type="pres">
      <dgm:prSet presAssocID="{A360C322-81B0-413D-867E-D5CDD4992AF6}" presName="node" presStyleLbl="revTx" presStyleIdx="1" presStyleCnt="7" custScaleX="2449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0093B-97D6-4335-8C40-C7605B62E968}" type="pres">
      <dgm:prSet presAssocID="{A47611D4-3A19-494B-B68D-E93DD4FFC85C}" presName="sibTrans" presStyleLbl="node1" presStyleIdx="1" presStyleCnt="7"/>
      <dgm:spPr/>
    </dgm:pt>
    <dgm:pt modelId="{B28DD89B-8D41-4910-9BC0-2A6F10C0BA04}" type="pres">
      <dgm:prSet presAssocID="{24E3850B-D2EE-4B78-9744-A6B40D301D70}" presName="dummy" presStyleCnt="0"/>
      <dgm:spPr/>
    </dgm:pt>
    <dgm:pt modelId="{96C39EA7-3C8A-4729-8D5E-F6E4FAD2CA1D}" type="pres">
      <dgm:prSet presAssocID="{24E3850B-D2EE-4B78-9744-A6B40D301D70}" presName="node" presStyleLbl="revTx" presStyleIdx="2" presStyleCnt="7" custScaleX="248833">
        <dgm:presLayoutVars>
          <dgm:bulletEnabled val="1"/>
        </dgm:presLayoutVars>
      </dgm:prSet>
      <dgm:spPr/>
    </dgm:pt>
    <dgm:pt modelId="{A92C525C-8201-45DA-89BB-1BB3A31B6256}" type="pres">
      <dgm:prSet presAssocID="{8EC62D35-66E3-42EF-BC2C-7D5D1F6FC6E4}" presName="sibTrans" presStyleLbl="node1" presStyleIdx="2" presStyleCnt="7"/>
      <dgm:spPr/>
    </dgm:pt>
    <dgm:pt modelId="{6270E28D-385D-430E-955B-9E6FBB0BFDE6}" type="pres">
      <dgm:prSet presAssocID="{65CFF787-3DAF-42D2-A4A0-6B156C1B64B0}" presName="dummy" presStyleCnt="0"/>
      <dgm:spPr/>
    </dgm:pt>
    <dgm:pt modelId="{43565065-B03B-421D-A4CF-BE1AB30528F4}" type="pres">
      <dgm:prSet presAssocID="{65CFF787-3DAF-42D2-A4A0-6B156C1B64B0}" presName="node" presStyleLbl="revTx" presStyleIdx="3" presStyleCnt="7" custScaleX="171208">
        <dgm:presLayoutVars>
          <dgm:bulletEnabled val="1"/>
        </dgm:presLayoutVars>
      </dgm:prSet>
      <dgm:spPr/>
    </dgm:pt>
    <dgm:pt modelId="{A33C8F64-1667-48E7-AA85-45753048916E}" type="pres">
      <dgm:prSet presAssocID="{D377D817-ACED-4F06-82FB-41719C620A56}" presName="sibTrans" presStyleLbl="node1" presStyleIdx="3" presStyleCnt="7"/>
      <dgm:spPr/>
    </dgm:pt>
    <dgm:pt modelId="{6BD80DFD-2619-412D-9BE0-DC24F90101B5}" type="pres">
      <dgm:prSet presAssocID="{DB7533B1-60EC-4E6D-88F2-55B3AB805F4A}" presName="dummy" presStyleCnt="0"/>
      <dgm:spPr/>
    </dgm:pt>
    <dgm:pt modelId="{84BB0802-546B-4498-ADD7-E3333FB349AF}" type="pres">
      <dgm:prSet presAssocID="{DB7533B1-60EC-4E6D-88F2-55B3AB805F4A}" presName="node" presStyleLbl="revTx" presStyleIdx="4" presStyleCnt="7" custScaleX="280632">
        <dgm:presLayoutVars>
          <dgm:bulletEnabled val="1"/>
        </dgm:presLayoutVars>
      </dgm:prSet>
      <dgm:spPr/>
    </dgm:pt>
    <dgm:pt modelId="{3257C151-451D-4AE7-B6F4-6F2496562F23}" type="pres">
      <dgm:prSet presAssocID="{647BE73C-0836-48BE-8408-D853912722F7}" presName="sibTrans" presStyleLbl="node1" presStyleIdx="4" presStyleCnt="7"/>
      <dgm:spPr/>
    </dgm:pt>
    <dgm:pt modelId="{D275BA54-95D9-4394-99F5-C1FC96E4FA51}" type="pres">
      <dgm:prSet presAssocID="{43466726-48FE-4835-9BCB-1D52AED0ECDF}" presName="dummy" presStyleCnt="0"/>
      <dgm:spPr/>
    </dgm:pt>
    <dgm:pt modelId="{5E0FC76F-830F-4093-B92B-7982D33F21A2}" type="pres">
      <dgm:prSet presAssocID="{43466726-48FE-4835-9BCB-1D52AED0ECDF}" presName="node" presStyleLbl="revTx" presStyleIdx="5" presStyleCnt="7" custScaleX="212640">
        <dgm:presLayoutVars>
          <dgm:bulletEnabled val="1"/>
        </dgm:presLayoutVars>
      </dgm:prSet>
      <dgm:spPr/>
    </dgm:pt>
    <dgm:pt modelId="{D90EC57A-DDF2-4BE3-9F64-92FED7B64EBA}" type="pres">
      <dgm:prSet presAssocID="{3875D69D-68DE-43A5-AA4E-BE4292A02FE8}" presName="sibTrans" presStyleLbl="node1" presStyleIdx="5" presStyleCnt="7"/>
      <dgm:spPr/>
    </dgm:pt>
    <dgm:pt modelId="{358E65A0-A8FC-4FB5-B33B-39A51D0D1E92}" type="pres">
      <dgm:prSet presAssocID="{1ED9B9BD-52B9-480E-8BAB-A5B33CF2124F}" presName="dummy" presStyleCnt="0"/>
      <dgm:spPr/>
    </dgm:pt>
    <dgm:pt modelId="{3D8A892D-BF15-4532-9D81-7DA3013FDDBF}" type="pres">
      <dgm:prSet presAssocID="{1ED9B9BD-52B9-480E-8BAB-A5B33CF2124F}" presName="node" presStyleLbl="revTx" presStyleIdx="6" presStyleCnt="7" custScaleX="1814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B6BF51-8AFD-4293-83E6-696202213711}" type="pres">
      <dgm:prSet presAssocID="{DBEED697-97F0-4372-A098-CC4DADF90242}" presName="sibTrans" presStyleLbl="node1" presStyleIdx="6" presStyleCnt="7"/>
      <dgm:spPr/>
    </dgm:pt>
  </dgm:ptLst>
  <dgm:cxnLst>
    <dgm:cxn modelId="{76D5E145-D9D3-4238-8EAD-26F9BFFEDF29}" srcId="{46414C5B-F7D0-45B4-AFEC-24BA2F62A0B4}" destId="{1ED9B9BD-52B9-480E-8BAB-A5B33CF2124F}" srcOrd="6" destOrd="0" parTransId="{2B887AB6-1003-497B-B79E-07A92E6E0A72}" sibTransId="{DBEED697-97F0-4372-A098-CC4DADF90242}"/>
    <dgm:cxn modelId="{060B39F9-0E6D-46EC-B19F-DB91D3C48609}" type="presOf" srcId="{46414C5B-F7D0-45B4-AFEC-24BA2F62A0B4}" destId="{4276E77B-1A99-449C-9F13-A145FF031986}" srcOrd="0" destOrd="0" presId="urn:microsoft.com/office/officeart/2005/8/layout/cycle1"/>
    <dgm:cxn modelId="{EBE0389A-D59E-44AE-84E9-E48D341409B6}" type="presOf" srcId="{57A1F86B-084D-4CDC-8890-711E60446F29}" destId="{73487B32-BBC7-4876-8674-53326C3130BE}" srcOrd="0" destOrd="0" presId="urn:microsoft.com/office/officeart/2005/8/layout/cycle1"/>
    <dgm:cxn modelId="{21251D60-8064-452F-9CDA-858A1A230521}" type="presOf" srcId="{A360C322-81B0-413D-867E-D5CDD4992AF6}" destId="{FAC472C9-2BD6-48B5-BA59-B004D66E8D9C}" srcOrd="0" destOrd="0" presId="urn:microsoft.com/office/officeart/2005/8/layout/cycle1"/>
    <dgm:cxn modelId="{155AC882-86C0-4BE4-B185-02947086F164}" type="presOf" srcId="{3875D69D-68DE-43A5-AA4E-BE4292A02FE8}" destId="{D90EC57A-DDF2-4BE3-9F64-92FED7B64EBA}" srcOrd="0" destOrd="0" presId="urn:microsoft.com/office/officeart/2005/8/layout/cycle1"/>
    <dgm:cxn modelId="{CAEA0389-27C3-478D-B87B-1CFB8851F455}" type="presOf" srcId="{24E3850B-D2EE-4B78-9744-A6B40D301D70}" destId="{96C39EA7-3C8A-4729-8D5E-F6E4FAD2CA1D}" srcOrd="0" destOrd="0" presId="urn:microsoft.com/office/officeart/2005/8/layout/cycle1"/>
    <dgm:cxn modelId="{35FD5268-500C-4451-9EA2-F9126C8A5777}" type="presOf" srcId="{647BE73C-0836-48BE-8408-D853912722F7}" destId="{3257C151-451D-4AE7-B6F4-6F2496562F23}" srcOrd="0" destOrd="0" presId="urn:microsoft.com/office/officeart/2005/8/layout/cycle1"/>
    <dgm:cxn modelId="{68BAD7E5-7C3D-42F8-B6BE-4B53E531A7AE}" type="presOf" srcId="{E0F51E7A-EE9B-4355-BAF1-08CF42232EF9}" destId="{D5F8B1A7-F577-4B26-B872-3AB0FE7A4286}" srcOrd="0" destOrd="0" presId="urn:microsoft.com/office/officeart/2005/8/layout/cycle1"/>
    <dgm:cxn modelId="{E03E3AD3-8CDF-4F71-BFCD-FB4DE0373792}" type="presOf" srcId="{DBEED697-97F0-4372-A098-CC4DADF90242}" destId="{02B6BF51-8AFD-4293-83E6-696202213711}" srcOrd="0" destOrd="0" presId="urn:microsoft.com/office/officeart/2005/8/layout/cycle1"/>
    <dgm:cxn modelId="{B46E9746-CCC4-4A7E-9ADE-46BF06271C50}" type="presOf" srcId="{D377D817-ACED-4F06-82FB-41719C620A56}" destId="{A33C8F64-1667-48E7-AA85-45753048916E}" srcOrd="0" destOrd="0" presId="urn:microsoft.com/office/officeart/2005/8/layout/cycle1"/>
    <dgm:cxn modelId="{BDD5B2D9-6887-4185-9724-40BA30E0B26B}" srcId="{46414C5B-F7D0-45B4-AFEC-24BA2F62A0B4}" destId="{43466726-48FE-4835-9BCB-1D52AED0ECDF}" srcOrd="5" destOrd="0" parTransId="{06A24001-A5B7-4321-B870-CBCFAD24F356}" sibTransId="{3875D69D-68DE-43A5-AA4E-BE4292A02FE8}"/>
    <dgm:cxn modelId="{0C108FD0-B477-4D06-8002-5350DA8064E5}" type="presOf" srcId="{43466726-48FE-4835-9BCB-1D52AED0ECDF}" destId="{5E0FC76F-830F-4093-B92B-7982D33F21A2}" srcOrd="0" destOrd="0" presId="urn:microsoft.com/office/officeart/2005/8/layout/cycle1"/>
    <dgm:cxn modelId="{8695B3A8-160C-4CF6-97BB-6B54BF450544}" srcId="{46414C5B-F7D0-45B4-AFEC-24BA2F62A0B4}" destId="{E0F51E7A-EE9B-4355-BAF1-08CF42232EF9}" srcOrd="0" destOrd="0" parTransId="{F2F10979-055D-4F26-9876-11201FC397EE}" sibTransId="{57A1F86B-084D-4CDC-8890-711E60446F29}"/>
    <dgm:cxn modelId="{4287489B-A877-49D2-A481-DD135C6442A5}" srcId="{46414C5B-F7D0-45B4-AFEC-24BA2F62A0B4}" destId="{A360C322-81B0-413D-867E-D5CDD4992AF6}" srcOrd="1" destOrd="0" parTransId="{BA4E0EDF-7221-41A4-832F-BA39D7CF039D}" sibTransId="{A47611D4-3A19-494B-B68D-E93DD4FFC85C}"/>
    <dgm:cxn modelId="{CF8A611F-7B0A-4537-B450-58967C681F07}" srcId="{46414C5B-F7D0-45B4-AFEC-24BA2F62A0B4}" destId="{65CFF787-3DAF-42D2-A4A0-6B156C1B64B0}" srcOrd="3" destOrd="0" parTransId="{3B00E4B6-EF0D-4016-8CFE-4245503EBEC2}" sibTransId="{D377D817-ACED-4F06-82FB-41719C620A56}"/>
    <dgm:cxn modelId="{094D48BD-F24F-44B8-934B-C4B88BC77868}" type="presOf" srcId="{8EC62D35-66E3-42EF-BC2C-7D5D1F6FC6E4}" destId="{A92C525C-8201-45DA-89BB-1BB3A31B6256}" srcOrd="0" destOrd="0" presId="urn:microsoft.com/office/officeart/2005/8/layout/cycle1"/>
    <dgm:cxn modelId="{FCDA6C33-79D0-4742-AC55-378788600495}" type="presOf" srcId="{A47611D4-3A19-494B-B68D-E93DD4FFC85C}" destId="{A0A0093B-97D6-4335-8C40-C7605B62E968}" srcOrd="0" destOrd="0" presId="urn:microsoft.com/office/officeart/2005/8/layout/cycle1"/>
    <dgm:cxn modelId="{4908ADC8-9866-4910-B6ED-CFC278EE2131}" type="presOf" srcId="{1ED9B9BD-52B9-480E-8BAB-A5B33CF2124F}" destId="{3D8A892D-BF15-4532-9D81-7DA3013FDDBF}" srcOrd="0" destOrd="0" presId="urn:microsoft.com/office/officeart/2005/8/layout/cycle1"/>
    <dgm:cxn modelId="{3F3BB391-4D19-47B6-AD35-E8064BF1E611}" type="presOf" srcId="{DB7533B1-60EC-4E6D-88F2-55B3AB805F4A}" destId="{84BB0802-546B-4498-ADD7-E3333FB349AF}" srcOrd="0" destOrd="0" presId="urn:microsoft.com/office/officeart/2005/8/layout/cycle1"/>
    <dgm:cxn modelId="{880666BC-0973-4E0F-BDA3-11B5E930005D}" srcId="{46414C5B-F7D0-45B4-AFEC-24BA2F62A0B4}" destId="{DB7533B1-60EC-4E6D-88F2-55B3AB805F4A}" srcOrd="4" destOrd="0" parTransId="{7BA4FF72-022A-4D84-91D3-A37DCF3AFC1B}" sibTransId="{647BE73C-0836-48BE-8408-D853912722F7}"/>
    <dgm:cxn modelId="{08FE5C02-3520-435F-BBD4-A6ADF837FA7A}" srcId="{46414C5B-F7D0-45B4-AFEC-24BA2F62A0B4}" destId="{24E3850B-D2EE-4B78-9744-A6B40D301D70}" srcOrd="2" destOrd="0" parTransId="{17D63A0D-3619-406B-BF51-F644A922ECB0}" sibTransId="{8EC62D35-66E3-42EF-BC2C-7D5D1F6FC6E4}"/>
    <dgm:cxn modelId="{8639029C-902B-4410-B063-EC75AEDCC0E1}" type="presOf" srcId="{65CFF787-3DAF-42D2-A4A0-6B156C1B64B0}" destId="{43565065-B03B-421D-A4CF-BE1AB30528F4}" srcOrd="0" destOrd="0" presId="urn:microsoft.com/office/officeart/2005/8/layout/cycle1"/>
    <dgm:cxn modelId="{BC8104A8-8B51-4C1E-B63F-5D3F10D378D9}" type="presParOf" srcId="{4276E77B-1A99-449C-9F13-A145FF031986}" destId="{C2614160-7AE4-4ADF-AE6D-8E2C53603E98}" srcOrd="0" destOrd="0" presId="urn:microsoft.com/office/officeart/2005/8/layout/cycle1"/>
    <dgm:cxn modelId="{C299C18A-7EC9-4AE2-B15D-5C980AF87EA3}" type="presParOf" srcId="{4276E77B-1A99-449C-9F13-A145FF031986}" destId="{D5F8B1A7-F577-4B26-B872-3AB0FE7A4286}" srcOrd="1" destOrd="0" presId="urn:microsoft.com/office/officeart/2005/8/layout/cycle1"/>
    <dgm:cxn modelId="{9ABA78CB-8B6F-44C0-8BCE-12ABE561AF14}" type="presParOf" srcId="{4276E77B-1A99-449C-9F13-A145FF031986}" destId="{73487B32-BBC7-4876-8674-53326C3130BE}" srcOrd="2" destOrd="0" presId="urn:microsoft.com/office/officeart/2005/8/layout/cycle1"/>
    <dgm:cxn modelId="{9CF6F318-DF31-4519-B1E6-7C1E7EA5E17B}" type="presParOf" srcId="{4276E77B-1A99-449C-9F13-A145FF031986}" destId="{4F3CFBA3-6A64-4574-A2D7-AFF5CAE8F9F4}" srcOrd="3" destOrd="0" presId="urn:microsoft.com/office/officeart/2005/8/layout/cycle1"/>
    <dgm:cxn modelId="{368EB644-208B-43C0-8B07-017494325BBA}" type="presParOf" srcId="{4276E77B-1A99-449C-9F13-A145FF031986}" destId="{FAC472C9-2BD6-48B5-BA59-B004D66E8D9C}" srcOrd="4" destOrd="0" presId="urn:microsoft.com/office/officeart/2005/8/layout/cycle1"/>
    <dgm:cxn modelId="{1309637F-63C6-479B-8C2F-2FD35F062ABB}" type="presParOf" srcId="{4276E77B-1A99-449C-9F13-A145FF031986}" destId="{A0A0093B-97D6-4335-8C40-C7605B62E968}" srcOrd="5" destOrd="0" presId="urn:microsoft.com/office/officeart/2005/8/layout/cycle1"/>
    <dgm:cxn modelId="{8D898F22-74BB-4B86-B508-B2F49A2D00DA}" type="presParOf" srcId="{4276E77B-1A99-449C-9F13-A145FF031986}" destId="{B28DD89B-8D41-4910-9BC0-2A6F10C0BA04}" srcOrd="6" destOrd="0" presId="urn:microsoft.com/office/officeart/2005/8/layout/cycle1"/>
    <dgm:cxn modelId="{1924C497-50CF-4AF3-9C1C-09DBF3DFC4C8}" type="presParOf" srcId="{4276E77B-1A99-449C-9F13-A145FF031986}" destId="{96C39EA7-3C8A-4729-8D5E-F6E4FAD2CA1D}" srcOrd="7" destOrd="0" presId="urn:microsoft.com/office/officeart/2005/8/layout/cycle1"/>
    <dgm:cxn modelId="{D30EE82E-86EE-43FA-895D-C064C0A80201}" type="presParOf" srcId="{4276E77B-1A99-449C-9F13-A145FF031986}" destId="{A92C525C-8201-45DA-89BB-1BB3A31B6256}" srcOrd="8" destOrd="0" presId="urn:microsoft.com/office/officeart/2005/8/layout/cycle1"/>
    <dgm:cxn modelId="{28F76C0F-8D8F-4853-B7CE-19DBF69592CA}" type="presParOf" srcId="{4276E77B-1A99-449C-9F13-A145FF031986}" destId="{6270E28D-385D-430E-955B-9E6FBB0BFDE6}" srcOrd="9" destOrd="0" presId="urn:microsoft.com/office/officeart/2005/8/layout/cycle1"/>
    <dgm:cxn modelId="{61CCE9CD-1586-4C22-AF7F-5D332D5554E8}" type="presParOf" srcId="{4276E77B-1A99-449C-9F13-A145FF031986}" destId="{43565065-B03B-421D-A4CF-BE1AB30528F4}" srcOrd="10" destOrd="0" presId="urn:microsoft.com/office/officeart/2005/8/layout/cycle1"/>
    <dgm:cxn modelId="{54FA1CC5-C736-4CF3-86FB-3334F868DADD}" type="presParOf" srcId="{4276E77B-1A99-449C-9F13-A145FF031986}" destId="{A33C8F64-1667-48E7-AA85-45753048916E}" srcOrd="11" destOrd="0" presId="urn:microsoft.com/office/officeart/2005/8/layout/cycle1"/>
    <dgm:cxn modelId="{713B7367-E64B-4765-B795-BF8ECBB1CF9E}" type="presParOf" srcId="{4276E77B-1A99-449C-9F13-A145FF031986}" destId="{6BD80DFD-2619-412D-9BE0-DC24F90101B5}" srcOrd="12" destOrd="0" presId="urn:microsoft.com/office/officeart/2005/8/layout/cycle1"/>
    <dgm:cxn modelId="{109A76D0-1877-4070-9EAF-2B31CCEDC973}" type="presParOf" srcId="{4276E77B-1A99-449C-9F13-A145FF031986}" destId="{84BB0802-546B-4498-ADD7-E3333FB349AF}" srcOrd="13" destOrd="0" presId="urn:microsoft.com/office/officeart/2005/8/layout/cycle1"/>
    <dgm:cxn modelId="{57FD0E68-A3BF-4D7E-A7C6-BB1EF1D88FFA}" type="presParOf" srcId="{4276E77B-1A99-449C-9F13-A145FF031986}" destId="{3257C151-451D-4AE7-B6F4-6F2496562F23}" srcOrd="14" destOrd="0" presId="urn:microsoft.com/office/officeart/2005/8/layout/cycle1"/>
    <dgm:cxn modelId="{80CAB5DB-0CA9-4A88-9913-D378CA7B54DE}" type="presParOf" srcId="{4276E77B-1A99-449C-9F13-A145FF031986}" destId="{D275BA54-95D9-4394-99F5-C1FC96E4FA51}" srcOrd="15" destOrd="0" presId="urn:microsoft.com/office/officeart/2005/8/layout/cycle1"/>
    <dgm:cxn modelId="{17199EBE-62C9-4CE1-923D-064B6C096729}" type="presParOf" srcId="{4276E77B-1A99-449C-9F13-A145FF031986}" destId="{5E0FC76F-830F-4093-B92B-7982D33F21A2}" srcOrd="16" destOrd="0" presId="urn:microsoft.com/office/officeart/2005/8/layout/cycle1"/>
    <dgm:cxn modelId="{F91F2892-58F8-4326-999F-768EB85BB10B}" type="presParOf" srcId="{4276E77B-1A99-449C-9F13-A145FF031986}" destId="{D90EC57A-DDF2-4BE3-9F64-92FED7B64EBA}" srcOrd="17" destOrd="0" presId="urn:microsoft.com/office/officeart/2005/8/layout/cycle1"/>
    <dgm:cxn modelId="{7433E0AB-1B8A-48A5-B1FA-483287430CF0}" type="presParOf" srcId="{4276E77B-1A99-449C-9F13-A145FF031986}" destId="{358E65A0-A8FC-4FB5-B33B-39A51D0D1E92}" srcOrd="18" destOrd="0" presId="urn:microsoft.com/office/officeart/2005/8/layout/cycle1"/>
    <dgm:cxn modelId="{24248837-426F-427E-940C-7E1719978AA2}" type="presParOf" srcId="{4276E77B-1A99-449C-9F13-A145FF031986}" destId="{3D8A892D-BF15-4532-9D81-7DA3013FDDBF}" srcOrd="19" destOrd="0" presId="urn:microsoft.com/office/officeart/2005/8/layout/cycle1"/>
    <dgm:cxn modelId="{A189848E-066D-4D44-8311-7185DA47F882}" type="presParOf" srcId="{4276E77B-1A99-449C-9F13-A145FF031986}" destId="{02B6BF51-8AFD-4293-83E6-696202213711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F37FDC-826F-4337-8803-CF84114725DC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9FE8E9-D60E-4A2E-AE88-ECE8109BE367}">
      <dgm:prSet phldrT="[Text]"/>
      <dgm:spPr/>
      <dgm:t>
        <a:bodyPr/>
        <a:lstStyle/>
        <a:p>
          <a:endParaRPr lang="sr-Cyrl-BA" dirty="0" smtClean="0"/>
        </a:p>
        <a:p>
          <a:endParaRPr lang="sr-Cyrl-BA" dirty="0" smtClean="0"/>
        </a:p>
        <a:p>
          <a:endParaRPr lang="sr-Cyrl-BA" dirty="0" smtClean="0"/>
        </a:p>
        <a:p>
          <a:endParaRPr lang="sr-Cyrl-BA" dirty="0" smtClean="0"/>
        </a:p>
        <a:p>
          <a:r>
            <a:rPr lang="sr-Cyrl-BA" dirty="0" smtClean="0"/>
            <a:t>Облици сарадње</a:t>
          </a:r>
          <a:endParaRPr lang="en-US" dirty="0"/>
        </a:p>
      </dgm:t>
    </dgm:pt>
    <dgm:pt modelId="{8A00B035-25B3-4DA4-A083-89504EE4D14F}" type="parTrans" cxnId="{46DD8B87-A3A2-4073-959D-190E7EF65A56}">
      <dgm:prSet/>
      <dgm:spPr/>
      <dgm:t>
        <a:bodyPr/>
        <a:lstStyle/>
        <a:p>
          <a:endParaRPr lang="en-US"/>
        </a:p>
      </dgm:t>
    </dgm:pt>
    <dgm:pt modelId="{5A0703A1-C672-4D84-8F43-F5E1DF817423}" type="sibTrans" cxnId="{46DD8B87-A3A2-4073-959D-190E7EF65A56}">
      <dgm:prSet/>
      <dgm:spPr/>
      <dgm:t>
        <a:bodyPr/>
        <a:lstStyle/>
        <a:p>
          <a:endParaRPr lang="en-US"/>
        </a:p>
      </dgm:t>
    </dgm:pt>
    <dgm:pt modelId="{AA15A834-EDE6-46A6-AFA8-2B45E0BDC5ED}">
      <dgm:prSet phldrT="[Text]" custT="1"/>
      <dgm:spPr/>
      <dgm:t>
        <a:bodyPr/>
        <a:lstStyle/>
        <a:p>
          <a:r>
            <a:rPr lang="sr-Cyrl-BA" sz="1800" dirty="0" smtClean="0"/>
            <a:t>Заједнички састанак Актива васпитача ПП групе и учитеља првог разреда</a:t>
          </a:r>
          <a:endParaRPr lang="en-US" sz="1800" dirty="0"/>
        </a:p>
      </dgm:t>
    </dgm:pt>
    <dgm:pt modelId="{82AB85ED-CB52-4792-9F0A-F71A3B875956}" type="parTrans" cxnId="{04433D56-C2B6-40C7-90A2-12CC406F6670}">
      <dgm:prSet/>
      <dgm:spPr/>
      <dgm:t>
        <a:bodyPr/>
        <a:lstStyle/>
        <a:p>
          <a:endParaRPr lang="en-US"/>
        </a:p>
      </dgm:t>
    </dgm:pt>
    <dgm:pt modelId="{EC588D31-0B03-4037-99E4-493F25B947BC}" type="sibTrans" cxnId="{04433D56-C2B6-40C7-90A2-12CC406F6670}">
      <dgm:prSet/>
      <dgm:spPr/>
      <dgm:t>
        <a:bodyPr/>
        <a:lstStyle/>
        <a:p>
          <a:endParaRPr lang="en-US"/>
        </a:p>
      </dgm:t>
    </dgm:pt>
    <dgm:pt modelId="{E342F3B0-1DA2-48DD-885C-5F1180D82DDC}">
      <dgm:prSet phldrT="[Text]" custT="1"/>
      <dgm:spPr/>
      <dgm:t>
        <a:bodyPr/>
        <a:lstStyle/>
        <a:p>
          <a:r>
            <a:rPr lang="sr-Cyrl-BA" sz="1800" dirty="0" smtClean="0"/>
            <a:t>Организована посета припремне групе школи</a:t>
          </a:r>
          <a:endParaRPr lang="en-US" sz="1800" dirty="0"/>
        </a:p>
      </dgm:t>
    </dgm:pt>
    <dgm:pt modelId="{8C5C5A0E-C901-4C98-9A43-184B86AAFD04}" type="parTrans" cxnId="{BC836C30-CADD-4A31-B7F0-B818A7DE3EC2}">
      <dgm:prSet/>
      <dgm:spPr/>
      <dgm:t>
        <a:bodyPr/>
        <a:lstStyle/>
        <a:p>
          <a:endParaRPr lang="en-US"/>
        </a:p>
      </dgm:t>
    </dgm:pt>
    <dgm:pt modelId="{FD6D7E05-458E-41A8-8362-861987D747F8}" type="sibTrans" cxnId="{BC836C30-CADD-4A31-B7F0-B818A7DE3EC2}">
      <dgm:prSet/>
      <dgm:spPr/>
      <dgm:t>
        <a:bodyPr/>
        <a:lstStyle/>
        <a:p>
          <a:endParaRPr lang="en-US"/>
        </a:p>
      </dgm:t>
    </dgm:pt>
    <dgm:pt modelId="{C5270E70-4535-4775-967E-23E9D90B00C4}">
      <dgm:prSet phldrT="[Text]" custT="1"/>
      <dgm:spPr/>
      <dgm:t>
        <a:bodyPr/>
        <a:lstStyle/>
        <a:p>
          <a:r>
            <a:rPr lang="sr-Cyrl-BA" sz="1800" dirty="0" smtClean="0"/>
            <a:t>Посета учитеља предшколској установи</a:t>
          </a:r>
          <a:endParaRPr lang="en-US" sz="1800" dirty="0"/>
        </a:p>
      </dgm:t>
    </dgm:pt>
    <dgm:pt modelId="{ABC98053-1C92-44ED-BD8F-E7C4F9696EE4}" type="parTrans" cxnId="{2D5FDB29-44CF-4D4A-A33D-23ACF197628D}">
      <dgm:prSet/>
      <dgm:spPr/>
      <dgm:t>
        <a:bodyPr/>
        <a:lstStyle/>
        <a:p>
          <a:endParaRPr lang="en-US"/>
        </a:p>
      </dgm:t>
    </dgm:pt>
    <dgm:pt modelId="{7113E126-8C7F-4CF3-AC28-E07983031825}" type="sibTrans" cxnId="{2D5FDB29-44CF-4D4A-A33D-23ACF197628D}">
      <dgm:prSet/>
      <dgm:spPr/>
      <dgm:t>
        <a:bodyPr/>
        <a:lstStyle/>
        <a:p>
          <a:endParaRPr lang="en-US"/>
        </a:p>
      </dgm:t>
    </dgm:pt>
    <dgm:pt modelId="{7869C040-5B2A-49DB-B1B6-032DCE40CD1F}">
      <dgm:prSet phldrT="[Text]" custT="1"/>
      <dgm:spPr/>
      <dgm:t>
        <a:bodyPr/>
        <a:lstStyle/>
        <a:p>
          <a:r>
            <a:rPr lang="sr-Cyrl-BA" sz="1800" dirty="0" smtClean="0"/>
            <a:t>Узајамно присусто родитељским састанцима и састнцима стручних актива</a:t>
          </a:r>
          <a:endParaRPr lang="en-US" sz="1800" dirty="0"/>
        </a:p>
      </dgm:t>
    </dgm:pt>
    <dgm:pt modelId="{E7F5678E-8F35-4FB8-9134-55A8F7B9BE1B}" type="parTrans" cxnId="{AC863108-1277-41BC-A48A-87388AB24614}">
      <dgm:prSet/>
      <dgm:spPr/>
      <dgm:t>
        <a:bodyPr/>
        <a:lstStyle/>
        <a:p>
          <a:endParaRPr lang="en-US"/>
        </a:p>
      </dgm:t>
    </dgm:pt>
    <dgm:pt modelId="{EB3501CB-2268-427F-9CEF-546247B64D2B}" type="sibTrans" cxnId="{AC863108-1277-41BC-A48A-87388AB24614}">
      <dgm:prSet/>
      <dgm:spPr/>
      <dgm:t>
        <a:bodyPr/>
        <a:lstStyle/>
        <a:p>
          <a:endParaRPr lang="en-US"/>
        </a:p>
      </dgm:t>
    </dgm:pt>
    <dgm:pt modelId="{F27548D7-ECA3-4270-A8E7-8381076ED460}">
      <dgm:prSet phldrT="[Text]" custT="1"/>
      <dgm:spPr/>
      <dgm:t>
        <a:bodyPr/>
        <a:lstStyle/>
        <a:p>
          <a:r>
            <a:rPr lang="sr-Cyrl-BA" sz="1800" dirty="0" smtClean="0"/>
            <a:t>Повремено укључивање васпитача у договоре учитеља и стручниих служби у школи</a:t>
          </a:r>
          <a:endParaRPr lang="en-US" sz="1800" dirty="0"/>
        </a:p>
      </dgm:t>
    </dgm:pt>
    <dgm:pt modelId="{EA005215-998D-4940-85BC-97D631455D54}" type="parTrans" cxnId="{BE5D1540-1EBD-4756-AC14-2C773D3E1FC9}">
      <dgm:prSet/>
      <dgm:spPr/>
      <dgm:t>
        <a:bodyPr/>
        <a:lstStyle/>
        <a:p>
          <a:endParaRPr lang="en-US"/>
        </a:p>
      </dgm:t>
    </dgm:pt>
    <dgm:pt modelId="{4D1399A8-E5DD-4BF4-8DC1-300D7B6FB3B6}" type="sibTrans" cxnId="{BE5D1540-1EBD-4756-AC14-2C773D3E1FC9}">
      <dgm:prSet/>
      <dgm:spPr/>
      <dgm:t>
        <a:bodyPr/>
        <a:lstStyle/>
        <a:p>
          <a:endParaRPr lang="en-US"/>
        </a:p>
      </dgm:t>
    </dgm:pt>
    <dgm:pt modelId="{507379B5-DCC6-4F3F-918C-F0805695CD98}">
      <dgm:prSet phldrT="[Text]" custT="1"/>
      <dgm:spPr/>
      <dgm:t>
        <a:bodyPr/>
        <a:lstStyle/>
        <a:p>
          <a:r>
            <a:rPr lang="sr-Cyrl-BA" sz="1800" dirty="0" smtClean="0"/>
            <a:t>Заједнички излети, екскурзије, посете, приредбе</a:t>
          </a:r>
          <a:endParaRPr lang="en-US" sz="1800" dirty="0"/>
        </a:p>
      </dgm:t>
    </dgm:pt>
    <dgm:pt modelId="{C46909C6-3855-48CE-8831-8CC75D45DE9E}" type="parTrans" cxnId="{105DBA6D-AE0C-4CA8-8EF8-6A5D88362F48}">
      <dgm:prSet/>
      <dgm:spPr/>
      <dgm:t>
        <a:bodyPr/>
        <a:lstStyle/>
        <a:p>
          <a:endParaRPr lang="en-US"/>
        </a:p>
      </dgm:t>
    </dgm:pt>
    <dgm:pt modelId="{74F5DF5B-831F-40BE-AE87-A603B0D40411}" type="sibTrans" cxnId="{105DBA6D-AE0C-4CA8-8EF8-6A5D88362F48}">
      <dgm:prSet/>
      <dgm:spPr/>
      <dgm:t>
        <a:bodyPr/>
        <a:lstStyle/>
        <a:p>
          <a:endParaRPr lang="en-US"/>
        </a:p>
      </dgm:t>
    </dgm:pt>
    <dgm:pt modelId="{85C617BB-08F2-4AE8-A5C2-65F56E6F846C}">
      <dgm:prSet phldrT="[Text]" custT="1"/>
      <dgm:spPr/>
      <dgm:t>
        <a:bodyPr/>
        <a:lstStyle/>
        <a:p>
          <a:r>
            <a:rPr lang="sr-Cyrl-BA" sz="1800" dirty="0" smtClean="0"/>
            <a:t>Заједничко коришћње простора и опреме, терена,...</a:t>
          </a:r>
          <a:endParaRPr lang="en-US" sz="1800" dirty="0"/>
        </a:p>
      </dgm:t>
    </dgm:pt>
    <dgm:pt modelId="{B37AC53B-2EB8-4935-870B-7E66D515755F}" type="parTrans" cxnId="{AA360906-3563-45E7-88A7-6DB437A9CEEE}">
      <dgm:prSet/>
      <dgm:spPr/>
      <dgm:t>
        <a:bodyPr/>
        <a:lstStyle/>
        <a:p>
          <a:endParaRPr lang="en-US"/>
        </a:p>
      </dgm:t>
    </dgm:pt>
    <dgm:pt modelId="{26008317-05D9-450A-B170-56F3F4107E60}" type="sibTrans" cxnId="{AA360906-3563-45E7-88A7-6DB437A9CEEE}">
      <dgm:prSet/>
      <dgm:spPr/>
      <dgm:t>
        <a:bodyPr/>
        <a:lstStyle/>
        <a:p>
          <a:endParaRPr lang="en-US"/>
        </a:p>
      </dgm:t>
    </dgm:pt>
    <dgm:pt modelId="{D2DC17A2-94ED-4984-85D5-46FC0909D6CD}">
      <dgm:prSet phldrT="[Text]" custT="1"/>
      <dgm:spPr/>
      <dgm:t>
        <a:bodyPr/>
        <a:lstStyle/>
        <a:p>
          <a:endParaRPr lang="en-US" sz="1800" dirty="0"/>
        </a:p>
      </dgm:t>
    </dgm:pt>
    <dgm:pt modelId="{C61DB5AF-DCA1-47FA-B191-689DD04E8E96}" type="parTrans" cxnId="{D69CA001-53D7-4AFD-9A8A-D339BD37FEEC}">
      <dgm:prSet/>
      <dgm:spPr/>
      <dgm:t>
        <a:bodyPr/>
        <a:lstStyle/>
        <a:p>
          <a:endParaRPr lang="en-US"/>
        </a:p>
      </dgm:t>
    </dgm:pt>
    <dgm:pt modelId="{F55F5BF9-9EFB-4553-AAD8-CC533BE6D95B}" type="sibTrans" cxnId="{D69CA001-53D7-4AFD-9A8A-D339BD37FEEC}">
      <dgm:prSet/>
      <dgm:spPr/>
      <dgm:t>
        <a:bodyPr/>
        <a:lstStyle/>
        <a:p>
          <a:endParaRPr lang="en-US"/>
        </a:p>
      </dgm:t>
    </dgm:pt>
    <dgm:pt modelId="{6EA736A4-664F-4025-A149-F6A3E7711E85}">
      <dgm:prSet phldrT="[Text]" custT="1"/>
      <dgm:spPr/>
      <dgm:t>
        <a:bodyPr/>
        <a:lstStyle/>
        <a:p>
          <a:r>
            <a:rPr lang="sr-Cyrl-BA" sz="1800" dirty="0" smtClean="0"/>
            <a:t>Узајамне посете васпитача и учитеља угледним активностима</a:t>
          </a:r>
          <a:endParaRPr lang="en-US" sz="1800" dirty="0"/>
        </a:p>
      </dgm:t>
    </dgm:pt>
    <dgm:pt modelId="{F4383E72-3C93-4431-91DA-78D73277201A}" type="parTrans" cxnId="{07C6471F-A656-41ED-8B32-557E446B3FEF}">
      <dgm:prSet/>
      <dgm:spPr/>
      <dgm:t>
        <a:bodyPr/>
        <a:lstStyle/>
        <a:p>
          <a:endParaRPr lang="en-US"/>
        </a:p>
      </dgm:t>
    </dgm:pt>
    <dgm:pt modelId="{99EB7489-E450-4C2E-B5FA-FD5FB4C7AD06}" type="sibTrans" cxnId="{07C6471F-A656-41ED-8B32-557E446B3FEF}">
      <dgm:prSet/>
      <dgm:spPr/>
      <dgm:t>
        <a:bodyPr/>
        <a:lstStyle/>
        <a:p>
          <a:endParaRPr lang="en-US"/>
        </a:p>
      </dgm:t>
    </dgm:pt>
    <dgm:pt modelId="{D997138D-45A4-4EDF-A431-8C707A0D5986}">
      <dgm:prSet phldrT="[Text]" custT="1"/>
      <dgm:spPr/>
      <dgm:t>
        <a:bodyPr/>
        <a:lstStyle/>
        <a:p>
          <a:r>
            <a:rPr lang="sr-Cyrl-BA" sz="1800" dirty="0" smtClean="0"/>
            <a:t>Међусбно информисање и лонгитудинално праћење дечијег развоја</a:t>
          </a:r>
          <a:endParaRPr lang="en-US" sz="1800" dirty="0"/>
        </a:p>
      </dgm:t>
    </dgm:pt>
    <dgm:pt modelId="{AAEC6FFE-A3F0-4493-9DF3-3BB7166E4FCB}" type="parTrans" cxnId="{C51A2D8D-CE15-4F13-B470-273D1E138453}">
      <dgm:prSet/>
      <dgm:spPr/>
      <dgm:t>
        <a:bodyPr/>
        <a:lstStyle/>
        <a:p>
          <a:endParaRPr lang="en-US"/>
        </a:p>
      </dgm:t>
    </dgm:pt>
    <dgm:pt modelId="{3D6122D9-1E88-402D-875F-447B0BC2FCC2}" type="sibTrans" cxnId="{C51A2D8D-CE15-4F13-B470-273D1E138453}">
      <dgm:prSet/>
      <dgm:spPr/>
      <dgm:t>
        <a:bodyPr/>
        <a:lstStyle/>
        <a:p>
          <a:endParaRPr lang="en-US"/>
        </a:p>
      </dgm:t>
    </dgm:pt>
    <dgm:pt modelId="{DB039F4D-87DC-4962-9F68-B71435AB9D5B}">
      <dgm:prSet phldrT="[Text]" custT="1"/>
      <dgm:spPr/>
      <dgm:t>
        <a:bodyPr/>
        <a:lstStyle/>
        <a:p>
          <a:r>
            <a:rPr lang="sr-Cyrl-BA" sz="1800" dirty="0" smtClean="0"/>
            <a:t>Узајамна методичка саветовања и усавршавања</a:t>
          </a:r>
          <a:endParaRPr lang="en-US" sz="1800" dirty="0"/>
        </a:p>
      </dgm:t>
    </dgm:pt>
    <dgm:pt modelId="{FDAFD13F-F998-45B6-BB79-1565AE760A87}" type="parTrans" cxnId="{4424A13A-14C3-4467-9436-B582D7CE30C3}">
      <dgm:prSet/>
      <dgm:spPr/>
      <dgm:t>
        <a:bodyPr/>
        <a:lstStyle/>
        <a:p>
          <a:endParaRPr lang="en-US"/>
        </a:p>
      </dgm:t>
    </dgm:pt>
    <dgm:pt modelId="{9E85C884-0257-4FD6-8436-B45E13FE5FE3}" type="sibTrans" cxnId="{4424A13A-14C3-4467-9436-B582D7CE30C3}">
      <dgm:prSet/>
      <dgm:spPr/>
      <dgm:t>
        <a:bodyPr/>
        <a:lstStyle/>
        <a:p>
          <a:endParaRPr lang="en-US"/>
        </a:p>
      </dgm:t>
    </dgm:pt>
    <dgm:pt modelId="{729B7C06-167E-4EFB-9C2C-75E5F33BFBE4}">
      <dgm:prSet phldrT="[Text]" custT="1"/>
      <dgm:spPr/>
      <dgm:t>
        <a:bodyPr/>
        <a:lstStyle/>
        <a:p>
          <a:r>
            <a:rPr lang="sr-Cyrl-BA" sz="1800" dirty="0" smtClean="0"/>
            <a:t>Заједничке анализе постигнућа ученика</a:t>
          </a:r>
          <a:endParaRPr lang="en-US" sz="1800" dirty="0"/>
        </a:p>
      </dgm:t>
    </dgm:pt>
    <dgm:pt modelId="{6B047988-2E75-4AE7-AE16-5AA7AE5D6F9D}" type="parTrans" cxnId="{24D9EC10-8CA0-41BE-87AF-E09D307DEFBD}">
      <dgm:prSet/>
      <dgm:spPr/>
      <dgm:t>
        <a:bodyPr/>
        <a:lstStyle/>
        <a:p>
          <a:endParaRPr lang="en-US"/>
        </a:p>
      </dgm:t>
    </dgm:pt>
    <dgm:pt modelId="{2A888966-E83D-4E35-BDFF-6F72378551C1}" type="sibTrans" cxnId="{24D9EC10-8CA0-41BE-87AF-E09D307DEFBD}">
      <dgm:prSet/>
      <dgm:spPr/>
      <dgm:t>
        <a:bodyPr/>
        <a:lstStyle/>
        <a:p>
          <a:endParaRPr lang="en-US"/>
        </a:p>
      </dgm:t>
    </dgm:pt>
    <dgm:pt modelId="{A9E4ED15-4F24-45D7-9756-C13CBAA9A064}" type="pres">
      <dgm:prSet presAssocID="{34F37FDC-826F-4337-8803-CF84114725DC}" presName="vert0" presStyleCnt="0">
        <dgm:presLayoutVars>
          <dgm:dir/>
          <dgm:animOne val="branch"/>
          <dgm:animLvl val="lvl"/>
        </dgm:presLayoutVars>
      </dgm:prSet>
      <dgm:spPr/>
    </dgm:pt>
    <dgm:pt modelId="{0AD550C7-54BE-4DBF-B5A2-01839854C62E}" type="pres">
      <dgm:prSet presAssocID="{B39FE8E9-D60E-4A2E-AE88-ECE8109BE367}" presName="thickLine" presStyleLbl="alignNode1" presStyleIdx="0" presStyleCnt="1"/>
      <dgm:spPr/>
    </dgm:pt>
    <dgm:pt modelId="{FE80B414-2DF9-4EA0-86E3-29728DC72142}" type="pres">
      <dgm:prSet presAssocID="{B39FE8E9-D60E-4A2E-AE88-ECE8109BE367}" presName="horz1" presStyleCnt="0"/>
      <dgm:spPr/>
    </dgm:pt>
    <dgm:pt modelId="{707DB005-CD5E-40F6-B41E-6ACDF933A9B9}" type="pres">
      <dgm:prSet presAssocID="{B39FE8E9-D60E-4A2E-AE88-ECE8109BE367}" presName="tx1" presStyleLbl="revTx" presStyleIdx="0" presStyleCnt="13" custScaleX="84250"/>
      <dgm:spPr/>
      <dgm:t>
        <a:bodyPr/>
        <a:lstStyle/>
        <a:p>
          <a:endParaRPr lang="en-US"/>
        </a:p>
      </dgm:t>
    </dgm:pt>
    <dgm:pt modelId="{B17476BA-0CCE-47CD-831C-1E134B6EEB34}" type="pres">
      <dgm:prSet presAssocID="{B39FE8E9-D60E-4A2E-AE88-ECE8109BE367}" presName="vert1" presStyleCnt="0"/>
      <dgm:spPr/>
    </dgm:pt>
    <dgm:pt modelId="{DF68B8BF-39B7-4835-8A40-B3D5D1C45A48}" type="pres">
      <dgm:prSet presAssocID="{AA15A834-EDE6-46A6-AFA8-2B45E0BDC5ED}" presName="vertSpace2a" presStyleCnt="0"/>
      <dgm:spPr/>
    </dgm:pt>
    <dgm:pt modelId="{AA3FED26-2C50-4F18-9A34-F32B3CD97C84}" type="pres">
      <dgm:prSet presAssocID="{AA15A834-EDE6-46A6-AFA8-2B45E0BDC5ED}" presName="horz2" presStyleCnt="0"/>
      <dgm:spPr/>
    </dgm:pt>
    <dgm:pt modelId="{031CD539-3822-4B3B-B9ED-BE69F25EF0E4}" type="pres">
      <dgm:prSet presAssocID="{AA15A834-EDE6-46A6-AFA8-2B45E0BDC5ED}" presName="horzSpace2" presStyleCnt="0"/>
      <dgm:spPr/>
    </dgm:pt>
    <dgm:pt modelId="{DDE07B7F-C1B3-4EB7-A600-3D29B2670393}" type="pres">
      <dgm:prSet presAssocID="{AA15A834-EDE6-46A6-AFA8-2B45E0BDC5ED}" presName="tx2" presStyleLbl="revTx" presStyleIdx="1" presStyleCnt="13"/>
      <dgm:spPr/>
      <dgm:t>
        <a:bodyPr/>
        <a:lstStyle/>
        <a:p>
          <a:endParaRPr lang="en-US"/>
        </a:p>
      </dgm:t>
    </dgm:pt>
    <dgm:pt modelId="{54E37156-3FDA-49DC-9CAC-9A9DDB2B5C8E}" type="pres">
      <dgm:prSet presAssocID="{AA15A834-EDE6-46A6-AFA8-2B45E0BDC5ED}" presName="vert2" presStyleCnt="0"/>
      <dgm:spPr/>
    </dgm:pt>
    <dgm:pt modelId="{96677704-616A-4FD7-93B7-A77252ABBDDE}" type="pres">
      <dgm:prSet presAssocID="{AA15A834-EDE6-46A6-AFA8-2B45E0BDC5ED}" presName="thinLine2b" presStyleLbl="callout" presStyleIdx="0" presStyleCnt="12"/>
      <dgm:spPr/>
    </dgm:pt>
    <dgm:pt modelId="{989407B6-9644-4537-B7C2-9945A7A3AAE9}" type="pres">
      <dgm:prSet presAssocID="{AA15A834-EDE6-46A6-AFA8-2B45E0BDC5ED}" presName="vertSpace2b" presStyleCnt="0"/>
      <dgm:spPr/>
    </dgm:pt>
    <dgm:pt modelId="{757C41AA-EC7F-489B-A2F6-AA01BCD4E5A0}" type="pres">
      <dgm:prSet presAssocID="{E342F3B0-1DA2-48DD-885C-5F1180D82DDC}" presName="horz2" presStyleCnt="0"/>
      <dgm:spPr/>
    </dgm:pt>
    <dgm:pt modelId="{3AAA2CE6-ED07-4868-B71A-64614918C2D0}" type="pres">
      <dgm:prSet presAssocID="{E342F3B0-1DA2-48DD-885C-5F1180D82DDC}" presName="horzSpace2" presStyleCnt="0"/>
      <dgm:spPr/>
    </dgm:pt>
    <dgm:pt modelId="{D10E9A01-450C-4F5D-A45E-20ED23ECAFF4}" type="pres">
      <dgm:prSet presAssocID="{E342F3B0-1DA2-48DD-885C-5F1180D82DDC}" presName="tx2" presStyleLbl="revTx" presStyleIdx="2" presStyleCnt="13"/>
      <dgm:spPr/>
      <dgm:t>
        <a:bodyPr/>
        <a:lstStyle/>
        <a:p>
          <a:endParaRPr lang="en-US"/>
        </a:p>
      </dgm:t>
    </dgm:pt>
    <dgm:pt modelId="{4939CDC5-4089-4F71-AD8E-46099E26318F}" type="pres">
      <dgm:prSet presAssocID="{E342F3B0-1DA2-48DD-885C-5F1180D82DDC}" presName="vert2" presStyleCnt="0"/>
      <dgm:spPr/>
    </dgm:pt>
    <dgm:pt modelId="{9AA6FA24-F6CC-4513-81A1-A9F28B6547CA}" type="pres">
      <dgm:prSet presAssocID="{E342F3B0-1DA2-48DD-885C-5F1180D82DDC}" presName="thinLine2b" presStyleLbl="callout" presStyleIdx="1" presStyleCnt="12"/>
      <dgm:spPr/>
    </dgm:pt>
    <dgm:pt modelId="{0AF75219-F718-4CAD-9B9C-9AD2499AD55F}" type="pres">
      <dgm:prSet presAssocID="{E342F3B0-1DA2-48DD-885C-5F1180D82DDC}" presName="vertSpace2b" presStyleCnt="0"/>
      <dgm:spPr/>
    </dgm:pt>
    <dgm:pt modelId="{879DDB76-7A46-4613-A58B-839257149FD8}" type="pres">
      <dgm:prSet presAssocID="{C5270E70-4535-4775-967E-23E9D90B00C4}" presName="horz2" presStyleCnt="0"/>
      <dgm:spPr/>
    </dgm:pt>
    <dgm:pt modelId="{ABAB7A25-29F8-4F57-8C4D-0F28F5A0EDD9}" type="pres">
      <dgm:prSet presAssocID="{C5270E70-4535-4775-967E-23E9D90B00C4}" presName="horzSpace2" presStyleCnt="0"/>
      <dgm:spPr/>
    </dgm:pt>
    <dgm:pt modelId="{1EC92118-9477-4672-84EE-45ADD36276BB}" type="pres">
      <dgm:prSet presAssocID="{C5270E70-4535-4775-967E-23E9D90B00C4}" presName="tx2" presStyleLbl="revTx" presStyleIdx="3" presStyleCnt="13"/>
      <dgm:spPr/>
      <dgm:t>
        <a:bodyPr/>
        <a:lstStyle/>
        <a:p>
          <a:endParaRPr lang="en-US"/>
        </a:p>
      </dgm:t>
    </dgm:pt>
    <dgm:pt modelId="{6ACC4E8D-9FAD-490F-B9CF-C4C1D4FFC16E}" type="pres">
      <dgm:prSet presAssocID="{C5270E70-4535-4775-967E-23E9D90B00C4}" presName="vert2" presStyleCnt="0"/>
      <dgm:spPr/>
    </dgm:pt>
    <dgm:pt modelId="{E6ABE140-2181-4645-82B0-D22B8F189BF1}" type="pres">
      <dgm:prSet presAssocID="{C5270E70-4535-4775-967E-23E9D90B00C4}" presName="thinLine2b" presStyleLbl="callout" presStyleIdx="2" presStyleCnt="12"/>
      <dgm:spPr/>
    </dgm:pt>
    <dgm:pt modelId="{DC11FCFC-6D93-49C3-A844-AB51B1CD3983}" type="pres">
      <dgm:prSet presAssocID="{C5270E70-4535-4775-967E-23E9D90B00C4}" presName="vertSpace2b" presStyleCnt="0"/>
      <dgm:spPr/>
    </dgm:pt>
    <dgm:pt modelId="{72193004-B302-40EB-BDF3-DBE4615CEC29}" type="pres">
      <dgm:prSet presAssocID="{7869C040-5B2A-49DB-B1B6-032DCE40CD1F}" presName="horz2" presStyleCnt="0"/>
      <dgm:spPr/>
    </dgm:pt>
    <dgm:pt modelId="{70B48ACC-8A82-48B7-89FC-6D9A828A6CF0}" type="pres">
      <dgm:prSet presAssocID="{7869C040-5B2A-49DB-B1B6-032DCE40CD1F}" presName="horzSpace2" presStyleCnt="0"/>
      <dgm:spPr/>
    </dgm:pt>
    <dgm:pt modelId="{1D1E3107-3D35-4B3E-98AB-63AA5E7D959E}" type="pres">
      <dgm:prSet presAssocID="{7869C040-5B2A-49DB-B1B6-032DCE40CD1F}" presName="tx2" presStyleLbl="revTx" presStyleIdx="4" presStyleCnt="13"/>
      <dgm:spPr/>
    </dgm:pt>
    <dgm:pt modelId="{CDB94FF8-0C8F-4896-95B8-75CC367B3866}" type="pres">
      <dgm:prSet presAssocID="{7869C040-5B2A-49DB-B1B6-032DCE40CD1F}" presName="vert2" presStyleCnt="0"/>
      <dgm:spPr/>
    </dgm:pt>
    <dgm:pt modelId="{D7646136-3732-440F-ADE0-6F086B354F6D}" type="pres">
      <dgm:prSet presAssocID="{7869C040-5B2A-49DB-B1B6-032DCE40CD1F}" presName="thinLine2b" presStyleLbl="callout" presStyleIdx="3" presStyleCnt="12"/>
      <dgm:spPr/>
    </dgm:pt>
    <dgm:pt modelId="{44591855-1042-4B0F-ADB6-570AC20E4AE8}" type="pres">
      <dgm:prSet presAssocID="{7869C040-5B2A-49DB-B1B6-032DCE40CD1F}" presName="vertSpace2b" presStyleCnt="0"/>
      <dgm:spPr/>
    </dgm:pt>
    <dgm:pt modelId="{26FF08BD-1E90-4EF6-AA8C-FF25D07F4522}" type="pres">
      <dgm:prSet presAssocID="{F27548D7-ECA3-4270-A8E7-8381076ED460}" presName="horz2" presStyleCnt="0"/>
      <dgm:spPr/>
    </dgm:pt>
    <dgm:pt modelId="{921A9353-DF94-4453-B534-DEC61BB0D10B}" type="pres">
      <dgm:prSet presAssocID="{F27548D7-ECA3-4270-A8E7-8381076ED460}" presName="horzSpace2" presStyleCnt="0"/>
      <dgm:spPr/>
    </dgm:pt>
    <dgm:pt modelId="{DFE39E41-8F7E-4501-8CD3-1DB2D11C6DB3}" type="pres">
      <dgm:prSet presAssocID="{F27548D7-ECA3-4270-A8E7-8381076ED460}" presName="tx2" presStyleLbl="revTx" presStyleIdx="5" presStyleCnt="13"/>
      <dgm:spPr/>
      <dgm:t>
        <a:bodyPr/>
        <a:lstStyle/>
        <a:p>
          <a:endParaRPr lang="en-US"/>
        </a:p>
      </dgm:t>
    </dgm:pt>
    <dgm:pt modelId="{7A111B0C-5294-4491-BD40-67A3CF5BFE4A}" type="pres">
      <dgm:prSet presAssocID="{F27548D7-ECA3-4270-A8E7-8381076ED460}" presName="vert2" presStyleCnt="0"/>
      <dgm:spPr/>
    </dgm:pt>
    <dgm:pt modelId="{2B302966-AF5A-4A7D-99AC-20FA7658E91E}" type="pres">
      <dgm:prSet presAssocID="{F27548D7-ECA3-4270-A8E7-8381076ED460}" presName="thinLine2b" presStyleLbl="callout" presStyleIdx="4" presStyleCnt="12"/>
      <dgm:spPr/>
    </dgm:pt>
    <dgm:pt modelId="{53B38D59-06F5-4E8D-A55A-391B067B7DD6}" type="pres">
      <dgm:prSet presAssocID="{F27548D7-ECA3-4270-A8E7-8381076ED460}" presName="vertSpace2b" presStyleCnt="0"/>
      <dgm:spPr/>
    </dgm:pt>
    <dgm:pt modelId="{872454E1-5A5B-4E59-A01D-2B11AF3B6FED}" type="pres">
      <dgm:prSet presAssocID="{507379B5-DCC6-4F3F-918C-F0805695CD98}" presName="horz2" presStyleCnt="0"/>
      <dgm:spPr/>
    </dgm:pt>
    <dgm:pt modelId="{70C2239F-D9F2-4712-9551-B17D00B07180}" type="pres">
      <dgm:prSet presAssocID="{507379B5-DCC6-4F3F-918C-F0805695CD98}" presName="horzSpace2" presStyleCnt="0"/>
      <dgm:spPr/>
    </dgm:pt>
    <dgm:pt modelId="{BFA3CF77-06C3-40B3-B59D-AF95804A942D}" type="pres">
      <dgm:prSet presAssocID="{507379B5-DCC6-4F3F-918C-F0805695CD98}" presName="tx2" presStyleLbl="revTx" presStyleIdx="6" presStyleCnt="13"/>
      <dgm:spPr/>
      <dgm:t>
        <a:bodyPr/>
        <a:lstStyle/>
        <a:p>
          <a:endParaRPr lang="en-US"/>
        </a:p>
      </dgm:t>
    </dgm:pt>
    <dgm:pt modelId="{686C0E9F-CEC1-4157-991F-B938C67639D0}" type="pres">
      <dgm:prSet presAssocID="{507379B5-DCC6-4F3F-918C-F0805695CD98}" presName="vert2" presStyleCnt="0"/>
      <dgm:spPr/>
    </dgm:pt>
    <dgm:pt modelId="{C3F88F5A-60FC-4641-AEF4-9975FDEF99F0}" type="pres">
      <dgm:prSet presAssocID="{507379B5-DCC6-4F3F-918C-F0805695CD98}" presName="thinLine2b" presStyleLbl="callout" presStyleIdx="5" presStyleCnt="12"/>
      <dgm:spPr/>
    </dgm:pt>
    <dgm:pt modelId="{818DA278-9E97-429F-A109-03FF71123E62}" type="pres">
      <dgm:prSet presAssocID="{507379B5-DCC6-4F3F-918C-F0805695CD98}" presName="vertSpace2b" presStyleCnt="0"/>
      <dgm:spPr/>
    </dgm:pt>
    <dgm:pt modelId="{3B032F48-4440-46B8-B03F-631B72EF5672}" type="pres">
      <dgm:prSet presAssocID="{85C617BB-08F2-4AE8-A5C2-65F56E6F846C}" presName="horz2" presStyleCnt="0"/>
      <dgm:spPr/>
    </dgm:pt>
    <dgm:pt modelId="{10CF8A4D-8E11-4037-8CEA-EDFE1DBDCB39}" type="pres">
      <dgm:prSet presAssocID="{85C617BB-08F2-4AE8-A5C2-65F56E6F846C}" presName="horzSpace2" presStyleCnt="0"/>
      <dgm:spPr/>
    </dgm:pt>
    <dgm:pt modelId="{CF2C42F1-F421-4BF6-BC2E-A7590F133733}" type="pres">
      <dgm:prSet presAssocID="{85C617BB-08F2-4AE8-A5C2-65F56E6F846C}" presName="tx2" presStyleLbl="revTx" presStyleIdx="7" presStyleCnt="13"/>
      <dgm:spPr/>
    </dgm:pt>
    <dgm:pt modelId="{B2A87E01-F84F-4600-BAAE-3812F55247B9}" type="pres">
      <dgm:prSet presAssocID="{85C617BB-08F2-4AE8-A5C2-65F56E6F846C}" presName="vert2" presStyleCnt="0"/>
      <dgm:spPr/>
    </dgm:pt>
    <dgm:pt modelId="{71A0F2FE-42F6-4DE1-B429-289799BE0AAE}" type="pres">
      <dgm:prSet presAssocID="{85C617BB-08F2-4AE8-A5C2-65F56E6F846C}" presName="thinLine2b" presStyleLbl="callout" presStyleIdx="6" presStyleCnt="12"/>
      <dgm:spPr/>
    </dgm:pt>
    <dgm:pt modelId="{436AE7F7-315A-45F3-BD39-81E82E44E200}" type="pres">
      <dgm:prSet presAssocID="{85C617BB-08F2-4AE8-A5C2-65F56E6F846C}" presName="vertSpace2b" presStyleCnt="0"/>
      <dgm:spPr/>
    </dgm:pt>
    <dgm:pt modelId="{13174ED6-C39A-4570-8F2A-45016CF08F05}" type="pres">
      <dgm:prSet presAssocID="{6EA736A4-664F-4025-A149-F6A3E7711E85}" presName="horz2" presStyleCnt="0"/>
      <dgm:spPr/>
    </dgm:pt>
    <dgm:pt modelId="{45C02335-32EA-4148-B5AD-C4FA57B13D50}" type="pres">
      <dgm:prSet presAssocID="{6EA736A4-664F-4025-A149-F6A3E7711E85}" presName="horzSpace2" presStyleCnt="0"/>
      <dgm:spPr/>
    </dgm:pt>
    <dgm:pt modelId="{87F9222F-291D-43E7-BB98-9F15A0D7075F}" type="pres">
      <dgm:prSet presAssocID="{6EA736A4-664F-4025-A149-F6A3E7711E85}" presName="tx2" presStyleLbl="revTx" presStyleIdx="8" presStyleCnt="13"/>
      <dgm:spPr/>
    </dgm:pt>
    <dgm:pt modelId="{6D9EEA27-BD01-4B65-A722-8CFA26062F69}" type="pres">
      <dgm:prSet presAssocID="{6EA736A4-664F-4025-A149-F6A3E7711E85}" presName="vert2" presStyleCnt="0"/>
      <dgm:spPr/>
    </dgm:pt>
    <dgm:pt modelId="{17C23658-C80B-42CA-AC44-BB69D28B9848}" type="pres">
      <dgm:prSet presAssocID="{6EA736A4-664F-4025-A149-F6A3E7711E85}" presName="thinLine2b" presStyleLbl="callout" presStyleIdx="7" presStyleCnt="12"/>
      <dgm:spPr/>
    </dgm:pt>
    <dgm:pt modelId="{5ED54AA0-4606-4EED-880F-53EE90F2BC01}" type="pres">
      <dgm:prSet presAssocID="{6EA736A4-664F-4025-A149-F6A3E7711E85}" presName="vertSpace2b" presStyleCnt="0"/>
      <dgm:spPr/>
    </dgm:pt>
    <dgm:pt modelId="{CE829E3F-305A-485F-9B3B-89E322EAACFE}" type="pres">
      <dgm:prSet presAssocID="{D997138D-45A4-4EDF-A431-8C707A0D5986}" presName="horz2" presStyleCnt="0"/>
      <dgm:spPr/>
    </dgm:pt>
    <dgm:pt modelId="{942B3DE2-5E66-44FC-8CC6-C54E13C8D09D}" type="pres">
      <dgm:prSet presAssocID="{D997138D-45A4-4EDF-A431-8C707A0D5986}" presName="horzSpace2" presStyleCnt="0"/>
      <dgm:spPr/>
    </dgm:pt>
    <dgm:pt modelId="{6B446B41-9608-43AB-B27F-DD4BE4A7FE59}" type="pres">
      <dgm:prSet presAssocID="{D997138D-45A4-4EDF-A431-8C707A0D5986}" presName="tx2" presStyleLbl="revTx" presStyleIdx="9" presStyleCnt="13"/>
      <dgm:spPr/>
    </dgm:pt>
    <dgm:pt modelId="{D8079D13-9269-4717-A6AB-C3325529004C}" type="pres">
      <dgm:prSet presAssocID="{D997138D-45A4-4EDF-A431-8C707A0D5986}" presName="vert2" presStyleCnt="0"/>
      <dgm:spPr/>
    </dgm:pt>
    <dgm:pt modelId="{3918E61A-D2C5-4137-BF92-8002E40F85EB}" type="pres">
      <dgm:prSet presAssocID="{D997138D-45A4-4EDF-A431-8C707A0D5986}" presName="thinLine2b" presStyleLbl="callout" presStyleIdx="8" presStyleCnt="12"/>
      <dgm:spPr/>
    </dgm:pt>
    <dgm:pt modelId="{B036E693-CFB7-4EF7-96B3-56972EE12EAD}" type="pres">
      <dgm:prSet presAssocID="{D997138D-45A4-4EDF-A431-8C707A0D5986}" presName="vertSpace2b" presStyleCnt="0"/>
      <dgm:spPr/>
    </dgm:pt>
    <dgm:pt modelId="{B00F3589-952A-48DB-BA30-EC7E5989F963}" type="pres">
      <dgm:prSet presAssocID="{DB039F4D-87DC-4962-9F68-B71435AB9D5B}" presName="horz2" presStyleCnt="0"/>
      <dgm:spPr/>
    </dgm:pt>
    <dgm:pt modelId="{0FF125C6-7CB2-4852-8413-18DCBF03F7E2}" type="pres">
      <dgm:prSet presAssocID="{DB039F4D-87DC-4962-9F68-B71435AB9D5B}" presName="horzSpace2" presStyleCnt="0"/>
      <dgm:spPr/>
    </dgm:pt>
    <dgm:pt modelId="{854B4529-7F02-492F-A734-09142F19D8D1}" type="pres">
      <dgm:prSet presAssocID="{DB039F4D-87DC-4962-9F68-B71435AB9D5B}" presName="tx2" presStyleLbl="revTx" presStyleIdx="10" presStyleCnt="13"/>
      <dgm:spPr/>
    </dgm:pt>
    <dgm:pt modelId="{9522CA93-FDD3-4FF0-A0C5-B823E67EFBDD}" type="pres">
      <dgm:prSet presAssocID="{DB039F4D-87DC-4962-9F68-B71435AB9D5B}" presName="vert2" presStyleCnt="0"/>
      <dgm:spPr/>
    </dgm:pt>
    <dgm:pt modelId="{AD9D4F2E-A549-49DE-B0BC-E84BFFCDABEB}" type="pres">
      <dgm:prSet presAssocID="{DB039F4D-87DC-4962-9F68-B71435AB9D5B}" presName="thinLine2b" presStyleLbl="callout" presStyleIdx="9" presStyleCnt="12"/>
      <dgm:spPr/>
    </dgm:pt>
    <dgm:pt modelId="{49B7910D-0EA5-4B6F-81EB-F81E199D9A25}" type="pres">
      <dgm:prSet presAssocID="{DB039F4D-87DC-4962-9F68-B71435AB9D5B}" presName="vertSpace2b" presStyleCnt="0"/>
      <dgm:spPr/>
    </dgm:pt>
    <dgm:pt modelId="{5D564DF8-FD32-4B32-9AC8-490E4B62AEDD}" type="pres">
      <dgm:prSet presAssocID="{729B7C06-167E-4EFB-9C2C-75E5F33BFBE4}" presName="horz2" presStyleCnt="0"/>
      <dgm:spPr/>
    </dgm:pt>
    <dgm:pt modelId="{2ABCDC52-465F-4EF2-A1D8-BE6163237996}" type="pres">
      <dgm:prSet presAssocID="{729B7C06-167E-4EFB-9C2C-75E5F33BFBE4}" presName="horzSpace2" presStyleCnt="0"/>
      <dgm:spPr/>
    </dgm:pt>
    <dgm:pt modelId="{36540F13-40CD-4F61-BC49-F02C9BA3E54D}" type="pres">
      <dgm:prSet presAssocID="{729B7C06-167E-4EFB-9C2C-75E5F33BFBE4}" presName="tx2" presStyleLbl="revTx" presStyleIdx="11" presStyleCnt="13"/>
      <dgm:spPr/>
      <dgm:t>
        <a:bodyPr/>
        <a:lstStyle/>
        <a:p>
          <a:endParaRPr lang="en-US"/>
        </a:p>
      </dgm:t>
    </dgm:pt>
    <dgm:pt modelId="{02D09E20-1B96-46F5-914D-EC02F4EC1F0E}" type="pres">
      <dgm:prSet presAssocID="{729B7C06-167E-4EFB-9C2C-75E5F33BFBE4}" presName="vert2" presStyleCnt="0"/>
      <dgm:spPr/>
    </dgm:pt>
    <dgm:pt modelId="{095D37F9-9C4F-4BDD-B76B-2CAD9C8C651F}" type="pres">
      <dgm:prSet presAssocID="{729B7C06-167E-4EFB-9C2C-75E5F33BFBE4}" presName="thinLine2b" presStyleLbl="callout" presStyleIdx="10" presStyleCnt="12"/>
      <dgm:spPr/>
    </dgm:pt>
    <dgm:pt modelId="{81560B02-F396-497E-AD55-0CCAB9E0B198}" type="pres">
      <dgm:prSet presAssocID="{729B7C06-167E-4EFB-9C2C-75E5F33BFBE4}" presName="vertSpace2b" presStyleCnt="0"/>
      <dgm:spPr/>
    </dgm:pt>
    <dgm:pt modelId="{2430591E-DFE5-4AE4-A81E-5D30F9980A7E}" type="pres">
      <dgm:prSet presAssocID="{D2DC17A2-94ED-4984-85D5-46FC0909D6CD}" presName="horz2" presStyleCnt="0"/>
      <dgm:spPr/>
    </dgm:pt>
    <dgm:pt modelId="{A2D9DBA9-1F0B-4CED-92E5-806DAB77CF3F}" type="pres">
      <dgm:prSet presAssocID="{D2DC17A2-94ED-4984-85D5-46FC0909D6CD}" presName="horzSpace2" presStyleCnt="0"/>
      <dgm:spPr/>
    </dgm:pt>
    <dgm:pt modelId="{6EEA7D18-62DD-4E64-94DA-FA6C1177C8F6}" type="pres">
      <dgm:prSet presAssocID="{D2DC17A2-94ED-4984-85D5-46FC0909D6CD}" presName="tx2" presStyleLbl="revTx" presStyleIdx="12" presStyleCnt="13"/>
      <dgm:spPr/>
    </dgm:pt>
    <dgm:pt modelId="{DCD5A3D2-9C60-4724-867A-246700481A77}" type="pres">
      <dgm:prSet presAssocID="{D2DC17A2-94ED-4984-85D5-46FC0909D6CD}" presName="vert2" presStyleCnt="0"/>
      <dgm:spPr/>
    </dgm:pt>
    <dgm:pt modelId="{9BB79FA2-B009-433A-BF09-2045FE96E41A}" type="pres">
      <dgm:prSet presAssocID="{D2DC17A2-94ED-4984-85D5-46FC0909D6CD}" presName="thinLine2b" presStyleLbl="callout" presStyleIdx="11" presStyleCnt="12"/>
      <dgm:spPr/>
    </dgm:pt>
    <dgm:pt modelId="{C9CE4A05-6955-4057-9167-76912690AFEF}" type="pres">
      <dgm:prSet presAssocID="{D2DC17A2-94ED-4984-85D5-46FC0909D6CD}" presName="vertSpace2b" presStyleCnt="0"/>
      <dgm:spPr/>
    </dgm:pt>
  </dgm:ptLst>
  <dgm:cxnLst>
    <dgm:cxn modelId="{29DF9E29-04CA-4E14-991A-6F76A15D95AB}" type="presOf" srcId="{C5270E70-4535-4775-967E-23E9D90B00C4}" destId="{1EC92118-9477-4672-84EE-45ADD36276BB}" srcOrd="0" destOrd="0" presId="urn:microsoft.com/office/officeart/2008/layout/LinedList"/>
    <dgm:cxn modelId="{07A30AE6-06AA-4E5B-929F-7F8BB3882A57}" type="presOf" srcId="{F27548D7-ECA3-4270-A8E7-8381076ED460}" destId="{DFE39E41-8F7E-4501-8CD3-1DB2D11C6DB3}" srcOrd="0" destOrd="0" presId="urn:microsoft.com/office/officeart/2008/layout/LinedList"/>
    <dgm:cxn modelId="{46DD8B87-A3A2-4073-959D-190E7EF65A56}" srcId="{34F37FDC-826F-4337-8803-CF84114725DC}" destId="{B39FE8E9-D60E-4A2E-AE88-ECE8109BE367}" srcOrd="0" destOrd="0" parTransId="{8A00B035-25B3-4DA4-A083-89504EE4D14F}" sibTransId="{5A0703A1-C672-4D84-8F43-F5E1DF817423}"/>
    <dgm:cxn modelId="{57E64F5A-B43F-4B84-B9DC-E225C410E103}" type="presOf" srcId="{85C617BB-08F2-4AE8-A5C2-65F56E6F846C}" destId="{CF2C42F1-F421-4BF6-BC2E-A7590F133733}" srcOrd="0" destOrd="0" presId="urn:microsoft.com/office/officeart/2008/layout/LinedList"/>
    <dgm:cxn modelId="{C51A2D8D-CE15-4F13-B470-273D1E138453}" srcId="{B39FE8E9-D60E-4A2E-AE88-ECE8109BE367}" destId="{D997138D-45A4-4EDF-A431-8C707A0D5986}" srcOrd="8" destOrd="0" parTransId="{AAEC6FFE-A3F0-4493-9DF3-3BB7166E4FCB}" sibTransId="{3D6122D9-1E88-402D-875F-447B0BC2FCC2}"/>
    <dgm:cxn modelId="{BE5D1540-1EBD-4756-AC14-2C773D3E1FC9}" srcId="{B39FE8E9-D60E-4A2E-AE88-ECE8109BE367}" destId="{F27548D7-ECA3-4270-A8E7-8381076ED460}" srcOrd="4" destOrd="0" parTransId="{EA005215-998D-4940-85BC-97D631455D54}" sibTransId="{4D1399A8-E5DD-4BF4-8DC1-300D7B6FB3B6}"/>
    <dgm:cxn modelId="{CD59F487-3941-4C4C-945E-3A6FF94B97DF}" type="presOf" srcId="{6EA736A4-664F-4025-A149-F6A3E7711E85}" destId="{87F9222F-291D-43E7-BB98-9F15A0D7075F}" srcOrd="0" destOrd="0" presId="urn:microsoft.com/office/officeart/2008/layout/LinedList"/>
    <dgm:cxn modelId="{FEEE7389-6E1D-4502-8042-D1712DAC9790}" type="presOf" srcId="{B39FE8E9-D60E-4A2E-AE88-ECE8109BE367}" destId="{707DB005-CD5E-40F6-B41E-6ACDF933A9B9}" srcOrd="0" destOrd="0" presId="urn:microsoft.com/office/officeart/2008/layout/LinedList"/>
    <dgm:cxn modelId="{04433D56-C2B6-40C7-90A2-12CC406F6670}" srcId="{B39FE8E9-D60E-4A2E-AE88-ECE8109BE367}" destId="{AA15A834-EDE6-46A6-AFA8-2B45E0BDC5ED}" srcOrd="0" destOrd="0" parTransId="{82AB85ED-CB52-4792-9F0A-F71A3B875956}" sibTransId="{EC588D31-0B03-4037-99E4-493F25B947BC}"/>
    <dgm:cxn modelId="{8B9C02FD-D70F-4534-AF3F-95F6327528E7}" type="presOf" srcId="{7869C040-5B2A-49DB-B1B6-032DCE40CD1F}" destId="{1D1E3107-3D35-4B3E-98AB-63AA5E7D959E}" srcOrd="0" destOrd="0" presId="urn:microsoft.com/office/officeart/2008/layout/LinedList"/>
    <dgm:cxn modelId="{4424A13A-14C3-4467-9436-B582D7CE30C3}" srcId="{B39FE8E9-D60E-4A2E-AE88-ECE8109BE367}" destId="{DB039F4D-87DC-4962-9F68-B71435AB9D5B}" srcOrd="9" destOrd="0" parTransId="{FDAFD13F-F998-45B6-BB79-1565AE760A87}" sibTransId="{9E85C884-0257-4FD6-8436-B45E13FE5FE3}"/>
    <dgm:cxn modelId="{AA360906-3563-45E7-88A7-6DB437A9CEEE}" srcId="{B39FE8E9-D60E-4A2E-AE88-ECE8109BE367}" destId="{85C617BB-08F2-4AE8-A5C2-65F56E6F846C}" srcOrd="6" destOrd="0" parTransId="{B37AC53B-2EB8-4935-870B-7E66D515755F}" sibTransId="{26008317-05D9-450A-B170-56F3F4107E60}"/>
    <dgm:cxn modelId="{C856000C-3D15-4CEB-9D8D-BDA66F75AFED}" type="presOf" srcId="{D2DC17A2-94ED-4984-85D5-46FC0909D6CD}" destId="{6EEA7D18-62DD-4E64-94DA-FA6C1177C8F6}" srcOrd="0" destOrd="0" presId="urn:microsoft.com/office/officeart/2008/layout/LinedList"/>
    <dgm:cxn modelId="{24D9EC10-8CA0-41BE-87AF-E09D307DEFBD}" srcId="{B39FE8E9-D60E-4A2E-AE88-ECE8109BE367}" destId="{729B7C06-167E-4EFB-9C2C-75E5F33BFBE4}" srcOrd="10" destOrd="0" parTransId="{6B047988-2E75-4AE7-AE16-5AA7AE5D6F9D}" sibTransId="{2A888966-E83D-4E35-BDFF-6F72378551C1}"/>
    <dgm:cxn modelId="{9FECB22E-C4FF-497F-8B13-5C437BB21770}" type="presOf" srcId="{AA15A834-EDE6-46A6-AFA8-2B45E0BDC5ED}" destId="{DDE07B7F-C1B3-4EB7-A600-3D29B2670393}" srcOrd="0" destOrd="0" presId="urn:microsoft.com/office/officeart/2008/layout/LinedList"/>
    <dgm:cxn modelId="{E2025218-D01F-4C0E-95D7-557E4AAD3C4C}" type="presOf" srcId="{DB039F4D-87DC-4962-9F68-B71435AB9D5B}" destId="{854B4529-7F02-492F-A734-09142F19D8D1}" srcOrd="0" destOrd="0" presId="urn:microsoft.com/office/officeart/2008/layout/LinedList"/>
    <dgm:cxn modelId="{AC863108-1277-41BC-A48A-87388AB24614}" srcId="{B39FE8E9-D60E-4A2E-AE88-ECE8109BE367}" destId="{7869C040-5B2A-49DB-B1B6-032DCE40CD1F}" srcOrd="3" destOrd="0" parTransId="{E7F5678E-8F35-4FB8-9134-55A8F7B9BE1B}" sibTransId="{EB3501CB-2268-427F-9CEF-546247B64D2B}"/>
    <dgm:cxn modelId="{BC836C30-CADD-4A31-B7F0-B818A7DE3EC2}" srcId="{B39FE8E9-D60E-4A2E-AE88-ECE8109BE367}" destId="{E342F3B0-1DA2-48DD-885C-5F1180D82DDC}" srcOrd="1" destOrd="0" parTransId="{8C5C5A0E-C901-4C98-9A43-184B86AAFD04}" sibTransId="{FD6D7E05-458E-41A8-8362-861987D747F8}"/>
    <dgm:cxn modelId="{545E2E42-332D-4E3B-B3CA-D609F8249A67}" type="presOf" srcId="{34F37FDC-826F-4337-8803-CF84114725DC}" destId="{A9E4ED15-4F24-45D7-9756-C13CBAA9A064}" srcOrd="0" destOrd="0" presId="urn:microsoft.com/office/officeart/2008/layout/LinedList"/>
    <dgm:cxn modelId="{0C796661-B14F-429F-8852-430BE67A9EF5}" type="presOf" srcId="{507379B5-DCC6-4F3F-918C-F0805695CD98}" destId="{BFA3CF77-06C3-40B3-B59D-AF95804A942D}" srcOrd="0" destOrd="0" presId="urn:microsoft.com/office/officeart/2008/layout/LinedList"/>
    <dgm:cxn modelId="{2D5FDB29-44CF-4D4A-A33D-23ACF197628D}" srcId="{B39FE8E9-D60E-4A2E-AE88-ECE8109BE367}" destId="{C5270E70-4535-4775-967E-23E9D90B00C4}" srcOrd="2" destOrd="0" parTransId="{ABC98053-1C92-44ED-BD8F-E7C4F9696EE4}" sibTransId="{7113E126-8C7F-4CF3-AC28-E07983031825}"/>
    <dgm:cxn modelId="{105DBA6D-AE0C-4CA8-8EF8-6A5D88362F48}" srcId="{B39FE8E9-D60E-4A2E-AE88-ECE8109BE367}" destId="{507379B5-DCC6-4F3F-918C-F0805695CD98}" srcOrd="5" destOrd="0" parTransId="{C46909C6-3855-48CE-8831-8CC75D45DE9E}" sibTransId="{74F5DF5B-831F-40BE-AE87-A603B0D40411}"/>
    <dgm:cxn modelId="{07C6471F-A656-41ED-8B32-557E446B3FEF}" srcId="{B39FE8E9-D60E-4A2E-AE88-ECE8109BE367}" destId="{6EA736A4-664F-4025-A149-F6A3E7711E85}" srcOrd="7" destOrd="0" parTransId="{F4383E72-3C93-4431-91DA-78D73277201A}" sibTransId="{99EB7489-E450-4C2E-B5FA-FD5FB4C7AD06}"/>
    <dgm:cxn modelId="{D69CA001-53D7-4AFD-9A8A-D339BD37FEEC}" srcId="{B39FE8E9-D60E-4A2E-AE88-ECE8109BE367}" destId="{D2DC17A2-94ED-4984-85D5-46FC0909D6CD}" srcOrd="11" destOrd="0" parTransId="{C61DB5AF-DCA1-47FA-B191-689DD04E8E96}" sibTransId="{F55F5BF9-9EFB-4553-AAD8-CC533BE6D95B}"/>
    <dgm:cxn modelId="{57676BBE-B0D7-4349-91C7-94545EBA31AD}" type="presOf" srcId="{729B7C06-167E-4EFB-9C2C-75E5F33BFBE4}" destId="{36540F13-40CD-4F61-BC49-F02C9BA3E54D}" srcOrd="0" destOrd="0" presId="urn:microsoft.com/office/officeart/2008/layout/LinedList"/>
    <dgm:cxn modelId="{A1FA517E-6174-4D0B-B630-0F8DAA7C0B6A}" type="presOf" srcId="{D997138D-45A4-4EDF-A431-8C707A0D5986}" destId="{6B446B41-9608-43AB-B27F-DD4BE4A7FE59}" srcOrd="0" destOrd="0" presId="urn:microsoft.com/office/officeart/2008/layout/LinedList"/>
    <dgm:cxn modelId="{2B6B3439-CB16-4F95-8770-2CAB6A43BE55}" type="presOf" srcId="{E342F3B0-1DA2-48DD-885C-5F1180D82DDC}" destId="{D10E9A01-450C-4F5D-A45E-20ED23ECAFF4}" srcOrd="0" destOrd="0" presId="urn:microsoft.com/office/officeart/2008/layout/LinedList"/>
    <dgm:cxn modelId="{0988A384-EE34-4E83-9675-8DF78521F0A2}" type="presParOf" srcId="{A9E4ED15-4F24-45D7-9756-C13CBAA9A064}" destId="{0AD550C7-54BE-4DBF-B5A2-01839854C62E}" srcOrd="0" destOrd="0" presId="urn:microsoft.com/office/officeart/2008/layout/LinedList"/>
    <dgm:cxn modelId="{04C51316-C485-4114-9BF6-2B2516ADA8DE}" type="presParOf" srcId="{A9E4ED15-4F24-45D7-9756-C13CBAA9A064}" destId="{FE80B414-2DF9-4EA0-86E3-29728DC72142}" srcOrd="1" destOrd="0" presId="urn:microsoft.com/office/officeart/2008/layout/LinedList"/>
    <dgm:cxn modelId="{4B725A2F-50DB-456C-94AD-D6E9D0FC30A4}" type="presParOf" srcId="{FE80B414-2DF9-4EA0-86E3-29728DC72142}" destId="{707DB005-CD5E-40F6-B41E-6ACDF933A9B9}" srcOrd="0" destOrd="0" presId="urn:microsoft.com/office/officeart/2008/layout/LinedList"/>
    <dgm:cxn modelId="{61BDCBD2-5E2C-417B-ABC3-C164BC2A8A04}" type="presParOf" srcId="{FE80B414-2DF9-4EA0-86E3-29728DC72142}" destId="{B17476BA-0CCE-47CD-831C-1E134B6EEB34}" srcOrd="1" destOrd="0" presId="urn:microsoft.com/office/officeart/2008/layout/LinedList"/>
    <dgm:cxn modelId="{77257039-2720-4897-B25B-2285C6F66ED0}" type="presParOf" srcId="{B17476BA-0CCE-47CD-831C-1E134B6EEB34}" destId="{DF68B8BF-39B7-4835-8A40-B3D5D1C45A48}" srcOrd="0" destOrd="0" presId="urn:microsoft.com/office/officeart/2008/layout/LinedList"/>
    <dgm:cxn modelId="{81167CC9-1CEF-4B7B-AD77-AEF7565125D5}" type="presParOf" srcId="{B17476BA-0CCE-47CD-831C-1E134B6EEB34}" destId="{AA3FED26-2C50-4F18-9A34-F32B3CD97C84}" srcOrd="1" destOrd="0" presId="urn:microsoft.com/office/officeart/2008/layout/LinedList"/>
    <dgm:cxn modelId="{436AA26A-EDFB-4293-9CCE-6E10AE54B138}" type="presParOf" srcId="{AA3FED26-2C50-4F18-9A34-F32B3CD97C84}" destId="{031CD539-3822-4B3B-B9ED-BE69F25EF0E4}" srcOrd="0" destOrd="0" presId="urn:microsoft.com/office/officeart/2008/layout/LinedList"/>
    <dgm:cxn modelId="{27380F18-6F52-431E-98B8-549CC1B73E84}" type="presParOf" srcId="{AA3FED26-2C50-4F18-9A34-F32B3CD97C84}" destId="{DDE07B7F-C1B3-4EB7-A600-3D29B2670393}" srcOrd="1" destOrd="0" presId="urn:microsoft.com/office/officeart/2008/layout/LinedList"/>
    <dgm:cxn modelId="{F67371B3-EC3E-4C6B-888D-3CAA837A8C13}" type="presParOf" srcId="{AA3FED26-2C50-4F18-9A34-F32B3CD97C84}" destId="{54E37156-3FDA-49DC-9CAC-9A9DDB2B5C8E}" srcOrd="2" destOrd="0" presId="urn:microsoft.com/office/officeart/2008/layout/LinedList"/>
    <dgm:cxn modelId="{7435D86E-2E2A-45CD-9FFF-31ADF11DE5C6}" type="presParOf" srcId="{B17476BA-0CCE-47CD-831C-1E134B6EEB34}" destId="{96677704-616A-4FD7-93B7-A77252ABBDDE}" srcOrd="2" destOrd="0" presId="urn:microsoft.com/office/officeart/2008/layout/LinedList"/>
    <dgm:cxn modelId="{EFD11B9D-1132-4B4C-9E2E-9260AA9E71D4}" type="presParOf" srcId="{B17476BA-0CCE-47CD-831C-1E134B6EEB34}" destId="{989407B6-9644-4537-B7C2-9945A7A3AAE9}" srcOrd="3" destOrd="0" presId="urn:microsoft.com/office/officeart/2008/layout/LinedList"/>
    <dgm:cxn modelId="{4DDA6245-B60A-417D-8C48-B2A77D0C952D}" type="presParOf" srcId="{B17476BA-0CCE-47CD-831C-1E134B6EEB34}" destId="{757C41AA-EC7F-489B-A2F6-AA01BCD4E5A0}" srcOrd="4" destOrd="0" presId="urn:microsoft.com/office/officeart/2008/layout/LinedList"/>
    <dgm:cxn modelId="{DB36C8DA-D10F-4537-9804-3F8CCF672750}" type="presParOf" srcId="{757C41AA-EC7F-489B-A2F6-AA01BCD4E5A0}" destId="{3AAA2CE6-ED07-4868-B71A-64614918C2D0}" srcOrd="0" destOrd="0" presId="urn:microsoft.com/office/officeart/2008/layout/LinedList"/>
    <dgm:cxn modelId="{7DF56B84-9390-4BC5-BEEA-A139CD82AF2D}" type="presParOf" srcId="{757C41AA-EC7F-489B-A2F6-AA01BCD4E5A0}" destId="{D10E9A01-450C-4F5D-A45E-20ED23ECAFF4}" srcOrd="1" destOrd="0" presId="urn:microsoft.com/office/officeart/2008/layout/LinedList"/>
    <dgm:cxn modelId="{42660B9E-0AE4-41A0-BE1F-2351B0D291B4}" type="presParOf" srcId="{757C41AA-EC7F-489B-A2F6-AA01BCD4E5A0}" destId="{4939CDC5-4089-4F71-AD8E-46099E26318F}" srcOrd="2" destOrd="0" presId="urn:microsoft.com/office/officeart/2008/layout/LinedList"/>
    <dgm:cxn modelId="{FAAB9E6B-4F45-409B-B6B6-BEB965FB5591}" type="presParOf" srcId="{B17476BA-0CCE-47CD-831C-1E134B6EEB34}" destId="{9AA6FA24-F6CC-4513-81A1-A9F28B6547CA}" srcOrd="5" destOrd="0" presId="urn:microsoft.com/office/officeart/2008/layout/LinedList"/>
    <dgm:cxn modelId="{2E865DDB-E081-44CA-A883-B201B09CCAEC}" type="presParOf" srcId="{B17476BA-0CCE-47CD-831C-1E134B6EEB34}" destId="{0AF75219-F718-4CAD-9B9C-9AD2499AD55F}" srcOrd="6" destOrd="0" presId="urn:microsoft.com/office/officeart/2008/layout/LinedList"/>
    <dgm:cxn modelId="{454DA01F-2AEF-4BA5-9DFD-E5C94AE88775}" type="presParOf" srcId="{B17476BA-0CCE-47CD-831C-1E134B6EEB34}" destId="{879DDB76-7A46-4613-A58B-839257149FD8}" srcOrd="7" destOrd="0" presId="urn:microsoft.com/office/officeart/2008/layout/LinedList"/>
    <dgm:cxn modelId="{B5597FCA-0854-449A-B633-7AC47E2CE830}" type="presParOf" srcId="{879DDB76-7A46-4613-A58B-839257149FD8}" destId="{ABAB7A25-29F8-4F57-8C4D-0F28F5A0EDD9}" srcOrd="0" destOrd="0" presId="urn:microsoft.com/office/officeart/2008/layout/LinedList"/>
    <dgm:cxn modelId="{3C43B967-B65D-4E50-9C09-D37ED2D3470B}" type="presParOf" srcId="{879DDB76-7A46-4613-A58B-839257149FD8}" destId="{1EC92118-9477-4672-84EE-45ADD36276BB}" srcOrd="1" destOrd="0" presId="urn:microsoft.com/office/officeart/2008/layout/LinedList"/>
    <dgm:cxn modelId="{C2F51290-680D-4647-B2FB-CAC9985FEB92}" type="presParOf" srcId="{879DDB76-7A46-4613-A58B-839257149FD8}" destId="{6ACC4E8D-9FAD-490F-B9CF-C4C1D4FFC16E}" srcOrd="2" destOrd="0" presId="urn:microsoft.com/office/officeart/2008/layout/LinedList"/>
    <dgm:cxn modelId="{0B4CFDC4-102E-4747-8007-513240CE41C6}" type="presParOf" srcId="{B17476BA-0CCE-47CD-831C-1E134B6EEB34}" destId="{E6ABE140-2181-4645-82B0-D22B8F189BF1}" srcOrd="8" destOrd="0" presId="urn:microsoft.com/office/officeart/2008/layout/LinedList"/>
    <dgm:cxn modelId="{197BD70B-3093-42C0-B11E-C11133FF9131}" type="presParOf" srcId="{B17476BA-0CCE-47CD-831C-1E134B6EEB34}" destId="{DC11FCFC-6D93-49C3-A844-AB51B1CD3983}" srcOrd="9" destOrd="0" presId="urn:microsoft.com/office/officeart/2008/layout/LinedList"/>
    <dgm:cxn modelId="{DDA47080-BE89-4603-BE97-CD4968D8F0FB}" type="presParOf" srcId="{B17476BA-0CCE-47CD-831C-1E134B6EEB34}" destId="{72193004-B302-40EB-BDF3-DBE4615CEC29}" srcOrd="10" destOrd="0" presId="urn:microsoft.com/office/officeart/2008/layout/LinedList"/>
    <dgm:cxn modelId="{13086908-0B0F-4330-934D-271CA8EE6391}" type="presParOf" srcId="{72193004-B302-40EB-BDF3-DBE4615CEC29}" destId="{70B48ACC-8A82-48B7-89FC-6D9A828A6CF0}" srcOrd="0" destOrd="0" presId="urn:microsoft.com/office/officeart/2008/layout/LinedList"/>
    <dgm:cxn modelId="{575C388D-CBED-4A3C-A974-37082F7A08AB}" type="presParOf" srcId="{72193004-B302-40EB-BDF3-DBE4615CEC29}" destId="{1D1E3107-3D35-4B3E-98AB-63AA5E7D959E}" srcOrd="1" destOrd="0" presId="urn:microsoft.com/office/officeart/2008/layout/LinedList"/>
    <dgm:cxn modelId="{0A4A939F-3132-4150-8475-1C3C627BA00B}" type="presParOf" srcId="{72193004-B302-40EB-BDF3-DBE4615CEC29}" destId="{CDB94FF8-0C8F-4896-95B8-75CC367B3866}" srcOrd="2" destOrd="0" presId="urn:microsoft.com/office/officeart/2008/layout/LinedList"/>
    <dgm:cxn modelId="{48BE3F48-7D70-4EEA-9D51-70C856A605AB}" type="presParOf" srcId="{B17476BA-0CCE-47CD-831C-1E134B6EEB34}" destId="{D7646136-3732-440F-ADE0-6F086B354F6D}" srcOrd="11" destOrd="0" presId="urn:microsoft.com/office/officeart/2008/layout/LinedList"/>
    <dgm:cxn modelId="{C3BB871A-BF9E-4A13-AAB0-F4BE1E47726C}" type="presParOf" srcId="{B17476BA-0CCE-47CD-831C-1E134B6EEB34}" destId="{44591855-1042-4B0F-ADB6-570AC20E4AE8}" srcOrd="12" destOrd="0" presId="urn:microsoft.com/office/officeart/2008/layout/LinedList"/>
    <dgm:cxn modelId="{64B3A90C-2F83-4283-8102-E600D5CCB961}" type="presParOf" srcId="{B17476BA-0CCE-47CD-831C-1E134B6EEB34}" destId="{26FF08BD-1E90-4EF6-AA8C-FF25D07F4522}" srcOrd="13" destOrd="0" presId="urn:microsoft.com/office/officeart/2008/layout/LinedList"/>
    <dgm:cxn modelId="{DD7A33E6-7CF2-439F-AD1A-9302119A106C}" type="presParOf" srcId="{26FF08BD-1E90-4EF6-AA8C-FF25D07F4522}" destId="{921A9353-DF94-4453-B534-DEC61BB0D10B}" srcOrd="0" destOrd="0" presId="urn:microsoft.com/office/officeart/2008/layout/LinedList"/>
    <dgm:cxn modelId="{CF34E322-8B82-48B3-8316-7B8011D0918D}" type="presParOf" srcId="{26FF08BD-1E90-4EF6-AA8C-FF25D07F4522}" destId="{DFE39E41-8F7E-4501-8CD3-1DB2D11C6DB3}" srcOrd="1" destOrd="0" presId="urn:microsoft.com/office/officeart/2008/layout/LinedList"/>
    <dgm:cxn modelId="{95B04762-FA1F-4194-AAF8-262E4D2AA278}" type="presParOf" srcId="{26FF08BD-1E90-4EF6-AA8C-FF25D07F4522}" destId="{7A111B0C-5294-4491-BD40-67A3CF5BFE4A}" srcOrd="2" destOrd="0" presId="urn:microsoft.com/office/officeart/2008/layout/LinedList"/>
    <dgm:cxn modelId="{3A1DA565-9787-4E81-B236-3BFC5DC142E3}" type="presParOf" srcId="{B17476BA-0CCE-47CD-831C-1E134B6EEB34}" destId="{2B302966-AF5A-4A7D-99AC-20FA7658E91E}" srcOrd="14" destOrd="0" presId="urn:microsoft.com/office/officeart/2008/layout/LinedList"/>
    <dgm:cxn modelId="{4F611B28-1808-46FB-AAC6-1D32EBFE032C}" type="presParOf" srcId="{B17476BA-0CCE-47CD-831C-1E134B6EEB34}" destId="{53B38D59-06F5-4E8D-A55A-391B067B7DD6}" srcOrd="15" destOrd="0" presId="urn:microsoft.com/office/officeart/2008/layout/LinedList"/>
    <dgm:cxn modelId="{9A84A419-815B-4CCA-AF4A-2EDE7822F83F}" type="presParOf" srcId="{B17476BA-0CCE-47CD-831C-1E134B6EEB34}" destId="{872454E1-5A5B-4E59-A01D-2B11AF3B6FED}" srcOrd="16" destOrd="0" presId="urn:microsoft.com/office/officeart/2008/layout/LinedList"/>
    <dgm:cxn modelId="{326C263E-1BB8-418E-92CE-73F46F928CA7}" type="presParOf" srcId="{872454E1-5A5B-4E59-A01D-2B11AF3B6FED}" destId="{70C2239F-D9F2-4712-9551-B17D00B07180}" srcOrd="0" destOrd="0" presId="urn:microsoft.com/office/officeart/2008/layout/LinedList"/>
    <dgm:cxn modelId="{DE9048DC-C286-405C-8F68-F932190263AB}" type="presParOf" srcId="{872454E1-5A5B-4E59-A01D-2B11AF3B6FED}" destId="{BFA3CF77-06C3-40B3-B59D-AF95804A942D}" srcOrd="1" destOrd="0" presId="urn:microsoft.com/office/officeart/2008/layout/LinedList"/>
    <dgm:cxn modelId="{79AD78A7-82D3-488C-87C5-133F9AB37809}" type="presParOf" srcId="{872454E1-5A5B-4E59-A01D-2B11AF3B6FED}" destId="{686C0E9F-CEC1-4157-991F-B938C67639D0}" srcOrd="2" destOrd="0" presId="urn:microsoft.com/office/officeart/2008/layout/LinedList"/>
    <dgm:cxn modelId="{5C4165AB-FAAD-4E65-8810-90FE4152A2C3}" type="presParOf" srcId="{B17476BA-0CCE-47CD-831C-1E134B6EEB34}" destId="{C3F88F5A-60FC-4641-AEF4-9975FDEF99F0}" srcOrd="17" destOrd="0" presId="urn:microsoft.com/office/officeart/2008/layout/LinedList"/>
    <dgm:cxn modelId="{59BC5997-D46B-4BC7-ACDB-488883AFC831}" type="presParOf" srcId="{B17476BA-0CCE-47CD-831C-1E134B6EEB34}" destId="{818DA278-9E97-429F-A109-03FF71123E62}" srcOrd="18" destOrd="0" presId="urn:microsoft.com/office/officeart/2008/layout/LinedList"/>
    <dgm:cxn modelId="{996B31D9-372E-4081-9BF0-B6C9A7E343B6}" type="presParOf" srcId="{B17476BA-0CCE-47CD-831C-1E134B6EEB34}" destId="{3B032F48-4440-46B8-B03F-631B72EF5672}" srcOrd="19" destOrd="0" presId="urn:microsoft.com/office/officeart/2008/layout/LinedList"/>
    <dgm:cxn modelId="{4B21823E-8C40-421E-96F8-D53BB03AB7E6}" type="presParOf" srcId="{3B032F48-4440-46B8-B03F-631B72EF5672}" destId="{10CF8A4D-8E11-4037-8CEA-EDFE1DBDCB39}" srcOrd="0" destOrd="0" presId="urn:microsoft.com/office/officeart/2008/layout/LinedList"/>
    <dgm:cxn modelId="{2DF95A54-6E36-4BED-97B5-23664A8F6448}" type="presParOf" srcId="{3B032F48-4440-46B8-B03F-631B72EF5672}" destId="{CF2C42F1-F421-4BF6-BC2E-A7590F133733}" srcOrd="1" destOrd="0" presId="urn:microsoft.com/office/officeart/2008/layout/LinedList"/>
    <dgm:cxn modelId="{3BB2BA2A-FC9C-44EF-8863-69C666E0DEC1}" type="presParOf" srcId="{3B032F48-4440-46B8-B03F-631B72EF5672}" destId="{B2A87E01-F84F-4600-BAAE-3812F55247B9}" srcOrd="2" destOrd="0" presId="urn:microsoft.com/office/officeart/2008/layout/LinedList"/>
    <dgm:cxn modelId="{23CCC6A5-5BED-48E3-8BAC-76D0AE9D27F7}" type="presParOf" srcId="{B17476BA-0CCE-47CD-831C-1E134B6EEB34}" destId="{71A0F2FE-42F6-4DE1-B429-289799BE0AAE}" srcOrd="20" destOrd="0" presId="urn:microsoft.com/office/officeart/2008/layout/LinedList"/>
    <dgm:cxn modelId="{0BB380E9-87B2-4DD3-866F-09BCEC02CF8E}" type="presParOf" srcId="{B17476BA-0CCE-47CD-831C-1E134B6EEB34}" destId="{436AE7F7-315A-45F3-BD39-81E82E44E200}" srcOrd="21" destOrd="0" presId="urn:microsoft.com/office/officeart/2008/layout/LinedList"/>
    <dgm:cxn modelId="{31EFE600-0D10-4BD4-AB70-1F4C150A2B28}" type="presParOf" srcId="{B17476BA-0CCE-47CD-831C-1E134B6EEB34}" destId="{13174ED6-C39A-4570-8F2A-45016CF08F05}" srcOrd="22" destOrd="0" presId="urn:microsoft.com/office/officeart/2008/layout/LinedList"/>
    <dgm:cxn modelId="{D6CFD817-7F4C-4AF6-AAA0-05AFAE17E885}" type="presParOf" srcId="{13174ED6-C39A-4570-8F2A-45016CF08F05}" destId="{45C02335-32EA-4148-B5AD-C4FA57B13D50}" srcOrd="0" destOrd="0" presId="urn:microsoft.com/office/officeart/2008/layout/LinedList"/>
    <dgm:cxn modelId="{6703E365-3293-47BD-8A90-DA9B38D868E5}" type="presParOf" srcId="{13174ED6-C39A-4570-8F2A-45016CF08F05}" destId="{87F9222F-291D-43E7-BB98-9F15A0D7075F}" srcOrd="1" destOrd="0" presId="urn:microsoft.com/office/officeart/2008/layout/LinedList"/>
    <dgm:cxn modelId="{D5E0294F-E2C8-426B-B1FC-420C8BB83F92}" type="presParOf" srcId="{13174ED6-C39A-4570-8F2A-45016CF08F05}" destId="{6D9EEA27-BD01-4B65-A722-8CFA26062F69}" srcOrd="2" destOrd="0" presId="urn:microsoft.com/office/officeart/2008/layout/LinedList"/>
    <dgm:cxn modelId="{008F0C03-48DB-43F4-A8B8-A2614DE9A8E9}" type="presParOf" srcId="{B17476BA-0CCE-47CD-831C-1E134B6EEB34}" destId="{17C23658-C80B-42CA-AC44-BB69D28B9848}" srcOrd="23" destOrd="0" presId="urn:microsoft.com/office/officeart/2008/layout/LinedList"/>
    <dgm:cxn modelId="{8CDE0261-FE72-4ED6-B173-FC55DFDC28AE}" type="presParOf" srcId="{B17476BA-0CCE-47CD-831C-1E134B6EEB34}" destId="{5ED54AA0-4606-4EED-880F-53EE90F2BC01}" srcOrd="24" destOrd="0" presId="urn:microsoft.com/office/officeart/2008/layout/LinedList"/>
    <dgm:cxn modelId="{B11BEF98-DA4E-4893-91BA-ACEF13900FB2}" type="presParOf" srcId="{B17476BA-0CCE-47CD-831C-1E134B6EEB34}" destId="{CE829E3F-305A-485F-9B3B-89E322EAACFE}" srcOrd="25" destOrd="0" presId="urn:microsoft.com/office/officeart/2008/layout/LinedList"/>
    <dgm:cxn modelId="{6BF0547B-94D1-4B5A-9F9B-CF7ACE2784DB}" type="presParOf" srcId="{CE829E3F-305A-485F-9B3B-89E322EAACFE}" destId="{942B3DE2-5E66-44FC-8CC6-C54E13C8D09D}" srcOrd="0" destOrd="0" presId="urn:microsoft.com/office/officeart/2008/layout/LinedList"/>
    <dgm:cxn modelId="{C8731884-3A82-460C-9EEE-BEE41868CD00}" type="presParOf" srcId="{CE829E3F-305A-485F-9B3B-89E322EAACFE}" destId="{6B446B41-9608-43AB-B27F-DD4BE4A7FE59}" srcOrd="1" destOrd="0" presId="urn:microsoft.com/office/officeart/2008/layout/LinedList"/>
    <dgm:cxn modelId="{2A2B794D-D210-4368-8612-F6AE9C595D38}" type="presParOf" srcId="{CE829E3F-305A-485F-9B3B-89E322EAACFE}" destId="{D8079D13-9269-4717-A6AB-C3325529004C}" srcOrd="2" destOrd="0" presId="urn:microsoft.com/office/officeart/2008/layout/LinedList"/>
    <dgm:cxn modelId="{88826E5D-1D24-4C18-A73D-2FA4084D2865}" type="presParOf" srcId="{B17476BA-0CCE-47CD-831C-1E134B6EEB34}" destId="{3918E61A-D2C5-4137-BF92-8002E40F85EB}" srcOrd="26" destOrd="0" presId="urn:microsoft.com/office/officeart/2008/layout/LinedList"/>
    <dgm:cxn modelId="{A803162C-1652-43A0-8EF7-2E2CF80618A8}" type="presParOf" srcId="{B17476BA-0CCE-47CD-831C-1E134B6EEB34}" destId="{B036E693-CFB7-4EF7-96B3-56972EE12EAD}" srcOrd="27" destOrd="0" presId="urn:microsoft.com/office/officeart/2008/layout/LinedList"/>
    <dgm:cxn modelId="{7F3A0275-EE1E-47D0-B311-BF66F4673AAB}" type="presParOf" srcId="{B17476BA-0CCE-47CD-831C-1E134B6EEB34}" destId="{B00F3589-952A-48DB-BA30-EC7E5989F963}" srcOrd="28" destOrd="0" presId="urn:microsoft.com/office/officeart/2008/layout/LinedList"/>
    <dgm:cxn modelId="{120E8198-810B-408F-9D81-3A8CF4DE4942}" type="presParOf" srcId="{B00F3589-952A-48DB-BA30-EC7E5989F963}" destId="{0FF125C6-7CB2-4852-8413-18DCBF03F7E2}" srcOrd="0" destOrd="0" presId="urn:microsoft.com/office/officeart/2008/layout/LinedList"/>
    <dgm:cxn modelId="{61B35642-6830-443A-84FD-8EE22F0C03D3}" type="presParOf" srcId="{B00F3589-952A-48DB-BA30-EC7E5989F963}" destId="{854B4529-7F02-492F-A734-09142F19D8D1}" srcOrd="1" destOrd="0" presId="urn:microsoft.com/office/officeart/2008/layout/LinedList"/>
    <dgm:cxn modelId="{130FDBA3-7B94-4CC4-A2F6-5AA4A1CBBF23}" type="presParOf" srcId="{B00F3589-952A-48DB-BA30-EC7E5989F963}" destId="{9522CA93-FDD3-4FF0-A0C5-B823E67EFBDD}" srcOrd="2" destOrd="0" presId="urn:microsoft.com/office/officeart/2008/layout/LinedList"/>
    <dgm:cxn modelId="{5DB2060C-86F1-42F6-BFE8-E2C55BAC091B}" type="presParOf" srcId="{B17476BA-0CCE-47CD-831C-1E134B6EEB34}" destId="{AD9D4F2E-A549-49DE-B0BC-E84BFFCDABEB}" srcOrd="29" destOrd="0" presId="urn:microsoft.com/office/officeart/2008/layout/LinedList"/>
    <dgm:cxn modelId="{2EF1D760-059B-434B-B770-6CA43074568F}" type="presParOf" srcId="{B17476BA-0CCE-47CD-831C-1E134B6EEB34}" destId="{49B7910D-0EA5-4B6F-81EB-F81E199D9A25}" srcOrd="30" destOrd="0" presId="urn:microsoft.com/office/officeart/2008/layout/LinedList"/>
    <dgm:cxn modelId="{C9DB0E91-6E9F-4AC8-9B9F-C64050432C38}" type="presParOf" srcId="{B17476BA-0CCE-47CD-831C-1E134B6EEB34}" destId="{5D564DF8-FD32-4B32-9AC8-490E4B62AEDD}" srcOrd="31" destOrd="0" presId="urn:microsoft.com/office/officeart/2008/layout/LinedList"/>
    <dgm:cxn modelId="{B2AFCC4E-CEE4-42D2-8CF3-CBF438CE02A6}" type="presParOf" srcId="{5D564DF8-FD32-4B32-9AC8-490E4B62AEDD}" destId="{2ABCDC52-465F-4EF2-A1D8-BE6163237996}" srcOrd="0" destOrd="0" presId="urn:microsoft.com/office/officeart/2008/layout/LinedList"/>
    <dgm:cxn modelId="{B1D69197-7440-4353-B2F6-03277715D785}" type="presParOf" srcId="{5D564DF8-FD32-4B32-9AC8-490E4B62AEDD}" destId="{36540F13-40CD-4F61-BC49-F02C9BA3E54D}" srcOrd="1" destOrd="0" presId="urn:microsoft.com/office/officeart/2008/layout/LinedList"/>
    <dgm:cxn modelId="{43D3D001-2DC6-4593-A3BB-AB5B32340E98}" type="presParOf" srcId="{5D564DF8-FD32-4B32-9AC8-490E4B62AEDD}" destId="{02D09E20-1B96-46F5-914D-EC02F4EC1F0E}" srcOrd="2" destOrd="0" presId="urn:microsoft.com/office/officeart/2008/layout/LinedList"/>
    <dgm:cxn modelId="{028A40B9-7A78-46AD-AF73-D13CC252E34E}" type="presParOf" srcId="{B17476BA-0CCE-47CD-831C-1E134B6EEB34}" destId="{095D37F9-9C4F-4BDD-B76B-2CAD9C8C651F}" srcOrd="32" destOrd="0" presId="urn:microsoft.com/office/officeart/2008/layout/LinedList"/>
    <dgm:cxn modelId="{46023659-089E-44F0-A314-532A65C0AB5E}" type="presParOf" srcId="{B17476BA-0CCE-47CD-831C-1E134B6EEB34}" destId="{81560B02-F396-497E-AD55-0CCAB9E0B198}" srcOrd="33" destOrd="0" presId="urn:microsoft.com/office/officeart/2008/layout/LinedList"/>
    <dgm:cxn modelId="{15870989-43A4-4F82-B040-1681A29D98CB}" type="presParOf" srcId="{B17476BA-0CCE-47CD-831C-1E134B6EEB34}" destId="{2430591E-DFE5-4AE4-A81E-5D30F9980A7E}" srcOrd="34" destOrd="0" presId="urn:microsoft.com/office/officeart/2008/layout/LinedList"/>
    <dgm:cxn modelId="{2FB96227-AA44-4DA2-9444-D02FA15318A8}" type="presParOf" srcId="{2430591E-DFE5-4AE4-A81E-5D30F9980A7E}" destId="{A2D9DBA9-1F0B-4CED-92E5-806DAB77CF3F}" srcOrd="0" destOrd="0" presId="urn:microsoft.com/office/officeart/2008/layout/LinedList"/>
    <dgm:cxn modelId="{5A2975E9-390B-4D9E-BF07-036E333168BE}" type="presParOf" srcId="{2430591E-DFE5-4AE4-A81E-5D30F9980A7E}" destId="{6EEA7D18-62DD-4E64-94DA-FA6C1177C8F6}" srcOrd="1" destOrd="0" presId="urn:microsoft.com/office/officeart/2008/layout/LinedList"/>
    <dgm:cxn modelId="{CAD4545F-9C7B-40E1-A37C-BAD94B5283C1}" type="presParOf" srcId="{2430591E-DFE5-4AE4-A81E-5D30F9980A7E}" destId="{DCD5A3D2-9C60-4724-867A-246700481A77}" srcOrd="2" destOrd="0" presId="urn:microsoft.com/office/officeart/2008/layout/LinedList"/>
    <dgm:cxn modelId="{8EF3149E-DADB-4D0E-9634-7250EAE34CCB}" type="presParOf" srcId="{B17476BA-0CCE-47CD-831C-1E134B6EEB34}" destId="{9BB79FA2-B009-433A-BF09-2045FE96E41A}" srcOrd="35" destOrd="0" presId="urn:microsoft.com/office/officeart/2008/layout/LinedList"/>
    <dgm:cxn modelId="{38E1A83D-C2E2-4A27-96F0-203A41C49E9E}" type="presParOf" srcId="{B17476BA-0CCE-47CD-831C-1E134B6EEB34}" destId="{C9CE4A05-6955-4057-9167-76912690AFEF}" srcOrd="3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FC311-A246-48B2-86A3-A55C405736DA}">
      <dsp:nvSpPr>
        <dsp:cNvPr id="0" name=""/>
        <dsp:cNvSpPr/>
      </dsp:nvSpPr>
      <dsp:spPr>
        <a:xfrm>
          <a:off x="180772" y="552810"/>
          <a:ext cx="2745388" cy="433960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3048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BA" sz="2400" kern="1200" dirty="0" smtClean="0"/>
            <a:t>дечији развој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BA" sz="2400" kern="1200" dirty="0" smtClean="0"/>
            <a:t>учење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BA" sz="2400" kern="1200" dirty="0" smtClean="0"/>
            <a:t>пости-гнућа</a:t>
          </a:r>
          <a:endParaRPr lang="en-US" sz="2400" kern="1200" dirty="0"/>
        </a:p>
      </dsp:txBody>
      <dsp:txXfrm>
        <a:off x="867119" y="1203750"/>
        <a:ext cx="1338377" cy="3037722"/>
      </dsp:txXfrm>
    </dsp:sp>
    <dsp:sp modelId="{55AF6D52-8D57-4CF2-9A37-A5B429685986}">
      <dsp:nvSpPr>
        <dsp:cNvPr id="0" name=""/>
        <dsp:cNvSpPr/>
      </dsp:nvSpPr>
      <dsp:spPr>
        <a:xfrm>
          <a:off x="127290" y="2206476"/>
          <a:ext cx="787809" cy="10322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500" kern="1200" dirty="0" smtClean="0"/>
            <a:t>ПУ</a:t>
          </a:r>
          <a:endParaRPr lang="en-US" sz="2500" kern="1200" dirty="0"/>
        </a:p>
      </dsp:txBody>
      <dsp:txXfrm>
        <a:off x="242662" y="2357649"/>
        <a:ext cx="557065" cy="729925"/>
      </dsp:txXfrm>
    </dsp:sp>
    <dsp:sp modelId="{85667F3E-D87B-41FF-96E9-9915134C7EF7}">
      <dsp:nvSpPr>
        <dsp:cNvPr id="0" name=""/>
        <dsp:cNvSpPr/>
      </dsp:nvSpPr>
      <dsp:spPr>
        <a:xfrm>
          <a:off x="3131841" y="850401"/>
          <a:ext cx="2336423" cy="3813576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3048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400" b="0" kern="1200" dirty="0" smtClean="0"/>
            <a:t>Основ за даље учење и развој</a:t>
          </a:r>
          <a:endParaRPr lang="en-US" sz="2400" b="0" kern="1200" dirty="0"/>
        </a:p>
      </dsp:txBody>
      <dsp:txXfrm>
        <a:off x="3715947" y="1422437"/>
        <a:ext cx="1139006" cy="2669504"/>
      </dsp:txXfrm>
    </dsp:sp>
    <dsp:sp modelId="{2211F3BB-9DE2-4170-9659-0E6A453F8533}">
      <dsp:nvSpPr>
        <dsp:cNvPr id="0" name=""/>
        <dsp:cNvSpPr/>
      </dsp:nvSpPr>
      <dsp:spPr>
        <a:xfrm>
          <a:off x="2843806" y="2218553"/>
          <a:ext cx="1032271" cy="10322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500" kern="1200" dirty="0" smtClean="0"/>
            <a:t>ППП</a:t>
          </a:r>
          <a:endParaRPr lang="en-US" sz="2500" kern="1200" dirty="0"/>
        </a:p>
      </dsp:txBody>
      <dsp:txXfrm>
        <a:off x="2994979" y="2369726"/>
        <a:ext cx="729925" cy="729925"/>
      </dsp:txXfrm>
    </dsp:sp>
    <dsp:sp modelId="{4E448E8D-2B23-47E1-BA8F-B00D11DAB0B2}">
      <dsp:nvSpPr>
        <dsp:cNvPr id="0" name=""/>
        <dsp:cNvSpPr/>
      </dsp:nvSpPr>
      <dsp:spPr>
        <a:xfrm>
          <a:off x="5364088" y="706388"/>
          <a:ext cx="3238092" cy="4076589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Повезаност садржаја, циљева и начина рада са децом (ученицима)</a:t>
          </a:r>
          <a:endParaRPr lang="en-US" sz="2000" kern="1200" dirty="0"/>
        </a:p>
      </dsp:txBody>
      <dsp:txXfrm>
        <a:off x="6173611" y="1317876"/>
        <a:ext cx="1578570" cy="2853613"/>
      </dsp:txXfrm>
    </dsp:sp>
    <dsp:sp modelId="{A393D5E8-77BA-43AF-AA57-B18EE1D3623B}">
      <dsp:nvSpPr>
        <dsp:cNvPr id="0" name=""/>
        <dsp:cNvSpPr/>
      </dsp:nvSpPr>
      <dsp:spPr>
        <a:xfrm>
          <a:off x="5220070" y="2146552"/>
          <a:ext cx="1043822" cy="10322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500" kern="1200" dirty="0" smtClean="0"/>
            <a:t>ОШ</a:t>
          </a:r>
          <a:endParaRPr lang="en-US" sz="2500" kern="1200" dirty="0"/>
        </a:p>
      </dsp:txBody>
      <dsp:txXfrm>
        <a:off x="5372934" y="2297725"/>
        <a:ext cx="738094" cy="729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1C69C9-5758-4D4A-A0CA-0A1C5ECC0578}">
      <dsp:nvSpPr>
        <dsp:cNvPr id="0" name=""/>
        <dsp:cNvSpPr/>
      </dsp:nvSpPr>
      <dsp:spPr>
        <a:xfrm>
          <a:off x="0" y="0"/>
          <a:ext cx="92525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7A21B-511C-4A1F-8A0A-B0671B715D48}">
      <dsp:nvSpPr>
        <dsp:cNvPr id="0" name=""/>
        <dsp:cNvSpPr/>
      </dsp:nvSpPr>
      <dsp:spPr>
        <a:xfrm>
          <a:off x="0" y="0"/>
          <a:ext cx="1850504" cy="525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6500" kern="1200" dirty="0" smtClean="0"/>
            <a:t>ПУ</a:t>
          </a:r>
          <a:endParaRPr lang="en-US" sz="6500" kern="1200" dirty="0"/>
        </a:p>
      </dsp:txBody>
      <dsp:txXfrm>
        <a:off x="0" y="0"/>
        <a:ext cx="1850504" cy="5257800"/>
      </dsp:txXfrm>
    </dsp:sp>
    <dsp:sp modelId="{0EDCFD32-F548-4F9A-97C3-D56458572C52}">
      <dsp:nvSpPr>
        <dsp:cNvPr id="0" name=""/>
        <dsp:cNvSpPr/>
      </dsp:nvSpPr>
      <dsp:spPr>
        <a:xfrm>
          <a:off x="1989291" y="61807"/>
          <a:ext cx="7263228" cy="1236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600" kern="1200" dirty="0" smtClean="0"/>
            <a:t>Специфичне развојне карактеристике деце одређују садржаје, методе и организацију рада у установи</a:t>
          </a:r>
          <a:endParaRPr lang="en-US" sz="2600" kern="1200" dirty="0"/>
        </a:p>
      </dsp:txBody>
      <dsp:txXfrm>
        <a:off x="1989291" y="61807"/>
        <a:ext cx="7263228" cy="1236147"/>
      </dsp:txXfrm>
    </dsp:sp>
    <dsp:sp modelId="{4663FE5C-AC3D-4BA5-B789-7CA4238AEE84}">
      <dsp:nvSpPr>
        <dsp:cNvPr id="0" name=""/>
        <dsp:cNvSpPr/>
      </dsp:nvSpPr>
      <dsp:spPr>
        <a:xfrm>
          <a:off x="1850504" y="1297955"/>
          <a:ext cx="74020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25FC7A-4136-42BB-AFF9-1F58D72D47CD}">
      <dsp:nvSpPr>
        <dsp:cNvPr id="0" name=""/>
        <dsp:cNvSpPr/>
      </dsp:nvSpPr>
      <dsp:spPr>
        <a:xfrm>
          <a:off x="1989291" y="1359762"/>
          <a:ext cx="7263228" cy="1236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600" kern="1200" dirty="0" smtClean="0"/>
            <a:t>Специфични задаци у односу на остваривање циљева према аспектима дечијег развоја</a:t>
          </a:r>
          <a:endParaRPr lang="en-US" sz="2600" kern="1200" dirty="0"/>
        </a:p>
      </dsp:txBody>
      <dsp:txXfrm>
        <a:off x="1989291" y="1359762"/>
        <a:ext cx="7263228" cy="1236147"/>
      </dsp:txXfrm>
    </dsp:sp>
    <dsp:sp modelId="{5ADF6C07-EE87-4C61-A3D6-7B7170B32D94}">
      <dsp:nvSpPr>
        <dsp:cNvPr id="0" name=""/>
        <dsp:cNvSpPr/>
      </dsp:nvSpPr>
      <dsp:spPr>
        <a:xfrm>
          <a:off x="1850504" y="2595910"/>
          <a:ext cx="74020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75798E-C725-4232-AADE-AEDDE3C2C0DA}">
      <dsp:nvSpPr>
        <dsp:cNvPr id="0" name=""/>
        <dsp:cNvSpPr/>
      </dsp:nvSpPr>
      <dsp:spPr>
        <a:xfrm>
          <a:off x="1989291" y="2657717"/>
          <a:ext cx="7263228" cy="1236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600" kern="1200" dirty="0" smtClean="0"/>
            <a:t>У ПУ није приоритет стицање </a:t>
          </a:r>
          <a:r>
            <a:rPr lang="sr-Cyrl-BA" sz="2600" kern="1200" dirty="0" smtClean="0"/>
            <a:t>пос</a:t>
          </a:r>
          <a:r>
            <a:rPr lang="en-US" sz="2600" kern="1200" dirty="0" smtClean="0"/>
            <a:t>e</a:t>
          </a:r>
          <a:r>
            <a:rPr lang="sr-Cyrl-BA" sz="2600" kern="1200" dirty="0" smtClean="0"/>
            <a:t>бних </a:t>
          </a:r>
          <a:r>
            <a:rPr lang="sr-Cyrl-BA" sz="2600" kern="1200" dirty="0" smtClean="0"/>
            <a:t>знања и специфичних вештина, јер деца  овог узраста уче искуствено</a:t>
          </a:r>
          <a:endParaRPr lang="en-US" sz="2600" kern="1200" dirty="0"/>
        </a:p>
      </dsp:txBody>
      <dsp:txXfrm>
        <a:off x="1989291" y="2657717"/>
        <a:ext cx="7263228" cy="1236147"/>
      </dsp:txXfrm>
    </dsp:sp>
    <dsp:sp modelId="{200C3A73-B65D-483E-AF9E-5E17B4155D98}">
      <dsp:nvSpPr>
        <dsp:cNvPr id="0" name=""/>
        <dsp:cNvSpPr/>
      </dsp:nvSpPr>
      <dsp:spPr>
        <a:xfrm>
          <a:off x="1850504" y="3893865"/>
          <a:ext cx="74020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F1C2FC-ED27-4461-B1B0-978E3382017C}">
      <dsp:nvSpPr>
        <dsp:cNvPr id="0" name=""/>
        <dsp:cNvSpPr/>
      </dsp:nvSpPr>
      <dsp:spPr>
        <a:xfrm>
          <a:off x="1989291" y="3955672"/>
          <a:ext cx="7263228" cy="1236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600" kern="1200" dirty="0" smtClean="0"/>
            <a:t>У ПУ учење је институционално и ванинституционано, сарадњом са друштвеном средином</a:t>
          </a:r>
          <a:endParaRPr lang="en-US" sz="2600" kern="1200" dirty="0"/>
        </a:p>
      </dsp:txBody>
      <dsp:txXfrm>
        <a:off x="1989291" y="3955672"/>
        <a:ext cx="7263228" cy="1236147"/>
      </dsp:txXfrm>
    </dsp:sp>
    <dsp:sp modelId="{32D91F1A-11E2-4124-A131-65AF5F3B51BD}">
      <dsp:nvSpPr>
        <dsp:cNvPr id="0" name=""/>
        <dsp:cNvSpPr/>
      </dsp:nvSpPr>
      <dsp:spPr>
        <a:xfrm>
          <a:off x="1850504" y="5191820"/>
          <a:ext cx="74020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8829D-4BE4-4824-A9EE-48300570A653}">
      <dsp:nvSpPr>
        <dsp:cNvPr id="0" name=""/>
        <dsp:cNvSpPr/>
      </dsp:nvSpPr>
      <dsp:spPr>
        <a:xfrm>
          <a:off x="31687" y="836713"/>
          <a:ext cx="3590988" cy="1953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800" kern="1200" dirty="0" smtClean="0"/>
            <a:t>Специфичности васпитања и образовања деце ПУ</a:t>
          </a:r>
          <a:endParaRPr lang="en-US" sz="2800" kern="1200" dirty="0"/>
        </a:p>
      </dsp:txBody>
      <dsp:txXfrm>
        <a:off x="557575" y="1122742"/>
        <a:ext cx="2539212" cy="1381072"/>
      </dsp:txXfrm>
    </dsp:sp>
    <dsp:sp modelId="{1995D720-5A9A-48BE-ACFB-F36DD163ABCB}">
      <dsp:nvSpPr>
        <dsp:cNvPr id="0" name=""/>
        <dsp:cNvSpPr/>
      </dsp:nvSpPr>
      <dsp:spPr>
        <a:xfrm>
          <a:off x="1366001" y="2918974"/>
          <a:ext cx="922360" cy="92236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488260" y="3271684"/>
        <a:ext cx="677842" cy="216940"/>
      </dsp:txXfrm>
    </dsp:sp>
    <dsp:sp modelId="{B8F58558-078E-4883-844D-99935D9E05C3}">
      <dsp:nvSpPr>
        <dsp:cNvPr id="0" name=""/>
        <dsp:cNvSpPr/>
      </dsp:nvSpPr>
      <dsp:spPr>
        <a:xfrm>
          <a:off x="9" y="3970465"/>
          <a:ext cx="3654344" cy="2050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800" kern="1200" dirty="0" smtClean="0"/>
            <a:t>Општа (заједничка) концепција васпитања и образовања</a:t>
          </a:r>
          <a:endParaRPr lang="en-US" sz="2800" kern="1200" dirty="0"/>
        </a:p>
      </dsp:txBody>
      <dsp:txXfrm>
        <a:off x="535175" y="4270801"/>
        <a:ext cx="2584012" cy="1450149"/>
      </dsp:txXfrm>
    </dsp:sp>
    <dsp:sp modelId="{A2B0A92C-F9AF-4CD9-92D2-2DBA1E58331E}">
      <dsp:nvSpPr>
        <dsp:cNvPr id="0" name=""/>
        <dsp:cNvSpPr/>
      </dsp:nvSpPr>
      <dsp:spPr>
        <a:xfrm>
          <a:off x="3515764" y="3125807"/>
          <a:ext cx="505708" cy="5915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3515764" y="3244123"/>
        <a:ext cx="353996" cy="354950"/>
      </dsp:txXfrm>
    </dsp:sp>
    <dsp:sp modelId="{6A0B55EA-C47F-4377-B876-F0554FE8DD1D}">
      <dsp:nvSpPr>
        <dsp:cNvPr id="0" name=""/>
        <dsp:cNvSpPr/>
      </dsp:nvSpPr>
      <dsp:spPr>
        <a:xfrm>
          <a:off x="4608520" y="1838723"/>
          <a:ext cx="4643990" cy="31805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700" b="1" kern="1200" dirty="0" smtClean="0">
              <a:solidFill>
                <a:schemeClr val="tx1"/>
              </a:solidFill>
            </a:rPr>
            <a:t>Континуитет </a:t>
          </a:r>
          <a:r>
            <a:rPr lang="sr-Cyrl-BA" sz="2700" kern="1200" dirty="0" smtClean="0">
              <a:solidFill>
                <a:schemeClr val="tx1"/>
              </a:solidFill>
            </a:rPr>
            <a:t>у систему предшколског и школског васпитања и образовања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5288617" y="2304504"/>
        <a:ext cx="3283796" cy="22489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8B1A7-F577-4B26-B872-3AB0FE7A4286}">
      <dsp:nvSpPr>
        <dsp:cNvPr id="0" name=""/>
        <dsp:cNvSpPr/>
      </dsp:nvSpPr>
      <dsp:spPr>
        <a:xfrm>
          <a:off x="4548569" y="851"/>
          <a:ext cx="2096682" cy="1076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Двосмерна</a:t>
          </a:r>
          <a:endParaRPr lang="en-US" sz="2000" kern="1200" dirty="0"/>
        </a:p>
      </dsp:txBody>
      <dsp:txXfrm>
        <a:off x="4548569" y="851"/>
        <a:ext cx="2096682" cy="1076027"/>
      </dsp:txXfrm>
    </dsp:sp>
    <dsp:sp modelId="{73487B32-BBC7-4876-8674-53326C3130BE}">
      <dsp:nvSpPr>
        <dsp:cNvPr id="0" name=""/>
        <dsp:cNvSpPr/>
      </dsp:nvSpPr>
      <dsp:spPr>
        <a:xfrm>
          <a:off x="1695033" y="57770"/>
          <a:ext cx="5579955" cy="5579955"/>
        </a:xfrm>
        <a:prstGeom prst="circularArrow">
          <a:avLst>
            <a:gd name="adj1" fmla="val 3760"/>
            <a:gd name="adj2" fmla="val 234608"/>
            <a:gd name="adj3" fmla="val 19827951"/>
            <a:gd name="adj4" fmla="val 18977317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472C9-2BD6-48B5-BA59-B004D66E8D9C}">
      <dsp:nvSpPr>
        <dsp:cNvPr id="0" name=""/>
        <dsp:cNvSpPr/>
      </dsp:nvSpPr>
      <dsp:spPr>
        <a:xfrm>
          <a:off x="5665417" y="1739487"/>
          <a:ext cx="2636019" cy="1076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Чешћи контакти васпитача и учитеља</a:t>
          </a:r>
          <a:endParaRPr lang="en-US" sz="2000" kern="1200" dirty="0"/>
        </a:p>
      </dsp:txBody>
      <dsp:txXfrm>
        <a:off x="5665417" y="1739487"/>
        <a:ext cx="2636019" cy="1076027"/>
      </dsp:txXfrm>
    </dsp:sp>
    <dsp:sp modelId="{A0A0093B-97D6-4335-8C40-C7605B62E968}">
      <dsp:nvSpPr>
        <dsp:cNvPr id="0" name=""/>
        <dsp:cNvSpPr/>
      </dsp:nvSpPr>
      <dsp:spPr>
        <a:xfrm>
          <a:off x="1695033" y="57770"/>
          <a:ext cx="5579955" cy="5579955"/>
        </a:xfrm>
        <a:prstGeom prst="circularArrow">
          <a:avLst>
            <a:gd name="adj1" fmla="val 3760"/>
            <a:gd name="adj2" fmla="val 234608"/>
            <a:gd name="adj3" fmla="val 1231063"/>
            <a:gd name="adj4" fmla="val 21556759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39EA7-3C8A-4729-8D5E-F6E4FAD2CA1D}">
      <dsp:nvSpPr>
        <dsp:cNvPr id="0" name=""/>
        <dsp:cNvSpPr/>
      </dsp:nvSpPr>
      <dsp:spPr>
        <a:xfrm>
          <a:off x="5149829" y="3907531"/>
          <a:ext cx="2677511" cy="1076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Мешање деце разлилитог узраста</a:t>
          </a:r>
          <a:endParaRPr lang="en-US" sz="2000" kern="1200" dirty="0"/>
        </a:p>
      </dsp:txBody>
      <dsp:txXfrm>
        <a:off x="5149829" y="3907531"/>
        <a:ext cx="2677511" cy="1076027"/>
      </dsp:txXfrm>
    </dsp:sp>
    <dsp:sp modelId="{A92C525C-8201-45DA-89BB-1BB3A31B6256}">
      <dsp:nvSpPr>
        <dsp:cNvPr id="0" name=""/>
        <dsp:cNvSpPr/>
      </dsp:nvSpPr>
      <dsp:spPr>
        <a:xfrm>
          <a:off x="1695033" y="57770"/>
          <a:ext cx="5579955" cy="5579955"/>
        </a:xfrm>
        <a:prstGeom prst="circularArrow">
          <a:avLst>
            <a:gd name="adj1" fmla="val 3760"/>
            <a:gd name="adj2" fmla="val 234608"/>
            <a:gd name="adj3" fmla="val 3901447"/>
            <a:gd name="adj4" fmla="val 3387179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565065-B03B-421D-A4CF-BE1AB30528F4}">
      <dsp:nvSpPr>
        <dsp:cNvPr id="0" name=""/>
        <dsp:cNvSpPr/>
      </dsp:nvSpPr>
      <dsp:spPr>
        <a:xfrm>
          <a:off x="3563888" y="4872401"/>
          <a:ext cx="1842244" cy="1076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Заједничко коришћење обеката и средстава</a:t>
          </a:r>
          <a:endParaRPr lang="en-US" sz="2000" kern="1200" dirty="0"/>
        </a:p>
      </dsp:txBody>
      <dsp:txXfrm>
        <a:off x="3563888" y="4872401"/>
        <a:ext cx="1842244" cy="1076027"/>
      </dsp:txXfrm>
    </dsp:sp>
    <dsp:sp modelId="{A33C8F64-1667-48E7-AA85-45753048916E}">
      <dsp:nvSpPr>
        <dsp:cNvPr id="0" name=""/>
        <dsp:cNvSpPr/>
      </dsp:nvSpPr>
      <dsp:spPr>
        <a:xfrm>
          <a:off x="1695033" y="57770"/>
          <a:ext cx="5579955" cy="5579955"/>
        </a:xfrm>
        <a:prstGeom prst="circularArrow">
          <a:avLst>
            <a:gd name="adj1" fmla="val 3760"/>
            <a:gd name="adj2" fmla="val 234608"/>
            <a:gd name="adj3" fmla="val 7178213"/>
            <a:gd name="adj4" fmla="val 6663945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B0802-546B-4498-ADD7-E3333FB349AF}">
      <dsp:nvSpPr>
        <dsp:cNvPr id="0" name=""/>
        <dsp:cNvSpPr/>
      </dsp:nvSpPr>
      <dsp:spPr>
        <a:xfrm>
          <a:off x="971598" y="3907531"/>
          <a:ext cx="3019677" cy="1076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Проблем прекида емоционалне везе са васпитачем</a:t>
          </a:r>
          <a:endParaRPr lang="en-US" sz="2000" kern="1200" dirty="0"/>
        </a:p>
      </dsp:txBody>
      <dsp:txXfrm>
        <a:off x="971598" y="3907531"/>
        <a:ext cx="3019677" cy="1076027"/>
      </dsp:txXfrm>
    </dsp:sp>
    <dsp:sp modelId="{3257C151-451D-4AE7-B6F4-6F2496562F23}">
      <dsp:nvSpPr>
        <dsp:cNvPr id="0" name=""/>
        <dsp:cNvSpPr/>
      </dsp:nvSpPr>
      <dsp:spPr>
        <a:xfrm>
          <a:off x="1695033" y="57770"/>
          <a:ext cx="5579955" cy="5579955"/>
        </a:xfrm>
        <a:prstGeom prst="circularArrow">
          <a:avLst>
            <a:gd name="adj1" fmla="val 3760"/>
            <a:gd name="adj2" fmla="val 234608"/>
            <a:gd name="adj3" fmla="val 10608633"/>
            <a:gd name="adj4" fmla="val 9334329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FC76F-830F-4093-B92B-7982D33F21A2}">
      <dsp:nvSpPr>
        <dsp:cNvPr id="0" name=""/>
        <dsp:cNvSpPr/>
      </dsp:nvSpPr>
      <dsp:spPr>
        <a:xfrm>
          <a:off x="842563" y="1739487"/>
          <a:ext cx="2288064" cy="1076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На свим нивоима (кадар)</a:t>
          </a:r>
          <a:endParaRPr lang="en-US" sz="2000" kern="1200" dirty="0"/>
        </a:p>
      </dsp:txBody>
      <dsp:txXfrm>
        <a:off x="842563" y="1739487"/>
        <a:ext cx="2288064" cy="1076027"/>
      </dsp:txXfrm>
    </dsp:sp>
    <dsp:sp modelId="{D90EC57A-DDF2-4BE3-9F64-92FED7B64EBA}">
      <dsp:nvSpPr>
        <dsp:cNvPr id="0" name=""/>
        <dsp:cNvSpPr/>
      </dsp:nvSpPr>
      <dsp:spPr>
        <a:xfrm>
          <a:off x="1695033" y="57770"/>
          <a:ext cx="5579955" cy="5579955"/>
        </a:xfrm>
        <a:prstGeom prst="circularArrow">
          <a:avLst>
            <a:gd name="adj1" fmla="val 3760"/>
            <a:gd name="adj2" fmla="val 234608"/>
            <a:gd name="adj3" fmla="val 13188075"/>
            <a:gd name="adj4" fmla="val 12337441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A892D-BF15-4532-9D81-7DA3013FDDBF}">
      <dsp:nvSpPr>
        <dsp:cNvPr id="0" name=""/>
        <dsp:cNvSpPr/>
      </dsp:nvSpPr>
      <dsp:spPr>
        <a:xfrm>
          <a:off x="2396778" y="851"/>
          <a:ext cx="1952666" cy="1076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Обострана</a:t>
          </a:r>
          <a:endParaRPr lang="en-US" sz="2000" kern="1200" dirty="0"/>
        </a:p>
      </dsp:txBody>
      <dsp:txXfrm>
        <a:off x="2396778" y="851"/>
        <a:ext cx="1952666" cy="1076027"/>
      </dsp:txXfrm>
    </dsp:sp>
    <dsp:sp modelId="{02B6BF51-8AFD-4293-83E6-696202213711}">
      <dsp:nvSpPr>
        <dsp:cNvPr id="0" name=""/>
        <dsp:cNvSpPr/>
      </dsp:nvSpPr>
      <dsp:spPr>
        <a:xfrm>
          <a:off x="1695033" y="57770"/>
          <a:ext cx="5579955" cy="5579955"/>
        </a:xfrm>
        <a:prstGeom prst="circularArrow">
          <a:avLst>
            <a:gd name="adj1" fmla="val 3760"/>
            <a:gd name="adj2" fmla="val 234608"/>
            <a:gd name="adj3" fmla="val 16050663"/>
            <a:gd name="adj4" fmla="val 16018057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550C7-54BE-4DBF-B5A2-01839854C62E}">
      <dsp:nvSpPr>
        <dsp:cNvPr id="0" name=""/>
        <dsp:cNvSpPr/>
      </dsp:nvSpPr>
      <dsp:spPr>
        <a:xfrm>
          <a:off x="0" y="3151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7DB005-CD5E-40F6-B41E-6ACDF933A9B9}">
      <dsp:nvSpPr>
        <dsp:cNvPr id="0" name=""/>
        <dsp:cNvSpPr/>
      </dsp:nvSpPr>
      <dsp:spPr>
        <a:xfrm>
          <a:off x="0" y="3151"/>
          <a:ext cx="1540764" cy="644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BA" sz="2500" kern="1200" dirty="0" smtClean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BA" sz="2500" kern="1200" dirty="0" smtClean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BA" sz="2500" kern="1200" dirty="0" smtClean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BA" sz="2500" kern="1200" dirty="0" smtClean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500" kern="1200" dirty="0" smtClean="0"/>
            <a:t>Облици сарадње</a:t>
          </a:r>
          <a:endParaRPr lang="en-US" sz="2500" kern="1200" dirty="0"/>
        </a:p>
      </dsp:txBody>
      <dsp:txXfrm>
        <a:off x="0" y="3151"/>
        <a:ext cx="1540764" cy="6447033"/>
      </dsp:txXfrm>
    </dsp:sp>
    <dsp:sp modelId="{DDE07B7F-C1B3-4EB7-A600-3D29B2670393}">
      <dsp:nvSpPr>
        <dsp:cNvPr id="0" name=""/>
        <dsp:cNvSpPr/>
      </dsp:nvSpPr>
      <dsp:spPr>
        <a:xfrm>
          <a:off x="1677923" y="28610"/>
          <a:ext cx="7178040" cy="50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 smtClean="0"/>
            <a:t>Заједнички састанак Актива васпитача ПП групе и учитеља првог разреда</a:t>
          </a:r>
          <a:endParaRPr lang="en-US" sz="1800" kern="1200" dirty="0"/>
        </a:p>
      </dsp:txBody>
      <dsp:txXfrm>
        <a:off x="1677923" y="28610"/>
        <a:ext cx="7178040" cy="509183"/>
      </dsp:txXfrm>
    </dsp:sp>
    <dsp:sp modelId="{96677704-616A-4FD7-93B7-A77252ABBDDE}">
      <dsp:nvSpPr>
        <dsp:cNvPr id="0" name=""/>
        <dsp:cNvSpPr/>
      </dsp:nvSpPr>
      <dsp:spPr>
        <a:xfrm>
          <a:off x="1540763" y="537793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E9A01-450C-4F5D-A45E-20ED23ECAFF4}">
      <dsp:nvSpPr>
        <dsp:cNvPr id="0" name=""/>
        <dsp:cNvSpPr/>
      </dsp:nvSpPr>
      <dsp:spPr>
        <a:xfrm>
          <a:off x="1677923" y="563252"/>
          <a:ext cx="7178040" cy="50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 smtClean="0"/>
            <a:t>Организована посета припремне групе школи</a:t>
          </a:r>
          <a:endParaRPr lang="en-US" sz="1800" kern="1200" dirty="0"/>
        </a:p>
      </dsp:txBody>
      <dsp:txXfrm>
        <a:off x="1677923" y="563252"/>
        <a:ext cx="7178040" cy="509183"/>
      </dsp:txXfrm>
    </dsp:sp>
    <dsp:sp modelId="{9AA6FA24-F6CC-4513-81A1-A9F28B6547CA}">
      <dsp:nvSpPr>
        <dsp:cNvPr id="0" name=""/>
        <dsp:cNvSpPr/>
      </dsp:nvSpPr>
      <dsp:spPr>
        <a:xfrm>
          <a:off x="1540763" y="1072436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C92118-9477-4672-84EE-45ADD36276BB}">
      <dsp:nvSpPr>
        <dsp:cNvPr id="0" name=""/>
        <dsp:cNvSpPr/>
      </dsp:nvSpPr>
      <dsp:spPr>
        <a:xfrm>
          <a:off x="1677923" y="1097895"/>
          <a:ext cx="7178040" cy="50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 smtClean="0"/>
            <a:t>Посета учитеља предшколској установи</a:t>
          </a:r>
          <a:endParaRPr lang="en-US" sz="1800" kern="1200" dirty="0"/>
        </a:p>
      </dsp:txBody>
      <dsp:txXfrm>
        <a:off x="1677923" y="1097895"/>
        <a:ext cx="7178040" cy="509183"/>
      </dsp:txXfrm>
    </dsp:sp>
    <dsp:sp modelId="{E6ABE140-2181-4645-82B0-D22B8F189BF1}">
      <dsp:nvSpPr>
        <dsp:cNvPr id="0" name=""/>
        <dsp:cNvSpPr/>
      </dsp:nvSpPr>
      <dsp:spPr>
        <a:xfrm>
          <a:off x="1540763" y="1607078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1E3107-3D35-4B3E-98AB-63AA5E7D959E}">
      <dsp:nvSpPr>
        <dsp:cNvPr id="0" name=""/>
        <dsp:cNvSpPr/>
      </dsp:nvSpPr>
      <dsp:spPr>
        <a:xfrm>
          <a:off x="1677923" y="1632538"/>
          <a:ext cx="7178040" cy="50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 smtClean="0"/>
            <a:t>Узајамно присусто родитељским састанцима и састнцима стручних актива</a:t>
          </a:r>
          <a:endParaRPr lang="en-US" sz="1800" kern="1200" dirty="0"/>
        </a:p>
      </dsp:txBody>
      <dsp:txXfrm>
        <a:off x="1677923" y="1632538"/>
        <a:ext cx="7178040" cy="509183"/>
      </dsp:txXfrm>
    </dsp:sp>
    <dsp:sp modelId="{D7646136-3732-440F-ADE0-6F086B354F6D}">
      <dsp:nvSpPr>
        <dsp:cNvPr id="0" name=""/>
        <dsp:cNvSpPr/>
      </dsp:nvSpPr>
      <dsp:spPr>
        <a:xfrm>
          <a:off x="1540763" y="2141721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39E41-8F7E-4501-8CD3-1DB2D11C6DB3}">
      <dsp:nvSpPr>
        <dsp:cNvPr id="0" name=""/>
        <dsp:cNvSpPr/>
      </dsp:nvSpPr>
      <dsp:spPr>
        <a:xfrm>
          <a:off x="1677923" y="2167180"/>
          <a:ext cx="7178040" cy="50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 smtClean="0"/>
            <a:t>Повремено укључивање васпитача у договоре учитеља и стручниих служби у школи</a:t>
          </a:r>
          <a:endParaRPr lang="en-US" sz="1800" kern="1200" dirty="0"/>
        </a:p>
      </dsp:txBody>
      <dsp:txXfrm>
        <a:off x="1677923" y="2167180"/>
        <a:ext cx="7178040" cy="509183"/>
      </dsp:txXfrm>
    </dsp:sp>
    <dsp:sp modelId="{2B302966-AF5A-4A7D-99AC-20FA7658E91E}">
      <dsp:nvSpPr>
        <dsp:cNvPr id="0" name=""/>
        <dsp:cNvSpPr/>
      </dsp:nvSpPr>
      <dsp:spPr>
        <a:xfrm>
          <a:off x="1540763" y="2676364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A3CF77-06C3-40B3-B59D-AF95804A942D}">
      <dsp:nvSpPr>
        <dsp:cNvPr id="0" name=""/>
        <dsp:cNvSpPr/>
      </dsp:nvSpPr>
      <dsp:spPr>
        <a:xfrm>
          <a:off x="1677923" y="2701823"/>
          <a:ext cx="7178040" cy="50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 smtClean="0"/>
            <a:t>Заједнички излети, екскурзије, посете, приредбе</a:t>
          </a:r>
          <a:endParaRPr lang="en-US" sz="1800" kern="1200" dirty="0"/>
        </a:p>
      </dsp:txBody>
      <dsp:txXfrm>
        <a:off x="1677923" y="2701823"/>
        <a:ext cx="7178040" cy="509183"/>
      </dsp:txXfrm>
    </dsp:sp>
    <dsp:sp modelId="{C3F88F5A-60FC-4641-AEF4-9975FDEF99F0}">
      <dsp:nvSpPr>
        <dsp:cNvPr id="0" name=""/>
        <dsp:cNvSpPr/>
      </dsp:nvSpPr>
      <dsp:spPr>
        <a:xfrm>
          <a:off x="1540763" y="3211006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2C42F1-F421-4BF6-BC2E-A7590F133733}">
      <dsp:nvSpPr>
        <dsp:cNvPr id="0" name=""/>
        <dsp:cNvSpPr/>
      </dsp:nvSpPr>
      <dsp:spPr>
        <a:xfrm>
          <a:off x="1677923" y="3236466"/>
          <a:ext cx="7178040" cy="50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 smtClean="0"/>
            <a:t>Заједничко коришћње простора и опреме, терена,...</a:t>
          </a:r>
          <a:endParaRPr lang="en-US" sz="1800" kern="1200" dirty="0"/>
        </a:p>
      </dsp:txBody>
      <dsp:txXfrm>
        <a:off x="1677923" y="3236466"/>
        <a:ext cx="7178040" cy="509183"/>
      </dsp:txXfrm>
    </dsp:sp>
    <dsp:sp modelId="{71A0F2FE-42F6-4DE1-B429-289799BE0AAE}">
      <dsp:nvSpPr>
        <dsp:cNvPr id="0" name=""/>
        <dsp:cNvSpPr/>
      </dsp:nvSpPr>
      <dsp:spPr>
        <a:xfrm>
          <a:off x="1540763" y="3745649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F9222F-291D-43E7-BB98-9F15A0D7075F}">
      <dsp:nvSpPr>
        <dsp:cNvPr id="0" name=""/>
        <dsp:cNvSpPr/>
      </dsp:nvSpPr>
      <dsp:spPr>
        <a:xfrm>
          <a:off x="1677923" y="3771108"/>
          <a:ext cx="7178040" cy="50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 smtClean="0"/>
            <a:t>Узајамне посете васпитача и учитеља угледним активностима</a:t>
          </a:r>
          <a:endParaRPr lang="en-US" sz="1800" kern="1200" dirty="0"/>
        </a:p>
      </dsp:txBody>
      <dsp:txXfrm>
        <a:off x="1677923" y="3771108"/>
        <a:ext cx="7178040" cy="509183"/>
      </dsp:txXfrm>
    </dsp:sp>
    <dsp:sp modelId="{17C23658-C80B-42CA-AC44-BB69D28B9848}">
      <dsp:nvSpPr>
        <dsp:cNvPr id="0" name=""/>
        <dsp:cNvSpPr/>
      </dsp:nvSpPr>
      <dsp:spPr>
        <a:xfrm>
          <a:off x="1540763" y="4280292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446B41-9608-43AB-B27F-DD4BE4A7FE59}">
      <dsp:nvSpPr>
        <dsp:cNvPr id="0" name=""/>
        <dsp:cNvSpPr/>
      </dsp:nvSpPr>
      <dsp:spPr>
        <a:xfrm>
          <a:off x="1677923" y="4305751"/>
          <a:ext cx="7178040" cy="50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 smtClean="0"/>
            <a:t>Међусбно информисање и лонгитудинално праћење дечијег развоја</a:t>
          </a:r>
          <a:endParaRPr lang="en-US" sz="1800" kern="1200" dirty="0"/>
        </a:p>
      </dsp:txBody>
      <dsp:txXfrm>
        <a:off x="1677923" y="4305751"/>
        <a:ext cx="7178040" cy="509183"/>
      </dsp:txXfrm>
    </dsp:sp>
    <dsp:sp modelId="{3918E61A-D2C5-4137-BF92-8002E40F85EB}">
      <dsp:nvSpPr>
        <dsp:cNvPr id="0" name=""/>
        <dsp:cNvSpPr/>
      </dsp:nvSpPr>
      <dsp:spPr>
        <a:xfrm>
          <a:off x="1540763" y="4814934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4B4529-7F02-492F-A734-09142F19D8D1}">
      <dsp:nvSpPr>
        <dsp:cNvPr id="0" name=""/>
        <dsp:cNvSpPr/>
      </dsp:nvSpPr>
      <dsp:spPr>
        <a:xfrm>
          <a:off x="1677923" y="4840393"/>
          <a:ext cx="7178040" cy="50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 smtClean="0"/>
            <a:t>Узајамна методичка саветовања и усавршавања</a:t>
          </a:r>
          <a:endParaRPr lang="en-US" sz="1800" kern="1200" dirty="0"/>
        </a:p>
      </dsp:txBody>
      <dsp:txXfrm>
        <a:off x="1677923" y="4840393"/>
        <a:ext cx="7178040" cy="509183"/>
      </dsp:txXfrm>
    </dsp:sp>
    <dsp:sp modelId="{AD9D4F2E-A549-49DE-B0BC-E84BFFCDABEB}">
      <dsp:nvSpPr>
        <dsp:cNvPr id="0" name=""/>
        <dsp:cNvSpPr/>
      </dsp:nvSpPr>
      <dsp:spPr>
        <a:xfrm>
          <a:off x="1540763" y="5349577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40F13-40CD-4F61-BC49-F02C9BA3E54D}">
      <dsp:nvSpPr>
        <dsp:cNvPr id="0" name=""/>
        <dsp:cNvSpPr/>
      </dsp:nvSpPr>
      <dsp:spPr>
        <a:xfrm>
          <a:off x="1677923" y="5375036"/>
          <a:ext cx="7178040" cy="50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kern="1200" dirty="0" smtClean="0"/>
            <a:t>Заједничке анализе постигнућа ученика</a:t>
          </a:r>
          <a:endParaRPr lang="en-US" sz="1800" kern="1200" dirty="0"/>
        </a:p>
      </dsp:txBody>
      <dsp:txXfrm>
        <a:off x="1677923" y="5375036"/>
        <a:ext cx="7178040" cy="509183"/>
      </dsp:txXfrm>
    </dsp:sp>
    <dsp:sp modelId="{095D37F9-9C4F-4BDD-B76B-2CAD9C8C651F}">
      <dsp:nvSpPr>
        <dsp:cNvPr id="0" name=""/>
        <dsp:cNvSpPr/>
      </dsp:nvSpPr>
      <dsp:spPr>
        <a:xfrm>
          <a:off x="1540763" y="588422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EA7D18-62DD-4E64-94DA-FA6C1177C8F6}">
      <dsp:nvSpPr>
        <dsp:cNvPr id="0" name=""/>
        <dsp:cNvSpPr/>
      </dsp:nvSpPr>
      <dsp:spPr>
        <a:xfrm>
          <a:off x="1677923" y="5909679"/>
          <a:ext cx="7178040" cy="509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677923" y="5909679"/>
        <a:ext cx="7178040" cy="509183"/>
      </dsp:txXfrm>
    </dsp:sp>
    <dsp:sp modelId="{9BB79FA2-B009-433A-BF09-2045FE96E41A}">
      <dsp:nvSpPr>
        <dsp:cNvPr id="0" name=""/>
        <dsp:cNvSpPr/>
      </dsp:nvSpPr>
      <dsp:spPr>
        <a:xfrm>
          <a:off x="1540763" y="6418862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8CD1-F084-4C3B-9A1B-803FBD33F08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023-9056-42D9-910A-2E52B0A0649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8CD1-F084-4C3B-9A1B-803FBD33F08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023-9056-42D9-910A-2E52B0A06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8CD1-F084-4C3B-9A1B-803FBD33F08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023-9056-42D9-910A-2E52B0A06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8CD1-F084-4C3B-9A1B-803FBD33F08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023-9056-42D9-910A-2E52B0A06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8CD1-F084-4C3B-9A1B-803FBD33F08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023-9056-42D9-910A-2E52B0A0649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8CD1-F084-4C3B-9A1B-803FBD33F08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023-9056-42D9-910A-2E52B0A06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8CD1-F084-4C3B-9A1B-803FBD33F08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023-9056-42D9-910A-2E52B0A0649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8CD1-F084-4C3B-9A1B-803FBD33F08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023-9056-42D9-910A-2E52B0A06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8CD1-F084-4C3B-9A1B-803FBD33F08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023-9056-42D9-910A-2E52B0A06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8CD1-F084-4C3B-9A1B-803FBD33F08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023-9056-42D9-910A-2E52B0A0649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8CD1-F084-4C3B-9A1B-803FBD33F08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95023-9056-42D9-910A-2E52B0A06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E48CD1-F084-4C3B-9A1B-803FBD33F08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E995023-9056-42D9-910A-2E52B0A064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848600" cy="2822153"/>
          </a:xfrm>
        </p:spPr>
        <p:txBody>
          <a:bodyPr>
            <a:normAutofit fontScale="90000"/>
          </a:bodyPr>
          <a:lstStyle/>
          <a:p>
            <a:r>
              <a:rPr lang="sr-Cyrl-BA" sz="4000" b="1" dirty="0" smtClean="0"/>
              <a:t>МВОР </a:t>
            </a:r>
            <a:br>
              <a:rPr lang="sr-Cyrl-BA" sz="4000" b="1" dirty="0" smtClean="0"/>
            </a:br>
            <a:r>
              <a:rPr lang="sr-Cyrl-BA" sz="4000" b="1" dirty="0" smtClean="0"/>
              <a:t>САРАДЊА ПРЕДШКОЛСКЕ УСТАНОВЕ И ШКОЛЕ У ПРИПРЕМИ ДЕЦЕ ЗА ПОЛАЗАК У ШКОЛУ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BA" dirty="0" smtClean="0"/>
              <a:t>Каменов, Емил (1995). Модел </a:t>
            </a:r>
            <a:r>
              <a:rPr lang="sr-Cyrl-BA" i="1" dirty="0" smtClean="0"/>
              <a:t>Основа програма васпитно-образовног рада са предшколском децом</a:t>
            </a:r>
            <a:r>
              <a:rPr lang="sr-Cyrl-BA" dirty="0" smtClean="0"/>
              <a:t>. Нови Сад: Одсек за педагогију Филозофског факултета; Виша школа за образовање васпитача у Кикинди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8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Сарадња кадра у ПУ и школи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822511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6580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Специфичности ПУ (разлике у односу на школу)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662180"/>
              </p:ext>
            </p:extLst>
          </p:nvPr>
        </p:nvGraphicFramePr>
        <p:xfrm>
          <a:off x="0" y="1600200"/>
          <a:ext cx="925252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014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007182"/>
              </p:ext>
            </p:extLst>
          </p:nvPr>
        </p:nvGraphicFramePr>
        <p:xfrm>
          <a:off x="-108520" y="0"/>
          <a:ext cx="925252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3507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sr-Cyrl-BA" dirty="0" smtClean="0"/>
              <a:t>Основни захтеви за успешну сарадњу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236164"/>
              </p:ext>
            </p:extLst>
          </p:nvPr>
        </p:nvGraphicFramePr>
        <p:xfrm>
          <a:off x="0" y="908720"/>
          <a:ext cx="91440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096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306143"/>
              </p:ext>
            </p:extLst>
          </p:nvPr>
        </p:nvGraphicFramePr>
        <p:xfrm>
          <a:off x="0" y="404664"/>
          <a:ext cx="9144000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432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219</TotalTime>
  <Words>263</Words>
  <Application>Microsoft Office PowerPoint</Application>
  <PresentationFormat>On-screen Show (4:3)</PresentationFormat>
  <Paragraphs>44</Paragraphs>
  <Slides>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МВОР  САРАДЊА ПРЕДШКОЛСКЕ УСТАНОВЕ И ШКОЛЕ У ПРИПРЕМИ ДЕЦЕ ЗА ПОЛАЗАК У ШКОЛУ</vt:lpstr>
      <vt:lpstr>Сарадња кадра у ПУ и школи</vt:lpstr>
      <vt:lpstr>Специфичности ПУ (разлике у односу на школу)</vt:lpstr>
      <vt:lpstr>PowerPoint Presentation</vt:lpstr>
      <vt:lpstr>Основни захтеви за успешну сарадњу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Emina</dc:creator>
  <cp:lastModifiedBy>Emina</cp:lastModifiedBy>
  <cp:revision>20</cp:revision>
  <dcterms:created xsi:type="dcterms:W3CDTF">2017-11-06T19:28:37Z</dcterms:created>
  <dcterms:modified xsi:type="dcterms:W3CDTF">2017-11-14T22:47:28Z</dcterms:modified>
</cp:coreProperties>
</file>