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FC37A"/>
    <a:srgbClr val="F2B300"/>
    <a:srgbClr val="2AA1CB"/>
    <a:srgbClr val="F94753"/>
    <a:srgbClr val="436681"/>
    <a:srgbClr val="83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E99D3-A4D9-4C03-9C61-6FCB8050AB98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F27C61-75A7-4345-9FBA-CC8674D7C7BD}">
      <dgm:prSet phldrT="[Text]"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Концепција </a:t>
          </a:r>
          <a:r>
            <a:rPr lang="sr-Latn-RS" i="1" dirty="0" smtClean="0">
              <a:solidFill>
                <a:schemeClr val="bg1"/>
              </a:solidFill>
            </a:rPr>
            <a:t>O</a:t>
          </a:r>
          <a:r>
            <a:rPr lang="sr-Cyrl-RS" i="1" dirty="0" smtClean="0">
              <a:solidFill>
                <a:schemeClr val="bg1"/>
              </a:solidFill>
            </a:rPr>
            <a:t>снова програма</a:t>
          </a:r>
          <a:r>
            <a:rPr lang="sr-Latn-RS" i="1" dirty="0" smtClean="0">
              <a:solidFill>
                <a:schemeClr val="bg1"/>
              </a:solidFill>
            </a:rPr>
            <a:t>...</a:t>
          </a:r>
          <a:endParaRPr lang="en-US" i="1" dirty="0">
            <a:solidFill>
              <a:schemeClr val="bg1"/>
            </a:solidFill>
          </a:endParaRPr>
        </a:p>
      </dgm:t>
    </dgm:pt>
    <dgm:pt modelId="{F36A186E-E970-440E-ADE2-C455C5C9DEA7}" type="parTrans" cxnId="{52F1EBE9-C334-47F4-A996-9DE0E2A7E172}">
      <dgm:prSet/>
      <dgm:spPr/>
      <dgm:t>
        <a:bodyPr/>
        <a:lstStyle/>
        <a:p>
          <a:endParaRPr lang="en-US"/>
        </a:p>
      </dgm:t>
    </dgm:pt>
    <dgm:pt modelId="{97E29F68-5C4A-40F5-B392-A22837A735A2}" type="sibTrans" cxnId="{52F1EBE9-C334-47F4-A996-9DE0E2A7E172}">
      <dgm:prSet/>
      <dgm:spPr/>
      <dgm:t>
        <a:bodyPr/>
        <a:lstStyle/>
        <a:p>
          <a:endParaRPr lang="en-US"/>
        </a:p>
      </dgm:t>
    </dgm:pt>
    <dgm:pt modelId="{FFB541ED-7182-4853-8C18-A9CADBDDB092}">
      <dgm:prSet phldrT="[Text]"/>
      <dgm:spPr/>
      <dgm:t>
        <a:bodyPr/>
        <a:lstStyle/>
        <a:p>
          <a:r>
            <a:rPr lang="sr-Cyrl-RS" dirty="0" smtClean="0"/>
            <a:t>Полазишта</a:t>
          </a:r>
          <a:endParaRPr lang="en-US" dirty="0"/>
        </a:p>
      </dgm:t>
    </dgm:pt>
    <dgm:pt modelId="{43C1B90A-FF3E-464C-BB0D-C6529D835B98}" type="parTrans" cxnId="{39B77CFC-54A1-4CA9-BC23-0D90C327CF6D}">
      <dgm:prSet/>
      <dgm:spPr/>
      <dgm:t>
        <a:bodyPr/>
        <a:lstStyle/>
        <a:p>
          <a:endParaRPr lang="en-US"/>
        </a:p>
      </dgm:t>
    </dgm:pt>
    <dgm:pt modelId="{D49D1564-8517-4F05-A9CD-4CF66C7DE6E5}" type="sibTrans" cxnId="{39B77CFC-54A1-4CA9-BC23-0D90C327CF6D}">
      <dgm:prSet/>
      <dgm:spPr/>
      <dgm:t>
        <a:bodyPr/>
        <a:lstStyle/>
        <a:p>
          <a:endParaRPr lang="en-US"/>
        </a:p>
      </dgm:t>
    </dgm:pt>
    <dgm:pt modelId="{57A424C0-C911-4303-BFE2-417F74F3E19F}">
      <dgm:prSet phldrT="[Text]"/>
      <dgm:spPr/>
      <dgm:t>
        <a:bodyPr/>
        <a:lstStyle/>
        <a:p>
          <a:r>
            <a:rPr lang="sr-Cyrl-RS" dirty="0" smtClean="0"/>
            <a:t>Циљеви</a:t>
          </a:r>
          <a:endParaRPr lang="en-US" dirty="0"/>
        </a:p>
      </dgm:t>
    </dgm:pt>
    <dgm:pt modelId="{95D7A9D8-BDE7-4589-AD7E-A6C37E60BE8D}" type="parTrans" cxnId="{ED32FE86-150E-44D1-B4FD-B050451C764F}">
      <dgm:prSet/>
      <dgm:spPr/>
      <dgm:t>
        <a:bodyPr/>
        <a:lstStyle/>
        <a:p>
          <a:endParaRPr lang="en-US"/>
        </a:p>
      </dgm:t>
    </dgm:pt>
    <dgm:pt modelId="{EA92FE7D-6B85-4B26-985B-02FBE3C8B600}" type="sibTrans" cxnId="{ED32FE86-150E-44D1-B4FD-B050451C764F}">
      <dgm:prSet/>
      <dgm:spPr/>
      <dgm:t>
        <a:bodyPr/>
        <a:lstStyle/>
        <a:p>
          <a:endParaRPr lang="en-US"/>
        </a:p>
      </dgm:t>
    </dgm:pt>
    <dgm:pt modelId="{FE38135C-C745-4D2E-B5D9-176B11809C8F}">
      <dgm:prSet phldrT="[Text]"/>
      <dgm:spPr/>
      <dgm:t>
        <a:bodyPr/>
        <a:lstStyle/>
        <a:p>
          <a:r>
            <a:rPr lang="sr-Cyrl-RS" dirty="0" smtClean="0"/>
            <a:t>Од основа до реалног програма</a:t>
          </a:r>
          <a:endParaRPr lang="en-US" dirty="0"/>
        </a:p>
      </dgm:t>
    </dgm:pt>
    <dgm:pt modelId="{8DC329F2-8A1B-436C-96B6-4430545D4B48}" type="parTrans" cxnId="{F0D6943A-369C-4577-919B-43B8B4EECB79}">
      <dgm:prSet/>
      <dgm:spPr/>
      <dgm:t>
        <a:bodyPr/>
        <a:lstStyle/>
        <a:p>
          <a:endParaRPr lang="en-US"/>
        </a:p>
      </dgm:t>
    </dgm:pt>
    <dgm:pt modelId="{6C5FE83F-B370-4242-8112-4FC7ED0BA6F2}" type="sibTrans" cxnId="{F0D6943A-369C-4577-919B-43B8B4EECB79}">
      <dgm:prSet/>
      <dgm:spPr/>
      <dgm:t>
        <a:bodyPr/>
        <a:lstStyle/>
        <a:p>
          <a:endParaRPr lang="en-US"/>
        </a:p>
      </dgm:t>
    </dgm:pt>
    <dgm:pt modelId="{3A0FC08D-D4B6-46BB-8937-54CDCFC7CF9C}">
      <dgm:prSet phldrT="[Text]"/>
      <dgm:spPr/>
      <dgm:t>
        <a:bodyPr/>
        <a:lstStyle/>
        <a:p>
          <a:r>
            <a:rPr lang="sr-Cyrl-RS" dirty="0" smtClean="0"/>
            <a:t>Подршка добробити кроз односе и делање</a:t>
          </a:r>
          <a:endParaRPr lang="en-US" dirty="0"/>
        </a:p>
      </dgm:t>
    </dgm:pt>
    <dgm:pt modelId="{6C10225F-83BE-4D94-B362-D21C66C5733E}" type="parTrans" cxnId="{522E6475-EBA1-4D3D-B9B9-8A612E139302}">
      <dgm:prSet/>
      <dgm:spPr/>
      <dgm:t>
        <a:bodyPr/>
        <a:lstStyle/>
        <a:p>
          <a:endParaRPr lang="en-US"/>
        </a:p>
      </dgm:t>
    </dgm:pt>
    <dgm:pt modelId="{D469081D-00BD-41D3-BC0B-26C0683799CC}" type="sibTrans" cxnId="{522E6475-EBA1-4D3D-B9B9-8A612E139302}">
      <dgm:prSet/>
      <dgm:spPr/>
      <dgm:t>
        <a:bodyPr/>
        <a:lstStyle/>
        <a:p>
          <a:endParaRPr lang="en-US"/>
        </a:p>
      </dgm:t>
    </dgm:pt>
    <dgm:pt modelId="{4DF9ACD4-EAE8-4F75-9829-47DB9265D838}">
      <dgm:prSet phldrT="[Text]"/>
      <dgm:spPr/>
      <dgm:t>
        <a:bodyPr/>
        <a:lstStyle/>
        <a:p>
          <a:r>
            <a:rPr lang="sr-Cyrl-RS" dirty="0" smtClean="0"/>
            <a:t>ПУ-контекст реалног програма</a:t>
          </a:r>
          <a:endParaRPr lang="en-US" dirty="0"/>
        </a:p>
      </dgm:t>
    </dgm:pt>
    <dgm:pt modelId="{0E340534-1227-4B73-8F8D-C44DDF571AE0}" type="parTrans" cxnId="{90927B3A-0BCF-4853-93D1-2D3E1E116218}">
      <dgm:prSet/>
      <dgm:spPr/>
      <dgm:t>
        <a:bodyPr/>
        <a:lstStyle/>
        <a:p>
          <a:endParaRPr lang="en-US"/>
        </a:p>
      </dgm:t>
    </dgm:pt>
    <dgm:pt modelId="{69E1CA50-2CE3-4EF1-A741-56065AEE744C}" type="sibTrans" cxnId="{90927B3A-0BCF-4853-93D1-2D3E1E116218}">
      <dgm:prSet/>
      <dgm:spPr/>
      <dgm:t>
        <a:bodyPr/>
        <a:lstStyle/>
        <a:p>
          <a:endParaRPr lang="en-US"/>
        </a:p>
      </dgm:t>
    </dgm:pt>
    <dgm:pt modelId="{D15A571F-972F-467B-964A-9B4F56D45733}">
      <dgm:prSet/>
      <dgm:spPr/>
      <dgm:t>
        <a:bodyPr/>
        <a:lstStyle/>
        <a:p>
          <a:r>
            <a:rPr lang="sr-Cyrl-RS" dirty="0" smtClean="0"/>
            <a:t>Стратегије развијања програма</a:t>
          </a:r>
          <a:endParaRPr lang="en-US" dirty="0"/>
        </a:p>
      </dgm:t>
    </dgm:pt>
    <dgm:pt modelId="{E2E73C3E-3908-4209-A544-D3205895FB92}" type="parTrans" cxnId="{81931CCD-F3D2-4922-9EEE-BB1733C18475}">
      <dgm:prSet/>
      <dgm:spPr/>
      <dgm:t>
        <a:bodyPr/>
        <a:lstStyle/>
        <a:p>
          <a:endParaRPr lang="en-US"/>
        </a:p>
      </dgm:t>
    </dgm:pt>
    <dgm:pt modelId="{100F58D4-B1D4-45D1-AE5B-3718E27152CD}" type="sibTrans" cxnId="{81931CCD-F3D2-4922-9EEE-BB1733C18475}">
      <dgm:prSet/>
      <dgm:spPr/>
      <dgm:t>
        <a:bodyPr/>
        <a:lstStyle/>
        <a:p>
          <a:endParaRPr lang="en-US"/>
        </a:p>
      </dgm:t>
    </dgm:pt>
    <dgm:pt modelId="{3FE0627A-5CCA-4CAB-AEFC-349FF38B3452}" type="pres">
      <dgm:prSet presAssocID="{457E99D3-A4D9-4C03-9C61-6FCB8050AB9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67B833-1079-4D86-8886-EAEC3A8EA039}" type="pres">
      <dgm:prSet presAssocID="{EEF27C61-75A7-4345-9FBA-CC8674D7C7BD}" presName="posSpace" presStyleCnt="0"/>
      <dgm:spPr/>
    </dgm:pt>
    <dgm:pt modelId="{683B2A57-5C93-4472-BBDD-41974D764537}" type="pres">
      <dgm:prSet presAssocID="{EEF27C61-75A7-4345-9FBA-CC8674D7C7BD}" presName="vertFlow" presStyleCnt="0"/>
      <dgm:spPr/>
    </dgm:pt>
    <dgm:pt modelId="{DA19E8B2-8925-43EB-B451-2CE6D2D1123D}" type="pres">
      <dgm:prSet presAssocID="{EEF27C61-75A7-4345-9FBA-CC8674D7C7BD}" presName="topSpace" presStyleCnt="0"/>
      <dgm:spPr/>
    </dgm:pt>
    <dgm:pt modelId="{0B20BD63-0804-4E4B-A0C7-69FC38BE5783}" type="pres">
      <dgm:prSet presAssocID="{EEF27C61-75A7-4345-9FBA-CC8674D7C7BD}" presName="firstComp" presStyleCnt="0"/>
      <dgm:spPr/>
    </dgm:pt>
    <dgm:pt modelId="{ED0D2BA0-51E9-498C-8008-0A5B87605D13}" type="pres">
      <dgm:prSet presAssocID="{EEF27C61-75A7-4345-9FBA-CC8674D7C7BD}" presName="firstChild" presStyleLbl="bgAccFollowNode1" presStyleIdx="0" presStyleCnt="5"/>
      <dgm:spPr/>
      <dgm:t>
        <a:bodyPr/>
        <a:lstStyle/>
        <a:p>
          <a:endParaRPr lang="en-US"/>
        </a:p>
      </dgm:t>
    </dgm:pt>
    <dgm:pt modelId="{DDB659E9-D573-4C35-A5BC-CA6EE8E004B9}" type="pres">
      <dgm:prSet presAssocID="{EEF27C61-75A7-4345-9FBA-CC8674D7C7BD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46893-73EF-49C9-B2F2-E56CE71C522B}" type="pres">
      <dgm:prSet presAssocID="{57A424C0-C911-4303-BFE2-417F74F3E19F}" presName="comp" presStyleCnt="0"/>
      <dgm:spPr/>
    </dgm:pt>
    <dgm:pt modelId="{61C4CC22-34CE-4E00-B74A-5A51C1BA0086}" type="pres">
      <dgm:prSet presAssocID="{57A424C0-C911-4303-BFE2-417F74F3E19F}" presName="child" presStyleLbl="bgAccFollowNode1" presStyleIdx="1" presStyleCnt="5"/>
      <dgm:spPr/>
      <dgm:t>
        <a:bodyPr/>
        <a:lstStyle/>
        <a:p>
          <a:endParaRPr lang="en-US"/>
        </a:p>
      </dgm:t>
    </dgm:pt>
    <dgm:pt modelId="{9B093A9E-2615-4023-9928-BE6DD975C99F}" type="pres">
      <dgm:prSet presAssocID="{57A424C0-C911-4303-BFE2-417F74F3E19F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7E864-0A0C-4936-8C86-3AC9806C98BB}" type="pres">
      <dgm:prSet presAssocID="{EEF27C61-75A7-4345-9FBA-CC8674D7C7BD}" presName="negSpace" presStyleCnt="0"/>
      <dgm:spPr/>
    </dgm:pt>
    <dgm:pt modelId="{F70B5E58-0EFA-46A2-9CFB-432E2F5EA6C0}" type="pres">
      <dgm:prSet presAssocID="{EEF27C61-75A7-4345-9FBA-CC8674D7C7BD}" presName="circle" presStyleLbl="node1" presStyleIdx="0" presStyleCnt="2"/>
      <dgm:spPr/>
      <dgm:t>
        <a:bodyPr/>
        <a:lstStyle/>
        <a:p>
          <a:endParaRPr lang="en-US"/>
        </a:p>
      </dgm:t>
    </dgm:pt>
    <dgm:pt modelId="{3E952502-9112-4D03-BCA9-D82E90C01E22}" type="pres">
      <dgm:prSet presAssocID="{97E29F68-5C4A-40F5-B392-A22837A735A2}" presName="transSpace" presStyleCnt="0"/>
      <dgm:spPr/>
    </dgm:pt>
    <dgm:pt modelId="{C731775B-F7CB-4B40-955F-3FBC457942E6}" type="pres">
      <dgm:prSet presAssocID="{FE38135C-C745-4D2E-B5D9-176B11809C8F}" presName="posSpace" presStyleCnt="0"/>
      <dgm:spPr/>
    </dgm:pt>
    <dgm:pt modelId="{B78159C9-B3DD-4081-8C1A-57673CB756A6}" type="pres">
      <dgm:prSet presAssocID="{FE38135C-C745-4D2E-B5D9-176B11809C8F}" presName="vertFlow" presStyleCnt="0"/>
      <dgm:spPr/>
    </dgm:pt>
    <dgm:pt modelId="{63618D10-46B2-4A87-B590-04424316ADFD}" type="pres">
      <dgm:prSet presAssocID="{FE38135C-C745-4D2E-B5D9-176B11809C8F}" presName="topSpace" presStyleCnt="0"/>
      <dgm:spPr/>
    </dgm:pt>
    <dgm:pt modelId="{F9C8D83B-D029-47D4-A968-60D4475C8A68}" type="pres">
      <dgm:prSet presAssocID="{FE38135C-C745-4D2E-B5D9-176B11809C8F}" presName="firstComp" presStyleCnt="0"/>
      <dgm:spPr/>
    </dgm:pt>
    <dgm:pt modelId="{7D5C740D-2AD2-401E-ACA0-94D921EA4C07}" type="pres">
      <dgm:prSet presAssocID="{FE38135C-C745-4D2E-B5D9-176B11809C8F}" presName="firstChild" presStyleLbl="bgAccFollowNode1" presStyleIdx="2" presStyleCnt="5"/>
      <dgm:spPr/>
      <dgm:t>
        <a:bodyPr/>
        <a:lstStyle/>
        <a:p>
          <a:endParaRPr lang="en-US"/>
        </a:p>
      </dgm:t>
    </dgm:pt>
    <dgm:pt modelId="{37B403B9-DC63-4BA9-B4B1-DBF1BE698113}" type="pres">
      <dgm:prSet presAssocID="{FE38135C-C745-4D2E-B5D9-176B11809C8F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079B3-08D6-41CA-922D-DC347C4F38E0}" type="pres">
      <dgm:prSet presAssocID="{4DF9ACD4-EAE8-4F75-9829-47DB9265D838}" presName="comp" presStyleCnt="0"/>
      <dgm:spPr/>
    </dgm:pt>
    <dgm:pt modelId="{2A8E22DD-8AF4-4282-ABB0-9DF9A54DBEDB}" type="pres">
      <dgm:prSet presAssocID="{4DF9ACD4-EAE8-4F75-9829-47DB9265D838}" presName="child" presStyleLbl="bgAccFollowNode1" presStyleIdx="3" presStyleCnt="5"/>
      <dgm:spPr/>
      <dgm:t>
        <a:bodyPr/>
        <a:lstStyle/>
        <a:p>
          <a:endParaRPr lang="en-US"/>
        </a:p>
      </dgm:t>
    </dgm:pt>
    <dgm:pt modelId="{2D68EA78-201B-4174-AA37-D353D9BB9F81}" type="pres">
      <dgm:prSet presAssocID="{4DF9ACD4-EAE8-4F75-9829-47DB9265D838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0B187-5E7B-43CB-8D7A-EADEDB506F02}" type="pres">
      <dgm:prSet presAssocID="{D15A571F-972F-467B-964A-9B4F56D45733}" presName="comp" presStyleCnt="0"/>
      <dgm:spPr/>
    </dgm:pt>
    <dgm:pt modelId="{E871609B-8E20-4015-93CE-47996656F0B7}" type="pres">
      <dgm:prSet presAssocID="{D15A571F-972F-467B-964A-9B4F56D45733}" presName="child" presStyleLbl="bgAccFollowNode1" presStyleIdx="4" presStyleCnt="5"/>
      <dgm:spPr/>
      <dgm:t>
        <a:bodyPr/>
        <a:lstStyle/>
        <a:p>
          <a:endParaRPr lang="en-US"/>
        </a:p>
      </dgm:t>
    </dgm:pt>
    <dgm:pt modelId="{9E8E801B-3964-4029-ADCB-D633803DB66E}" type="pres">
      <dgm:prSet presAssocID="{D15A571F-972F-467B-964A-9B4F56D45733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40C01-1A95-45AF-A1C2-756787AE7A88}" type="pres">
      <dgm:prSet presAssocID="{FE38135C-C745-4D2E-B5D9-176B11809C8F}" presName="negSpace" presStyleCnt="0"/>
      <dgm:spPr/>
    </dgm:pt>
    <dgm:pt modelId="{D9D489A2-9C38-4553-8555-51E8DE20EECB}" type="pres">
      <dgm:prSet presAssocID="{FE38135C-C745-4D2E-B5D9-176B11809C8F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0D85D7B8-3DEE-42CB-A485-65E537C4858C}" type="presOf" srcId="{D15A571F-972F-467B-964A-9B4F56D45733}" destId="{9E8E801B-3964-4029-ADCB-D633803DB66E}" srcOrd="1" destOrd="0" presId="urn:microsoft.com/office/officeart/2005/8/layout/hList9"/>
    <dgm:cxn modelId="{FFCE9CB6-CA23-46D7-82BA-EA9C5B07E262}" type="presOf" srcId="{EEF27C61-75A7-4345-9FBA-CC8674D7C7BD}" destId="{F70B5E58-0EFA-46A2-9CFB-432E2F5EA6C0}" srcOrd="0" destOrd="0" presId="urn:microsoft.com/office/officeart/2005/8/layout/hList9"/>
    <dgm:cxn modelId="{90927B3A-0BCF-4853-93D1-2D3E1E116218}" srcId="{FE38135C-C745-4D2E-B5D9-176B11809C8F}" destId="{4DF9ACD4-EAE8-4F75-9829-47DB9265D838}" srcOrd="1" destOrd="0" parTransId="{0E340534-1227-4B73-8F8D-C44DDF571AE0}" sibTransId="{69E1CA50-2CE3-4EF1-A741-56065AEE744C}"/>
    <dgm:cxn modelId="{522E6475-EBA1-4D3D-B9B9-8A612E139302}" srcId="{FE38135C-C745-4D2E-B5D9-176B11809C8F}" destId="{3A0FC08D-D4B6-46BB-8937-54CDCFC7CF9C}" srcOrd="0" destOrd="0" parTransId="{6C10225F-83BE-4D94-B362-D21C66C5733E}" sibTransId="{D469081D-00BD-41D3-BC0B-26C0683799CC}"/>
    <dgm:cxn modelId="{AB407287-38C7-43B9-A367-B2841DD0146B}" type="presOf" srcId="{FFB541ED-7182-4853-8C18-A9CADBDDB092}" destId="{ED0D2BA0-51E9-498C-8008-0A5B87605D13}" srcOrd="0" destOrd="0" presId="urn:microsoft.com/office/officeart/2005/8/layout/hList9"/>
    <dgm:cxn modelId="{2343E322-2B9B-42F0-ACFB-51649CC045DC}" type="presOf" srcId="{FFB541ED-7182-4853-8C18-A9CADBDDB092}" destId="{DDB659E9-D573-4C35-A5BC-CA6EE8E004B9}" srcOrd="1" destOrd="0" presId="urn:microsoft.com/office/officeart/2005/8/layout/hList9"/>
    <dgm:cxn modelId="{DEC2683D-AAEA-4978-A343-FF01E4E0924E}" type="presOf" srcId="{57A424C0-C911-4303-BFE2-417F74F3E19F}" destId="{61C4CC22-34CE-4E00-B74A-5A51C1BA0086}" srcOrd="0" destOrd="0" presId="urn:microsoft.com/office/officeart/2005/8/layout/hList9"/>
    <dgm:cxn modelId="{81931CCD-F3D2-4922-9EEE-BB1733C18475}" srcId="{FE38135C-C745-4D2E-B5D9-176B11809C8F}" destId="{D15A571F-972F-467B-964A-9B4F56D45733}" srcOrd="2" destOrd="0" parTransId="{E2E73C3E-3908-4209-A544-D3205895FB92}" sibTransId="{100F58D4-B1D4-45D1-AE5B-3718E27152CD}"/>
    <dgm:cxn modelId="{ED32FE86-150E-44D1-B4FD-B050451C764F}" srcId="{EEF27C61-75A7-4345-9FBA-CC8674D7C7BD}" destId="{57A424C0-C911-4303-BFE2-417F74F3E19F}" srcOrd="1" destOrd="0" parTransId="{95D7A9D8-BDE7-4589-AD7E-A6C37E60BE8D}" sibTransId="{EA92FE7D-6B85-4B26-985B-02FBE3C8B600}"/>
    <dgm:cxn modelId="{1A8D1B45-C20A-40CB-9B34-7A0D9E80D5EB}" type="presOf" srcId="{FE38135C-C745-4D2E-B5D9-176B11809C8F}" destId="{D9D489A2-9C38-4553-8555-51E8DE20EECB}" srcOrd="0" destOrd="0" presId="urn:microsoft.com/office/officeart/2005/8/layout/hList9"/>
    <dgm:cxn modelId="{F0D6943A-369C-4577-919B-43B8B4EECB79}" srcId="{457E99D3-A4D9-4C03-9C61-6FCB8050AB98}" destId="{FE38135C-C745-4D2E-B5D9-176B11809C8F}" srcOrd="1" destOrd="0" parTransId="{8DC329F2-8A1B-436C-96B6-4430545D4B48}" sibTransId="{6C5FE83F-B370-4242-8112-4FC7ED0BA6F2}"/>
    <dgm:cxn modelId="{38ED3B05-D8CE-462E-B38D-236BC12A322F}" type="presOf" srcId="{4DF9ACD4-EAE8-4F75-9829-47DB9265D838}" destId="{2A8E22DD-8AF4-4282-ABB0-9DF9A54DBEDB}" srcOrd="0" destOrd="0" presId="urn:microsoft.com/office/officeart/2005/8/layout/hList9"/>
    <dgm:cxn modelId="{388274E4-AB21-411B-9956-7F5AA5AEE470}" type="presOf" srcId="{57A424C0-C911-4303-BFE2-417F74F3E19F}" destId="{9B093A9E-2615-4023-9928-BE6DD975C99F}" srcOrd="1" destOrd="0" presId="urn:microsoft.com/office/officeart/2005/8/layout/hList9"/>
    <dgm:cxn modelId="{52F1EBE9-C334-47F4-A996-9DE0E2A7E172}" srcId="{457E99D3-A4D9-4C03-9C61-6FCB8050AB98}" destId="{EEF27C61-75A7-4345-9FBA-CC8674D7C7BD}" srcOrd="0" destOrd="0" parTransId="{F36A186E-E970-440E-ADE2-C455C5C9DEA7}" sibTransId="{97E29F68-5C4A-40F5-B392-A22837A735A2}"/>
    <dgm:cxn modelId="{E30BEE36-0B0C-43C0-B0C5-4C1E5D73276C}" type="presOf" srcId="{3A0FC08D-D4B6-46BB-8937-54CDCFC7CF9C}" destId="{37B403B9-DC63-4BA9-B4B1-DBF1BE698113}" srcOrd="1" destOrd="0" presId="urn:microsoft.com/office/officeart/2005/8/layout/hList9"/>
    <dgm:cxn modelId="{A6028571-9298-46B1-8547-20E56BCCF95A}" type="presOf" srcId="{D15A571F-972F-467B-964A-9B4F56D45733}" destId="{E871609B-8E20-4015-93CE-47996656F0B7}" srcOrd="0" destOrd="0" presId="urn:microsoft.com/office/officeart/2005/8/layout/hList9"/>
    <dgm:cxn modelId="{2EB47EA8-3FBE-4A86-A50B-E58BEBEA99DC}" type="presOf" srcId="{457E99D3-A4D9-4C03-9C61-6FCB8050AB98}" destId="{3FE0627A-5CCA-4CAB-AEFC-349FF38B3452}" srcOrd="0" destOrd="0" presId="urn:microsoft.com/office/officeart/2005/8/layout/hList9"/>
    <dgm:cxn modelId="{4ECFF54C-5516-4885-A2C3-0CF618AA28CC}" type="presOf" srcId="{4DF9ACD4-EAE8-4F75-9829-47DB9265D838}" destId="{2D68EA78-201B-4174-AA37-D353D9BB9F81}" srcOrd="1" destOrd="0" presId="urn:microsoft.com/office/officeart/2005/8/layout/hList9"/>
    <dgm:cxn modelId="{8E6438C5-F5F7-4436-8F25-2011947B22D6}" type="presOf" srcId="{3A0FC08D-D4B6-46BB-8937-54CDCFC7CF9C}" destId="{7D5C740D-2AD2-401E-ACA0-94D921EA4C07}" srcOrd="0" destOrd="0" presId="urn:microsoft.com/office/officeart/2005/8/layout/hList9"/>
    <dgm:cxn modelId="{39B77CFC-54A1-4CA9-BC23-0D90C327CF6D}" srcId="{EEF27C61-75A7-4345-9FBA-CC8674D7C7BD}" destId="{FFB541ED-7182-4853-8C18-A9CADBDDB092}" srcOrd="0" destOrd="0" parTransId="{43C1B90A-FF3E-464C-BB0D-C6529D835B98}" sibTransId="{D49D1564-8517-4F05-A9CD-4CF66C7DE6E5}"/>
    <dgm:cxn modelId="{CF9C896C-FB2E-4489-99FE-AF4DF6DF2029}" type="presParOf" srcId="{3FE0627A-5CCA-4CAB-AEFC-349FF38B3452}" destId="{BF67B833-1079-4D86-8886-EAEC3A8EA039}" srcOrd="0" destOrd="0" presId="urn:microsoft.com/office/officeart/2005/8/layout/hList9"/>
    <dgm:cxn modelId="{AA1D36A4-7983-4422-8ECB-CB5FF919E8F8}" type="presParOf" srcId="{3FE0627A-5CCA-4CAB-AEFC-349FF38B3452}" destId="{683B2A57-5C93-4472-BBDD-41974D764537}" srcOrd="1" destOrd="0" presId="urn:microsoft.com/office/officeart/2005/8/layout/hList9"/>
    <dgm:cxn modelId="{EC0A554F-F8B2-41DF-A2A5-B115720DDD9D}" type="presParOf" srcId="{683B2A57-5C93-4472-BBDD-41974D764537}" destId="{DA19E8B2-8925-43EB-B451-2CE6D2D1123D}" srcOrd="0" destOrd="0" presId="urn:microsoft.com/office/officeart/2005/8/layout/hList9"/>
    <dgm:cxn modelId="{F6D22CAE-E5F0-429A-AF5F-4EDE5B381916}" type="presParOf" srcId="{683B2A57-5C93-4472-BBDD-41974D764537}" destId="{0B20BD63-0804-4E4B-A0C7-69FC38BE5783}" srcOrd="1" destOrd="0" presId="urn:microsoft.com/office/officeart/2005/8/layout/hList9"/>
    <dgm:cxn modelId="{CE43730B-5F94-4454-AD77-E3A0DBADB62F}" type="presParOf" srcId="{0B20BD63-0804-4E4B-A0C7-69FC38BE5783}" destId="{ED0D2BA0-51E9-498C-8008-0A5B87605D13}" srcOrd="0" destOrd="0" presId="urn:microsoft.com/office/officeart/2005/8/layout/hList9"/>
    <dgm:cxn modelId="{F48E0822-9528-4AEE-B322-A3A2F0833CE1}" type="presParOf" srcId="{0B20BD63-0804-4E4B-A0C7-69FC38BE5783}" destId="{DDB659E9-D573-4C35-A5BC-CA6EE8E004B9}" srcOrd="1" destOrd="0" presId="urn:microsoft.com/office/officeart/2005/8/layout/hList9"/>
    <dgm:cxn modelId="{B2EB5026-DC2B-4AE5-BDF6-95733B3A44C0}" type="presParOf" srcId="{683B2A57-5C93-4472-BBDD-41974D764537}" destId="{07C46893-73EF-49C9-B2F2-E56CE71C522B}" srcOrd="2" destOrd="0" presId="urn:microsoft.com/office/officeart/2005/8/layout/hList9"/>
    <dgm:cxn modelId="{3E4E0E40-8688-41DC-BD41-36EB67241DF6}" type="presParOf" srcId="{07C46893-73EF-49C9-B2F2-E56CE71C522B}" destId="{61C4CC22-34CE-4E00-B74A-5A51C1BA0086}" srcOrd="0" destOrd="0" presId="urn:microsoft.com/office/officeart/2005/8/layout/hList9"/>
    <dgm:cxn modelId="{A9E48C6E-D2A3-4519-9215-27F1079B11C7}" type="presParOf" srcId="{07C46893-73EF-49C9-B2F2-E56CE71C522B}" destId="{9B093A9E-2615-4023-9928-BE6DD975C99F}" srcOrd="1" destOrd="0" presId="urn:microsoft.com/office/officeart/2005/8/layout/hList9"/>
    <dgm:cxn modelId="{62323F13-EF2C-483C-B55E-7FD2D4CD9FD1}" type="presParOf" srcId="{3FE0627A-5CCA-4CAB-AEFC-349FF38B3452}" destId="{B767E864-0A0C-4936-8C86-3AC9806C98BB}" srcOrd="2" destOrd="0" presId="urn:microsoft.com/office/officeart/2005/8/layout/hList9"/>
    <dgm:cxn modelId="{66BEC8F3-0715-406D-AB89-C921E878D72E}" type="presParOf" srcId="{3FE0627A-5CCA-4CAB-AEFC-349FF38B3452}" destId="{F70B5E58-0EFA-46A2-9CFB-432E2F5EA6C0}" srcOrd="3" destOrd="0" presId="urn:microsoft.com/office/officeart/2005/8/layout/hList9"/>
    <dgm:cxn modelId="{45C732C5-5650-40E6-8C99-C80D4FF756D7}" type="presParOf" srcId="{3FE0627A-5CCA-4CAB-AEFC-349FF38B3452}" destId="{3E952502-9112-4D03-BCA9-D82E90C01E22}" srcOrd="4" destOrd="0" presId="urn:microsoft.com/office/officeart/2005/8/layout/hList9"/>
    <dgm:cxn modelId="{D59B023E-3A99-41D0-9FAF-5FBE85584285}" type="presParOf" srcId="{3FE0627A-5CCA-4CAB-AEFC-349FF38B3452}" destId="{C731775B-F7CB-4B40-955F-3FBC457942E6}" srcOrd="5" destOrd="0" presId="urn:microsoft.com/office/officeart/2005/8/layout/hList9"/>
    <dgm:cxn modelId="{6BC264FA-F1F9-416B-9107-88F3CC87DD2B}" type="presParOf" srcId="{3FE0627A-5CCA-4CAB-AEFC-349FF38B3452}" destId="{B78159C9-B3DD-4081-8C1A-57673CB756A6}" srcOrd="6" destOrd="0" presId="urn:microsoft.com/office/officeart/2005/8/layout/hList9"/>
    <dgm:cxn modelId="{4D53257A-2110-498A-8903-E0DFD14D2559}" type="presParOf" srcId="{B78159C9-B3DD-4081-8C1A-57673CB756A6}" destId="{63618D10-46B2-4A87-B590-04424316ADFD}" srcOrd="0" destOrd="0" presId="urn:microsoft.com/office/officeart/2005/8/layout/hList9"/>
    <dgm:cxn modelId="{667DB430-9AD8-4DD8-AF04-4DF4AEB63558}" type="presParOf" srcId="{B78159C9-B3DD-4081-8C1A-57673CB756A6}" destId="{F9C8D83B-D029-47D4-A968-60D4475C8A68}" srcOrd="1" destOrd="0" presId="urn:microsoft.com/office/officeart/2005/8/layout/hList9"/>
    <dgm:cxn modelId="{C8AB0B56-CF05-450A-B205-BC16D9532398}" type="presParOf" srcId="{F9C8D83B-D029-47D4-A968-60D4475C8A68}" destId="{7D5C740D-2AD2-401E-ACA0-94D921EA4C07}" srcOrd="0" destOrd="0" presId="urn:microsoft.com/office/officeart/2005/8/layout/hList9"/>
    <dgm:cxn modelId="{A6774447-49EB-4A80-B84B-4971AAB23C35}" type="presParOf" srcId="{F9C8D83B-D029-47D4-A968-60D4475C8A68}" destId="{37B403B9-DC63-4BA9-B4B1-DBF1BE698113}" srcOrd="1" destOrd="0" presId="urn:microsoft.com/office/officeart/2005/8/layout/hList9"/>
    <dgm:cxn modelId="{2B06AF69-9897-4F2E-A33F-60BC51A9BF0B}" type="presParOf" srcId="{B78159C9-B3DD-4081-8C1A-57673CB756A6}" destId="{1A0079B3-08D6-41CA-922D-DC347C4F38E0}" srcOrd="2" destOrd="0" presId="urn:microsoft.com/office/officeart/2005/8/layout/hList9"/>
    <dgm:cxn modelId="{3F9AA0E1-6DEC-4B81-9846-DED692F005C4}" type="presParOf" srcId="{1A0079B3-08D6-41CA-922D-DC347C4F38E0}" destId="{2A8E22DD-8AF4-4282-ABB0-9DF9A54DBEDB}" srcOrd="0" destOrd="0" presId="urn:microsoft.com/office/officeart/2005/8/layout/hList9"/>
    <dgm:cxn modelId="{5CE362B9-1E3D-49A0-8BFD-2AD2519FFE32}" type="presParOf" srcId="{1A0079B3-08D6-41CA-922D-DC347C4F38E0}" destId="{2D68EA78-201B-4174-AA37-D353D9BB9F81}" srcOrd="1" destOrd="0" presId="urn:microsoft.com/office/officeart/2005/8/layout/hList9"/>
    <dgm:cxn modelId="{BF585D26-52B8-4CF8-9CBC-0A3F345BDF28}" type="presParOf" srcId="{B78159C9-B3DD-4081-8C1A-57673CB756A6}" destId="{D480B187-5E7B-43CB-8D7A-EADEDB506F02}" srcOrd="3" destOrd="0" presId="urn:microsoft.com/office/officeart/2005/8/layout/hList9"/>
    <dgm:cxn modelId="{BCD8ECD2-AB09-4F5F-B398-011048313012}" type="presParOf" srcId="{D480B187-5E7B-43CB-8D7A-EADEDB506F02}" destId="{E871609B-8E20-4015-93CE-47996656F0B7}" srcOrd="0" destOrd="0" presId="urn:microsoft.com/office/officeart/2005/8/layout/hList9"/>
    <dgm:cxn modelId="{BA51BA7A-390C-43E4-9BEC-4DC9E3E44FE6}" type="presParOf" srcId="{D480B187-5E7B-43CB-8D7A-EADEDB506F02}" destId="{9E8E801B-3964-4029-ADCB-D633803DB66E}" srcOrd="1" destOrd="0" presId="urn:microsoft.com/office/officeart/2005/8/layout/hList9"/>
    <dgm:cxn modelId="{1AB19D4A-C783-461C-8590-B43D339096E2}" type="presParOf" srcId="{3FE0627A-5CCA-4CAB-AEFC-349FF38B3452}" destId="{F2140C01-1A95-45AF-A1C2-756787AE7A88}" srcOrd="7" destOrd="0" presId="urn:microsoft.com/office/officeart/2005/8/layout/hList9"/>
    <dgm:cxn modelId="{34718F7B-226F-488C-8484-E25C6320DCD9}" type="presParOf" srcId="{3FE0627A-5CCA-4CAB-AEFC-349FF38B3452}" destId="{D9D489A2-9C38-4553-8555-51E8DE20EEC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D2BA0-51E9-498C-8008-0A5B87605D13}">
      <dsp:nvSpPr>
        <dsp:cNvPr id="0" name=""/>
        <dsp:cNvSpPr/>
      </dsp:nvSpPr>
      <dsp:spPr>
        <a:xfrm>
          <a:off x="1067633" y="590227"/>
          <a:ext cx="1999468" cy="13336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Полазишта</a:t>
          </a:r>
          <a:endParaRPr lang="en-US" sz="1900" kern="1200" dirty="0"/>
        </a:p>
      </dsp:txBody>
      <dsp:txXfrm>
        <a:off x="1387548" y="590227"/>
        <a:ext cx="1679553" cy="1333645"/>
      </dsp:txXfrm>
    </dsp:sp>
    <dsp:sp modelId="{61C4CC22-34CE-4E00-B74A-5A51C1BA0086}">
      <dsp:nvSpPr>
        <dsp:cNvPr id="0" name=""/>
        <dsp:cNvSpPr/>
      </dsp:nvSpPr>
      <dsp:spPr>
        <a:xfrm>
          <a:off x="1067633" y="1923873"/>
          <a:ext cx="1999468" cy="1333645"/>
        </a:xfrm>
        <a:prstGeom prst="rect">
          <a:avLst/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Циљеви</a:t>
          </a:r>
          <a:endParaRPr lang="en-US" sz="1900" kern="1200" dirty="0"/>
        </a:p>
      </dsp:txBody>
      <dsp:txXfrm>
        <a:off x="1387548" y="1923873"/>
        <a:ext cx="1679553" cy="1333645"/>
      </dsp:txXfrm>
    </dsp:sp>
    <dsp:sp modelId="{F70B5E58-0EFA-46A2-9CFB-432E2F5EA6C0}">
      <dsp:nvSpPr>
        <dsp:cNvPr id="0" name=""/>
        <dsp:cNvSpPr/>
      </dsp:nvSpPr>
      <dsp:spPr>
        <a:xfrm>
          <a:off x="1250" y="57035"/>
          <a:ext cx="1332979" cy="1332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>
              <a:solidFill>
                <a:schemeClr val="bg1"/>
              </a:solidFill>
            </a:rPr>
            <a:t>Концепција </a:t>
          </a:r>
          <a:r>
            <a:rPr lang="sr-Latn-RS" sz="1500" i="1" kern="1200" dirty="0" smtClean="0">
              <a:solidFill>
                <a:schemeClr val="bg1"/>
              </a:solidFill>
            </a:rPr>
            <a:t>O</a:t>
          </a:r>
          <a:r>
            <a:rPr lang="sr-Cyrl-RS" sz="1500" i="1" kern="1200" dirty="0" smtClean="0">
              <a:solidFill>
                <a:schemeClr val="bg1"/>
              </a:solidFill>
            </a:rPr>
            <a:t>снова програма</a:t>
          </a:r>
          <a:r>
            <a:rPr lang="sr-Latn-RS" sz="1500" i="1" kern="1200" dirty="0" smtClean="0">
              <a:solidFill>
                <a:schemeClr val="bg1"/>
              </a:solidFill>
            </a:rPr>
            <a:t>...</a:t>
          </a:r>
          <a:endParaRPr lang="en-US" sz="1500" i="1" kern="1200" dirty="0">
            <a:solidFill>
              <a:schemeClr val="bg1"/>
            </a:solidFill>
          </a:endParaRPr>
        </a:p>
      </dsp:txBody>
      <dsp:txXfrm>
        <a:off x="196460" y="252245"/>
        <a:ext cx="942559" cy="942559"/>
      </dsp:txXfrm>
    </dsp:sp>
    <dsp:sp modelId="{7D5C740D-2AD2-401E-ACA0-94D921EA4C07}">
      <dsp:nvSpPr>
        <dsp:cNvPr id="0" name=""/>
        <dsp:cNvSpPr/>
      </dsp:nvSpPr>
      <dsp:spPr>
        <a:xfrm>
          <a:off x="4400081" y="590227"/>
          <a:ext cx="1999468" cy="1333645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Подршка добробити кроз односе и делање</a:t>
          </a:r>
          <a:endParaRPr lang="en-US" sz="1900" kern="1200" dirty="0"/>
        </a:p>
      </dsp:txBody>
      <dsp:txXfrm>
        <a:off x="4719996" y="590227"/>
        <a:ext cx="1679553" cy="1333645"/>
      </dsp:txXfrm>
    </dsp:sp>
    <dsp:sp modelId="{2A8E22DD-8AF4-4282-ABB0-9DF9A54DBEDB}">
      <dsp:nvSpPr>
        <dsp:cNvPr id="0" name=""/>
        <dsp:cNvSpPr/>
      </dsp:nvSpPr>
      <dsp:spPr>
        <a:xfrm>
          <a:off x="4400081" y="1923873"/>
          <a:ext cx="1999468" cy="1333645"/>
        </a:xfrm>
        <a:prstGeom prst="rect">
          <a:avLst/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ПУ-контекст реалног програма</a:t>
          </a:r>
          <a:endParaRPr lang="en-US" sz="1900" kern="1200" dirty="0"/>
        </a:p>
      </dsp:txBody>
      <dsp:txXfrm>
        <a:off x="4719996" y="1923873"/>
        <a:ext cx="1679553" cy="1333645"/>
      </dsp:txXfrm>
    </dsp:sp>
    <dsp:sp modelId="{E871609B-8E20-4015-93CE-47996656F0B7}">
      <dsp:nvSpPr>
        <dsp:cNvPr id="0" name=""/>
        <dsp:cNvSpPr/>
      </dsp:nvSpPr>
      <dsp:spPr>
        <a:xfrm>
          <a:off x="4400081" y="3257518"/>
          <a:ext cx="1999468" cy="133364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kern="1200" dirty="0" smtClean="0"/>
            <a:t>Стратегије развијања програма</a:t>
          </a:r>
          <a:endParaRPr lang="en-US" sz="1900" kern="1200" dirty="0"/>
        </a:p>
      </dsp:txBody>
      <dsp:txXfrm>
        <a:off x="4719996" y="3257518"/>
        <a:ext cx="1679553" cy="1333645"/>
      </dsp:txXfrm>
    </dsp:sp>
    <dsp:sp modelId="{D9D489A2-9C38-4553-8555-51E8DE20EECB}">
      <dsp:nvSpPr>
        <dsp:cNvPr id="0" name=""/>
        <dsp:cNvSpPr/>
      </dsp:nvSpPr>
      <dsp:spPr>
        <a:xfrm>
          <a:off x="3333697" y="57035"/>
          <a:ext cx="1332979" cy="1332979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Од основа до реалног програма</a:t>
          </a:r>
          <a:endParaRPr lang="en-US" sz="1500" kern="1200" dirty="0"/>
        </a:p>
      </dsp:txBody>
      <dsp:txXfrm>
        <a:off x="3528907" y="252245"/>
        <a:ext cx="942559" cy="942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30425"/>
            <a:ext cx="64008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ysClr val="windowText" lastClr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274638"/>
            <a:ext cx="3886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114800"/>
            <a:ext cx="6324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614613"/>
            <a:ext cx="6324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535113"/>
            <a:ext cx="320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7401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7401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054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6685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052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52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1600200"/>
            <a:ext cx="6400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1534" y="6356350"/>
            <a:ext cx="1659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5867" y="6356350"/>
            <a:ext cx="2252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55934" y="6356350"/>
            <a:ext cx="1659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ysClr val="windowText" lastClr="000000"/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ysClr val="windowText" lastClr="00000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ysClr val="windowText" lastClr="00000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ysClr val="windowText" lastClr="00000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ysClr val="windowText" lastClr="00000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ysClr val="windowText" lastClr="000000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Стратегије васпитача у развијању програма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572000"/>
            <a:ext cx="6400800" cy="609600"/>
          </a:xfrm>
        </p:spPr>
        <p:txBody>
          <a:bodyPr>
            <a:normAutofit fontScale="25000" lnSpcReduction="20000"/>
          </a:bodyPr>
          <a:lstStyle/>
          <a:p>
            <a:r>
              <a:rPr lang="ru-RU" sz="5600" i="1" dirty="0">
                <a:solidFill>
                  <a:schemeClr val="tx1"/>
                </a:solidFill>
              </a:rPr>
              <a:t>Основе програма предшколског васпитања и образовања – Године узлета </a:t>
            </a:r>
            <a:r>
              <a:rPr lang="ru-RU" sz="5600" dirty="0">
                <a:solidFill>
                  <a:schemeClr val="tx1"/>
                </a:solidFill>
              </a:rPr>
              <a:t>(2018). </a:t>
            </a:r>
            <a:r>
              <a:rPr lang="ru-RU" sz="5600" dirty="0"/>
              <a:t>Београд: Министарство просвете, науке и технолошког </a:t>
            </a:r>
            <a:r>
              <a:rPr lang="ru-RU" sz="5600" dirty="0" smtClean="0"/>
              <a:t>развоја</a:t>
            </a:r>
            <a:endParaRPr lang="sr-Latn-RS" sz="5600" dirty="0" smtClean="0"/>
          </a:p>
          <a:p>
            <a:endParaRPr lang="sr-Latn-RS" sz="5600" dirty="0"/>
          </a:p>
          <a:p>
            <a:endParaRPr lang="sr-Latn-RS" sz="5600" dirty="0" smtClean="0"/>
          </a:p>
          <a:p>
            <a:r>
              <a:rPr lang="sr-Cyrl-RS" sz="5600" dirty="0" smtClean="0">
                <a:solidFill>
                  <a:schemeClr val="tx1"/>
                </a:solidFill>
              </a:rPr>
              <a:t>Материјал припремила: Ана Миљковић-Павловић, МА</a:t>
            </a:r>
            <a:r>
              <a:rPr lang="sr-Latn-RS" sz="5600" dirty="0" smtClean="0">
                <a:solidFill>
                  <a:schemeClr val="tx1"/>
                </a:solidFill>
              </a:rPr>
              <a:t>,</a:t>
            </a:r>
            <a:r>
              <a:rPr lang="sr-Cyrl-RS" sz="5600" dirty="0" smtClean="0">
                <a:solidFill>
                  <a:schemeClr val="tx1"/>
                </a:solidFill>
              </a:rPr>
              <a:t> асистент</a:t>
            </a:r>
            <a:endParaRPr lang="ru-RU" sz="5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документа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308442"/>
              </p:ext>
            </p:extLst>
          </p:nvPr>
        </p:nvGraphicFramePr>
        <p:xfrm>
          <a:off x="2514600" y="1600200"/>
          <a:ext cx="6400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9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Callout 1"/>
          <p:cNvSpPr/>
          <p:nvPr/>
        </p:nvSpPr>
        <p:spPr>
          <a:xfrm>
            <a:off x="3733800" y="2209800"/>
            <a:ext cx="3124200" cy="2895600"/>
          </a:xfrm>
          <a:prstGeom prst="quad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b="1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Стратегије </a:t>
            </a:r>
            <a:r>
              <a:rPr lang="sr-Cyrl-RS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васпитача</a:t>
            </a:r>
            <a:r>
              <a:rPr lang="sr-Latn-RS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за развијање </a:t>
            </a:r>
            <a:r>
              <a:rPr lang="sr-Cyrl-RS" b="1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реалног програма</a:t>
            </a:r>
            <a:endParaRPr lang="en-US" sz="16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1025236"/>
            <a:ext cx="3810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Планирање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209800"/>
            <a:ext cx="1143000" cy="2895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sr-Cyrl-RS" dirty="0" smtClean="0"/>
              <a:t>Принципи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00454" y="2209800"/>
            <a:ext cx="1357745" cy="2895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sr-Cyrl-RS" dirty="0" smtClean="0"/>
              <a:t>Заједничко развијање програма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5351318"/>
            <a:ext cx="3810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Праћење, документовање и вредновање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усмерености на односе</a:t>
            </a:r>
            <a:endParaRPr lang="en-US" dirty="0"/>
          </a:p>
          <a:p>
            <a:r>
              <a:rPr lang="sr-Cyrl-RS" dirty="0" smtClean="0"/>
              <a:t>животности</a:t>
            </a:r>
            <a:endParaRPr lang="en-US" dirty="0"/>
          </a:p>
          <a:p>
            <a:r>
              <a:rPr lang="sr-Cyrl-RS" dirty="0" err="1" smtClean="0"/>
              <a:t>интегрисаности</a:t>
            </a:r>
            <a:endParaRPr lang="en-US" dirty="0"/>
          </a:p>
          <a:p>
            <a:r>
              <a:rPr lang="sr-Cyrl-RS" dirty="0" smtClean="0"/>
              <a:t>аутентичности</a:t>
            </a:r>
            <a:endParaRPr lang="en-US" dirty="0"/>
          </a:p>
          <a:p>
            <a:r>
              <a:rPr lang="sr-Cyrl-RS" dirty="0" smtClean="0"/>
              <a:t>ангажованости</a:t>
            </a:r>
            <a:endParaRPr lang="en-US" dirty="0"/>
          </a:p>
          <a:p>
            <a:r>
              <a:rPr lang="sr-Cyrl-RS" dirty="0" smtClean="0"/>
              <a:t>партнерства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274638"/>
            <a:ext cx="6400800" cy="1143000"/>
          </a:xfrm>
        </p:spPr>
        <p:txBody>
          <a:bodyPr/>
          <a:lstStyle/>
          <a:p>
            <a:r>
              <a:rPr lang="sr-Cyrl-RS" dirty="0" smtClean="0"/>
              <a:t>Планирање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90800" y="1447800"/>
            <a:ext cx="6553200" cy="4800600"/>
          </a:xfrm>
        </p:spPr>
        <p:txBody>
          <a:bodyPr>
            <a:normAutofit lnSpcReduction="10000"/>
          </a:bodyPr>
          <a:lstStyle/>
          <a:p>
            <a:r>
              <a:rPr lang="sr-Cyrl-RS" u="sng" dirty="0" smtClean="0"/>
              <a:t>Интегрисан </a:t>
            </a:r>
            <a:r>
              <a:rPr lang="sr-Cyrl-RS" u="sng" dirty="0"/>
              <a:t>приступ </a:t>
            </a:r>
            <a:r>
              <a:rPr lang="sr-Cyrl-RS" u="sng" dirty="0" err="1"/>
              <a:t>тематсог</a:t>
            </a:r>
            <a:r>
              <a:rPr lang="sr-Cyrl-RS" u="sng" dirty="0"/>
              <a:t> и пројектног планирања</a:t>
            </a:r>
            <a:r>
              <a:rPr lang="sr-Cyrl-RS" dirty="0"/>
              <a:t>: простор, организација активности, начин сопственог учешћа (моделовање, проширивање, подупирање...), ресурси, укључивање родитеља и локалне заједнице.</a:t>
            </a:r>
            <a:endParaRPr lang="en-US" dirty="0"/>
          </a:p>
          <a:p>
            <a:r>
              <a:rPr lang="sr-Cyrl-RS" dirty="0" smtClean="0"/>
              <a:t> </a:t>
            </a:r>
            <a:r>
              <a:rPr lang="sr-Cyrl-RS" u="sng" dirty="0"/>
              <a:t>Флексибилно планирање</a:t>
            </a:r>
            <a:endParaRPr lang="en-US" dirty="0"/>
          </a:p>
          <a:p>
            <a:r>
              <a:rPr lang="sr-Cyrl-RS" u="sng" dirty="0" smtClean="0"/>
              <a:t>Документовање </a:t>
            </a:r>
            <a:r>
              <a:rPr lang="sr-Cyrl-RS" u="sng" dirty="0"/>
              <a:t>планирања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800" dirty="0"/>
              <a:t>Заједничко развијање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sr-Cyrl-RS" dirty="0" smtClean="0"/>
              <a:t>охрабривање </a:t>
            </a:r>
            <a:r>
              <a:rPr lang="sr-Cyrl-RS" dirty="0"/>
              <a:t>дечје иницијативе</a:t>
            </a:r>
            <a:endParaRPr lang="en-US" dirty="0"/>
          </a:p>
          <a:p>
            <a:r>
              <a:rPr lang="sr-Cyrl-RS" dirty="0" smtClean="0"/>
              <a:t>консултовање</a:t>
            </a:r>
            <a:endParaRPr lang="en-US" dirty="0"/>
          </a:p>
          <a:p>
            <a:r>
              <a:rPr lang="sr-Cyrl-RS" dirty="0" smtClean="0"/>
              <a:t>моделовање</a:t>
            </a:r>
            <a:endParaRPr lang="en-US" dirty="0"/>
          </a:p>
          <a:p>
            <a:r>
              <a:rPr lang="sr-Cyrl-RS" dirty="0" smtClean="0"/>
              <a:t>подупирање</a:t>
            </a:r>
            <a:endParaRPr lang="en-US" dirty="0"/>
          </a:p>
          <a:p>
            <a:r>
              <a:rPr lang="sr-Cyrl-RS" dirty="0" smtClean="0"/>
              <a:t>проширивање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sz="3200" dirty="0"/>
              <a:t>Праћење, документовање и вредновање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400" u="sng" dirty="0"/>
              <a:t>Сврха праћења детета</a:t>
            </a:r>
            <a:r>
              <a:rPr lang="sr-Cyrl-RS" sz="2400" dirty="0"/>
              <a:t> – богатство њихових идеја, интересовања, самопоуздање и </a:t>
            </a:r>
            <a:r>
              <a:rPr lang="sr-Cyrl-RS" sz="2400" dirty="0" err="1"/>
              <a:t>иницијативност</a:t>
            </a:r>
            <a:r>
              <a:rPr lang="sr-Cyrl-RS" sz="2400" dirty="0"/>
              <a:t> деце, стилови учења, начини решавања проблема ...</a:t>
            </a:r>
            <a:endParaRPr lang="en-US" sz="2400" dirty="0"/>
          </a:p>
          <a:p>
            <a:r>
              <a:rPr lang="sr-Cyrl-RS" sz="2400" u="sng" dirty="0" smtClean="0"/>
              <a:t>Сврха </a:t>
            </a:r>
            <a:r>
              <a:rPr lang="sr-Cyrl-RS" sz="2400" u="sng" dirty="0"/>
              <a:t>документовања програма</a:t>
            </a:r>
            <a:r>
              <a:rPr lang="sr-Cyrl-RS" sz="2400" dirty="0"/>
              <a:t> – критичко преиспитивање, рефлексивна пракса, континуитет у развијању програма, даље промовисање програма</a:t>
            </a:r>
            <a:endParaRPr lang="en-US" sz="2400" dirty="0"/>
          </a:p>
          <a:p>
            <a:r>
              <a:rPr lang="sr-Cyrl-RS" sz="2400" u="sng" dirty="0" smtClean="0"/>
              <a:t>Облици </a:t>
            </a:r>
            <a:r>
              <a:rPr lang="sr-Cyrl-RS" sz="2400" u="sng" dirty="0"/>
              <a:t>и начини праћења</a:t>
            </a:r>
            <a:r>
              <a:rPr lang="sr-Cyrl-RS" sz="2400" dirty="0"/>
              <a:t> – индивидуални и групни портфолио, фотографије, аудио-видео записи, </a:t>
            </a:r>
            <a:r>
              <a:rPr lang="sr-Cyrl-RS" sz="2400" dirty="0" err="1"/>
              <a:t>панои</a:t>
            </a:r>
            <a:r>
              <a:rPr lang="sr-Cyrl-RS" sz="2400" dirty="0"/>
              <a:t> ...</a:t>
            </a:r>
            <a:endParaRPr lang="en-US" sz="2400" dirty="0"/>
          </a:p>
          <a:p>
            <a:r>
              <a:rPr lang="sr-Cyrl-RS" sz="2400" u="sng" dirty="0" smtClean="0"/>
              <a:t>Учешће </a:t>
            </a:r>
            <a:r>
              <a:rPr lang="sr-Cyrl-RS" sz="2400" u="sng" dirty="0"/>
              <a:t>деце, породице и других учесника у праћењу и документовању</a:t>
            </a:r>
            <a:endParaRPr lang="en-US" sz="2400" dirty="0"/>
          </a:p>
          <a:p>
            <a:r>
              <a:rPr lang="sr-Cyrl-RS" sz="2400" u="sng" dirty="0" smtClean="0"/>
              <a:t>Вредновање </a:t>
            </a:r>
            <a:r>
              <a:rPr lang="sr-Cyrl-RS" sz="2400" u="sng" dirty="0"/>
              <a:t>квалитета реалног програма</a:t>
            </a:r>
            <a:r>
              <a:rPr lang="sr-Cyrl-RS" sz="2400" dirty="0"/>
              <a:t> – </a:t>
            </a:r>
            <a:r>
              <a:rPr lang="sr-Cyrl-RS" sz="2400" b="1" dirty="0"/>
              <a:t>заједничко</a:t>
            </a:r>
            <a:r>
              <a:rPr lang="sr-Cyrl-RS" sz="2400" dirty="0"/>
              <a:t> преиспитивање носећих димензија: </a:t>
            </a:r>
            <a:r>
              <a:rPr lang="sr-Cyrl-RS" sz="2400" u="sng" dirty="0"/>
              <a:t>средина за учење</a:t>
            </a:r>
            <a:r>
              <a:rPr lang="sr-Cyrl-RS" sz="2400" dirty="0"/>
              <a:t>; </a:t>
            </a:r>
            <a:r>
              <a:rPr lang="sr-Cyrl-RS" sz="2400" u="sng" dirty="0"/>
              <a:t>квалитет односа</a:t>
            </a:r>
            <a:r>
              <a:rPr lang="sr-Cyrl-RS" sz="2400" dirty="0"/>
              <a:t>; </a:t>
            </a:r>
            <a:r>
              <a:rPr lang="sr-Cyrl-RS" sz="2400" u="sng" dirty="0"/>
              <a:t>заједничко учешће;</a:t>
            </a:r>
            <a:r>
              <a:rPr lang="sr-Cyrl-RS" sz="2400" dirty="0"/>
              <a:t> </a:t>
            </a:r>
            <a:r>
              <a:rPr lang="sr-Cyrl-RS" sz="2400" u="sng" dirty="0"/>
              <a:t>подршка диспозицијама за учење</a:t>
            </a:r>
            <a:r>
              <a:rPr lang="sr-Cyrl-RS" sz="2400" dirty="0"/>
              <a:t>; </a:t>
            </a:r>
            <a:r>
              <a:rPr lang="sr-Cyrl-RS" sz="2400" u="sng" dirty="0"/>
              <a:t>инклузија; демократичност и различитост;</a:t>
            </a:r>
            <a:r>
              <a:rPr lang="sr-Cyrl-RS" sz="2400" dirty="0"/>
              <a:t> </a:t>
            </a:r>
            <a:r>
              <a:rPr lang="sr-Cyrl-RS" sz="2400" u="sng" dirty="0"/>
              <a:t>сарадња са породицом и локалном заједницом</a:t>
            </a:r>
            <a:r>
              <a:rPr lang="sr-Cyrl-RS" sz="2400" dirty="0"/>
              <a:t>.  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56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VOR_Strategije vaspitača u razvijanju progra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MVOR_Strategije vaspitača u razvijanju programa</Template>
  <TotalTime>150</TotalTime>
  <Words>243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MVOR_Strategije vaspitača u razvijanju programa</vt:lpstr>
      <vt:lpstr>Стратегије васпитача у развијању програма</vt:lpstr>
      <vt:lpstr>Структура документа</vt:lpstr>
      <vt:lpstr>PowerPoint Presentation</vt:lpstr>
      <vt:lpstr>Принципи</vt:lpstr>
      <vt:lpstr>Планирање</vt:lpstr>
      <vt:lpstr>Заједничко развијање програма</vt:lpstr>
      <vt:lpstr>Праћење, документовање и вредновање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Стратегије васпитача у развијању програма</dc:title>
  <dc:creator>Ana</dc:creator>
  <cp:lastModifiedBy>Ana</cp:lastModifiedBy>
  <cp:revision>12</cp:revision>
  <dcterms:created xsi:type="dcterms:W3CDTF">2020-12-10T07:12:29Z</dcterms:created>
  <dcterms:modified xsi:type="dcterms:W3CDTF">2021-04-15T06:14:48Z</dcterms:modified>
</cp:coreProperties>
</file>