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0D5CCF-7947-4437-B65C-1E0FBBAE966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D7DC4F-5EDE-49B5-9E99-4A4823367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ПОРОДИЧНЕ ВРЕДНОСТИ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есна Трифуновић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ПОРОДИЦА И САВРЕМЕНО ДРУШТВО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ПОРОДИЦА КАО ВРЕДНОСТ ПО СЕБИ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ПОРОДИЦА И ВРЕДНОСТИ: 1) ПОРОДИЦА КАО ТЕРМИНАЛНА ВРЕДНОСТ (ВРЕДНОСТ САМА ПО СЕБИ), 2) ПОРОДИЦА КАО ЖИВОТНО ПОДРУЧЈЕ КОЈЕ ЈЕ ИЗЛОЖЕНО ВРЕДНОСНИМ ПРОСУЂИВАЊИМА И НОРМАТИВНОМ РЕГУЛИСАЊУ ОД СТРАНЕ ДРУШТВА И КУЛТУРЕ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ПОРОДИЦА – ТЕМЕЉНА ВРЕДНОСТ САМОГ ДРУШТВА И ПОКРЕТАЧ СМИСЛА ПОСТОЈАЊА И ДЕЛОВАЊА ПОЈЕДИНЦА У ДРУШТВУ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МОДЕРНА ПОРОДИЦА  - ВРХУНСКО КУЛТУРНО ДОБРО У КОМЕ ЈЕ САДРЖАНА И САЧУВАНА ЦЕЛОКУПНОСТ ЈЕДНЕ ЦИВИЛИЗАЦИЈСКЕ И КУЛТУРНЕ ЕПОХЕ – ЧУВАР И ПРЕНОСИЛАЦ ТРАЈНИХ И ОСНОВНИХ МОРАЛНИХ ВРЕДНОСТИ ЉУДСКОГ ДРУШТВА </a:t>
            </a:r>
            <a:r>
              <a:rPr lang="sr-Cyrl-R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ПОРОДИЦА ЈЕ ВРЕДНА ЈЕР У СЕБИ НОСИ МОРАЛНУ ВРЕДНОСТ)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МОРАЛНА ВРЕДНОСТ ПОРОДИЦЕ ТЕСНО ЈЕ ПОВЕЗАНА СА ЊЕНИМ РЕЛИГИЈСКИМ ЗНАЧАЈЕМ И ЗНАЧЕЊЕМ: ПОРОДИЦА ЈЕ ВРХУНСКА РЕЛИГИОЗНА ВРЕДНОСТ У СВИМ ГЛАВНИМ РЕЛИГИЈСКИМ СИСТЕМИМА У СВЕТУ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МОДЕРНОМ ДРУШТВУ РАЗЛИЧИТЕ ПОЛИТИЧКЕ ПЛАТФОРМЕ ИНСТРУМЕНТАЛИЗУЈУ (КОРИСТЕ) ПОРОДИЦУ ЗА ПОЛИТИЧКЕ И ПРАГМАТИЧНЕ ЦИЉЕВЕ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УНИВЕРЗАЛНА УЛОГА ПОРОДИЦЕ: МЕДИЈАТОР (ГРАДИ МОСТ) ИЗМЕЂУ ЛИЧНОСТИ И ДРУШТВЕНО-КУЛТУРНОГ СИСТЕМА  (ПРЕНОСИ АЛИ И УБЛАЖАВА НАМЕТАЊЕ ДРУШТВЕНИХ ВРЕДНОСТИ)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ПОРОДИЦА ЈЕ ПРЕДМЕТ ИДЕОЛОШКОГ СУКОБЉАВАЊА НОСИЛАЦА ВЕЛИКИХ ПОЛИТИЧКИХ ИДЕОЛОГИЈА: ЈАЧАЊЕ НЕОЛИБЕРАЛИЗМА ДОВЕЛО ЈЕ ДО УРУШАВАЊА СОЦИЈАЛНЕ СИГУРНОСТИ У ТЗВ. ДРЖАВАМА БЛАГОСТАЊА И ПОГОРШАЊА ПОРОДИЧНИХ ПРИЛИКА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САВРЕМЕНА ПОСТ-МОДЕРНА МИСАО НИЈЕ СКЛОНА ДА ПОРОДИЦУ ПРИХВАТИ КАО ВРЕДНОСТ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ПОТРЕБНО ЈЕ РАЗЛИКОВАТИ 1) СТВАРНО ДЕЛОВАЊЕ И УЧИНКЕ ПОРОДИЦЕ КОЈИ ЈЕ СВРСТАВАЈУ У НЕПРОЛАЗНЕ ЉУДСКЕ И ДРУШТВЕНЕ ВРЕДНОСТИ, 2) ПОРОДИЧНУ ИДЕОЛОГИЈУ – ПРЕДРАСУДНА СХВАТАЊА ПОМОЋУ КОЈИХ СЕ ЈЕДАН ИСТОРИЈСКИ НАСТАО ОБЛИК ПОРОДИЦЕ ЖЕЛИ ПО СВАКУ ЦЕНУ ДА СЕ УНИВЕРЗАЛИЗУЈЕ  И УВРСТИ У НАЈВИШЕ ЉУДСКЕ ВРЕДНОСТИ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ВРЕДНОСНИ СИСТЕМ ПОРОДИЦЕ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ПОРОДИЧНЕ ВРЕДНОСТИ МОЖЕМО ПОСМАТРАТИ НА ДВА НИВОА: КАО ПОРОДИЧНЕ И КАО ЛИЧНЕ ВРЕДНОСТИ (З. ГОЛУБОВИЋ)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ВРЕДНОСНИ СИСТЕМ ПОРОДИЦЕ СЕ САСТОЈИ ОД ТРИ НИВОА (А. МИЛИЋ) ИЗМЕЂУ КОЈИХ МОГУ ПОСТОЈАТИ ТЕМЕЉНЕ НОРМАТИВНЕ НЕУСКЛАЂЕНОСТИ: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НА НИВОУ ГЛОБАЛНОГ НИВОА ДРУШТВА ПОСТОЈИ И ДЕЛУЈЕ ВРЕДНОСНИ СИСТЕМ ПОРОДИЦЕ КОЈИ СЕ ТИЧЕ НОРМАТИВНОГ ОДРЕЂЕЊА ПОЖЕЉНОГ ПОРОДИЧНОГ ОБЛИКА, САСТАВА И ФУНКЦИЈА (НИВО НАЗВАН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ПОРОДИЧНА ИДЕОЛОГИЈА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ИЛИ ФАМИЛИСТИЧКА ДРУШТВЕНА ОРИЈЕНТАЦИЈА)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НА НИВОУ ПОРОДИЦА КАО КОНКРЕТНИХ ПОЈЕДИНАЧНИХ ГРУПА НЕГУЈЕ СЕ ГРУПНИ ПОРОДИЧНИ ВРЕДНОСНИ СИСТЕМ КОЈИ ЈЕ ФОКУСИРАН НА ВРЕДНОСТИ И НОРМЕ У ФУНКЦИЈИ ОДРЖАВАЊА СТАБИЛНОСТИ ПОРОДИЦЕ КАО ГРУПЕ И ИНТЕГРАЦИЈУ-ДЕЗИНТЕГРАЦИЈУ ГРУПНОГ ИДЕНТИТЕТА (ВРЕДНОСТИ КОЈЕ СЕ ТИЧУ СРОДНИЧКЕ ЛОЈАЛНОСТИ И СОЛИДАРНОСТИ, СТАВОВИ ПРЕМА РАЗВОДУ, СИМБОЛИМА И ПОНАШАЊИМА КОЈИМА СЕ ПОКАЗУЈЕ ГРУПНИ ИДЕНТИТЕТ)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3) НА ПЕРСОНАЛНОМ НИВОУ ПОСТОЈЕ ПОРОДИЧНЕ ВРЕДНОСТИ И НОРМЕ КОЈЕ ПРОПИСУЈУ ПОЖЕЉНЕ ОСОБИНЕ ЛИЧНОСТИ И ПОЖЕЉНЕ НАЧИНЕ ПОНАШАЊА У ПОРОДИЦИ (ПОРОДИЧНЕ УЛОГЕ КАО ОБРАСЦИ ПОНАШАЊА)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ИНТЕНЗИВНЕ ДРУШТВЕНЕ ПРОМЕНЕ ДОВОДЕ ДО ВРЕДНОСНЕ НЕУСКЛАЂЕНОСТИ ИЗМЕЂУ ОВА ТРИ НИВОА – ИЗВОРИШТЕ ВРЕДНОСНИХ КОНФУЗИЈА И “ФРУСТРАЦИЈА, КРИВИЦЕ И БОЛА”  НА ИНДИВИДУАЛНОМ ПЛАНУ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ИДЕОЛОГИЈА ФАМИЛИЗМА И САВРЕМЕНА ПОРОДИЦА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ИДЕОЛОГИЈА ПОРОДИЦЕ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ЈЕ СХВАТАЊЕ О ПОРОДИЦИ, ЊЕНОМ ФУНКЦИОНИСАЊУ И ЕФЕКТИМА ПО ЧОВЕКА И ДРУШТВО У КОМЕ СУ САДРЖАНЕ ОПШТЕДРУШТВЕНИ ИНТЕРЕСИ И УНИВЕРЗАЛНЕ ЉУДСКЕ ВРЕДНОСТИ – НАСТАЛА ЈЕ У КРИЛУ МЛАДЕ БУРЖОАЗИЈЕ И ПРЕРАСЛА У ИДЕОЛОГИЈУ ОДБРАНЕ ЊЕНОГ МОДЕЛА ЖИВОТА И НАМЕТАНА СВИМ ОСТАЛИМ КЛАСАМА И ВАН-ЕВРОПСКИМ ЦИВИЛИЗАЦИЈАМА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ЈАЗ ИЗМЕЂУ ПОРОДИЧНИХ ВРЕДНОСТИ ИЗА КОЈИХ СТОЈИ НАЧИН ЖИВОТА ГРАЂАНСКОГ ДРУШТВА И ЊЕГОВЕ ВЛАДАЈУЋЕ КЛАСЕ И СТВАРНОГ ЖИВОТА ВЕЋИНЕ ПОРОДИЦА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ЖАК ДОНЗЕЛО: ПОРОДИЦА СЕ ФОРМИРА КРОЗ МЕЂУДЕЛОВАЊЕ НЕКОЛИКО ИДЕЈНИХ ДИСКУРСА КОЈИ ДОЛАЗЕ ИЗ СФЕРЕ ПЕДАГОГИЈЕ, МЕДИЦИНЕ, ПРАВА И ПСИХОАНАЛИЗЕ – ПОРОДИЦА СЕ ДЕФИНИШЕ КАО ДИСКУРС О МОДЕРНОЈ ПОРОДИЦИ КОЈИ ЈЕ НАЗВАН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ФАМИЛИЗАМ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ФАМИЛИЗАМ САДРЖИ СЛЕДЕЋЕ НОРМАТИВНЕ ПОСТАВКЕ: 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КОНЈУГАЛНА (НУКЛЕАРНА) ПОРОДИЦА; 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)МОНОГАМНИ БРАК, ЦИЉ РЕПРОДУКЦИЈА; 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СУПРУГ ПОСРЕДУЈЕ ИЗМЕЂУ ЈАВНОСТИ И ПРИВАТНОГ ЖИВОТА; 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) КОМПЛЕМЕНТАРНА СЕГРЕГИРАНА ЗАВИСНОСТ; 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ПОРОДИЦА ДОМИНИРА НАД ПОЈЕДИНЦЕМ И ПРЕДСТАВЉА ОКВИР ЊЕГОВОГ ОСТВАРЕЊА; 6) ДОМИНИРА ПРИВАТНИ ПОСЕД.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ТОКОМ РАЗВОЈА КАПИТАЛИЗМА ИДЕОЛОГИЈА ФАМИЛИЗМА СЕ СВЕ ТЕЖЕ ОДРЖАВАЛА У ГРАЂАНСКОЈ СТВАРНОСТИ:  ЈАЧА СВЕСТ О ТРАЈНОЈ СУКОБЉЕНОСТИ  ИЗМЕЂУ ПОРЕТКА ПОРОДИЧНИХ ВРЕДНОСТИ И ХУМАНОСТИ И ПОРЕТКА ИНДУСТРИЈАЛИЗМА И ЊЕГОВЕ ЕКСПЛОАТАТОРСКЕ ПРИРОДЕ (ОДВОЈЕНОСТ ИЗМЕЂУ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ЗАЈЕДНИЦЕ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ДРУШТВА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ГРУПНЕ ПОРОДИЧНЕ ВРЕДНОСТИ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ПОРОДИЦА ЈЕ ГРУПА ЧИЈИ ЧЛАНОВИ ДЕЛЕ ЗАЈЕДНИЧКУ ПРИПАДНОСТ И ИМАЈУ КОЛЕКТИВНИ ПОРОДИЧНИ ИДЕНТИТЕТ («ДЕЛЕ ИСТЕ ВРЕДНОСТИ»)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САДРЖАЈ  ВРЕДНОСТИ: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ВРЕДНОСТИ ГРУПЕ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ТРАДИЦИЈА, СОЛИДАРНОСТ, УГЛЕД, ЧАСТ, ПОЛОЖАЈ, ТОПЛИНА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РЕГУЛАЦИЈА СЕКСУАЛНИХ ОДНОСА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ОДНОСИ ПРЕ БРАКА, НЕВЕРСТВО, ОТВОРЕНЕ ВЕЗЕ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РЕГУЛАЦИЈА БРАЧНИХ ОДНОСА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РАЗВОД, НЕЛЕГАЛНИ  БРАК, ГОДИНЕ СТУПАЊА У БРАК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РОДНИ И ГЕНЕРАЦИЈСКИ  ОДНОСИ У ПОРОДИЦИ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ПОДЕЛА УЛОГА У ПОРОДИЦИ (РОДНИХ И ГЕНЕРАЦИЈСКИХ)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АУТОРИТАРНИ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ЕГАЛИТАРНИ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ОДНОСИ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ВРЕДНОСТИ ВАСПИТАЊА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ВРЕДНОСТ ДЕЦЕ, СТИЛ РОДИТЕЉСТВА И ВРЕДНОСТИ КОЈЕ ДЕЦА ТРЕБА ДА УСВОЈE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ФОРМА  ВРЕДНОСТИ:  ПРАВНИ СИСТЕМ  СЕ НЕ ПРИМЕЊУЈЕ У СВАКОДНЕВНОМ ЖИВОТУ ПОРОДИЦЕ ВЕЋ  СЕ ИСТИ РЕГУЛИШЕ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ОБИЧАЈНО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БИЛО ДА ЈЕ РЕЧ О ТРАДИЦИОНАЛНОЈ ОБИЧАЈНОСТИ ИЛИ СВАКОДНЕВНОЈ РУТИНИЗАЦИЈИ ЖИВОТА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ПРОМЕНА ВРЕДНОСНОГ СИСТЕМА У САВРЕМЕНИМ ДРУШТВИМА (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R.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INGLHART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1990):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УКАЗУЈЕ НА ОПШТИ ТРЕНД ПРОМЕНЕ ОД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МАТЕРИЈАЛИСТИЧКИХ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КА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ПОСТМАТЕРИЈАЛИСТИЧКИМ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ВРЕДНОСТИМА КОЈИ ЗАХВАТА И ПОРОДИЧНИ ПОДСИСТЕМ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МОДЕРНА   И  ПОСТМОДЕРНА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ТРАДИЦИОНАЛНЕ ВРЕДНОСТИ  НАСУПРОТ  СЕКУЛАРНО-РАЦИОНАЛНИМ ВРЕДНОСТИМА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ВРЕДНОСТИ ПРЕЖИВЉАВАЊА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(СИГУРНОСТ ПОРОДИЦЕ, ЊЕНА СТАБИЛНОСТ И ТРАЈНОСТ)  НАСУПРОТ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САМОЕКСПРЕСИВНИМ ВРЕДНОСТИМА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(ПЕРСОНАЛНЕ ПОТРЕБЕ РАЗВОЈА И ПРОМЕНЕ)  КОЈЕ ДОБИЈАЈУ КОНКРЕТАН ИЗРАЗ У  ТЗВ. АЛТЕРНАТИВНИМ ОБЛИЦИМА ПОРОДИЦЕ И БРАЧНИХ ПРАКСИ (БРАКОВИ БЕЗ ДЕЦЕ, КОХАБИТАЦИОНЕ ЗАЈЕДНИЦЕ, ХОМОСЕКСУАЛНИ БРАКОВИ, ВИСОКЕ СТОПЕ РАЗВОДА ОДЛАГАЊЕС СТУПАЊА У БРАК)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ПОЖЕЉНЕ ЦРТЕ ЛИЧНОСТИ И ПОРОДИЧНИ ВРЕДНОСНИ СИСТЕМ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ПОРОДИЧНИ СИСТЕМ ВРЕДНОСТИ НА ИНДИВИДУАЛНОМ НИВОУ САДРЖИ ВРЕДНОСТИ КОЈЕ СЕ ТИЧУ ПОЖЕЉНИХ ОСОБИНА ЛИЧНОСТИ, КАКО У ПОРОДИЦИ ТАКО И У ДРУШТВУ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ПОСТОЈЕ ВРЕДНОСТИ КОЈЕ ОДРЕЂУЈУ ПОЖЕЉНЕ ОСОБИНЕ ЛИЧНОСТИ СА СТАНОВИШТА ВЛАДАЈУЋЕГ СИСТЕМА У ДРУШТВУ И У ПОРОДИЦИ -  ТО СУ ОСОБИНЕ КОЈЕ ПОЈЕДИНЦУ ОМОГУЋАВАЈУ ДА СЕ НАЈЕФИКАСНИЈЕ УКЛОПИ У УЛОГЕ И ОБРАСЦЕ КОЈЕ СИСТЕМ ОЧЕКУЈЕ – РЕЧ ЈЕ О ТИПУ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КОНФОРМИСТИЧКЕ ЛИЧНОСТИ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КОНФОРМИСТИЧКА ЛИЧНОСТ ИДЕ ЛИНИЈОМ МАЊЕГ ОТПОРА И ПРИЛАГОЂАВА СЕ БЕЗУСЛОВНО ЗАХТЕВИМА И ВРЕДНОСТИМА ПОСТОЈЕЋЕГ ДРУШТВА , ЧАК И КАДА СУ ТИ ЗАХТЕВИ НЕЛЕГИТИМНИ - ТО ЈЕ ПРЕОВЛАЂУЈУЋЕ ПОНАШАЊЕ ЗА СВЕ ВРСТЕ ДРУШТВЕНИХ СИСТЕМА САМО ЈЕ РАЗЛИКА У ВИСИНИ И  ВРСТИ РЕПРЕСИЈЕ КОЈА СЕ ПРИМЕЊУЈЕ КАКО БИ ПОЈЕДИНАЦ ПРИХВАТИО ЗАХТЕВЕ ДРУШТВА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РАЗЛИКУЈУ СЕ КЛАСНЕ И ЕТНИЧКЕ ВАРИЈАЦИЈЕ ВРЕДНОСНОГ ОБРАСЦА У ДАТОМ ДРУШТВЕНОМ СИСТЕМУ (М. КОН, 1977)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ОСНОВНЕ ВРЕДНОСТИ КОЈЕ БИРАЈУ РОДИТЕЉИ БЕЗ ОБЗИРА НА КЛАСНУ ПРИПАДНОСТ: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ПОШТЕЊЕ, РАЗУМНОСТ, ПОСЛУЂНОСТ, ЛЕПИ МАНИРИ, САМОКОНТРОЛА ИЛИ ЗАВИСНОСТ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РАЗЛИКЕ: РОДИТЕЉИ ИЗ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РАДНИЧКЕ КЛАСЕ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НАГЛАСАК СТАВЉАЈУ НА ПОСТИЗАЊЕ ОНИХ ВРЕДНОСТИ КОЈЕ ОМОГУЋАВАЈУ УСПОСТАВЉАЊЕ ДИСТАНЦЕ ПРЕМА ОНИМА КОЈИ СЕ НАЛАЗЕ НА ДНУ  ДРУШТВЕНЕ ПИРАМИДЕ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(УРЕДНОСТ, ЧИСТОЋА, ПОСЛУШНОСТ , ПОШТЕЊЕ)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; ВРЕДНОСТИ КОЈЕ ИСТИЧУ РОДИТЕЉИ 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СРЕДЊЕ КЛАСЕ 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СУ ВРЕДНОСТИ КОЈЕ ОМОГУЋАВАЈУ ДОСТИЗАЊЕ ВИШЕ СОЦИЈАЛНЕ ПОЗИЦИЈЕ ИЛИ ЊЕНО ОДРЖАЊЕ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(РАЗУМНОСТ, САМОКОНТРОЛА, РАДОЗНАЛОСТ И АМБИЦИОЗНОСТ)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ПРИВАТНОСТ ПОРОДИЦЕ И ФАМИЛИЈАРИЗАЦИЈА ЈАВНОСТИ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ДРЖАВА И ПОЛИТИКА СЕ ЗА ПОРОДИЦУ ИНТЕРЕСУЈУ САМО КАО ЗА  “ЕКОНОМСКИ И ДЕМОГРАФСКИ РЕСУРС” А ВЕОМА МАЛО ЗА ЗБИВАЊА У УНУТРАШЊОСТИ ПОРОДИЦЕ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СРЕДИШТЕ ПОРОДИЧНЕ ИДЕОЛОГИЈЕ ФАМИЛИЗМА ЈЕ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ПРИВАТНОСТ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ПОЛИТИЧКЕ МЕРЕ КОЈЕ ПОМАЖУ ЉУДИМА ДА ОДРЖЕ СВОЈ ПРИВАТНИ ЖИВОТ НАЗИВА СЕ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“ЈАВНИ ФАМИЛИЗАМ” - 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ПРАГМАТИЧНИ ОДГОВОРИ НА СПЕЦИФИЧНЕ ПОРОДИЧНЕ И ДРУШТВЕНЕ ПРОБЛЕМЕ  (ФЛЕКСИБИЛНО РАДНО ВРЕМЕ, МАТЕРИНСКО ОДСУСТВО, УСТАНОВЕ ЗА ДНЕВНИ БОРАВАК ДЕЦЕ, СЛУЖБЕ И УСТАНОВЕ ПОДРШКЕ РАЗВЕДЕНИМ ОЧЕВИМА И МАЈКАМА, ОТВАРАЊЕ ОБРАЗОВНИХ ИНСТИТУЦИЈА НА СВИМ НИВОИМА ПРЕМА ОБРАЗОВНИМ ПОТРЕБАМА, НОВ ОДНОС ЗДРАВСТВЕНИХ УСТАНОВА ПРЕМА БОЛЕСНИМА ИТД.) 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СОЦИЈАЛИЗАЦИЈА ПОРОДИЦЕ (ПОДРУШТВЉАВАЊЕ ПОРОДИЦЕ)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ФАМИЛИЈАРИЗАЦИЈА ЈАВНОСТИ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РАЗВИЈЕНИ ДРУШТВЕНИ СИСТЕМИ ПОДРШКЕ ПОРОДИЦИ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ТРАНЗИЦИОНА ДРУШТВА – ОДБАЦИВАЊЕ ДРУШТВЕНИХ СИСТЕМА ПОДРШКЕ ПОРОДИЦИ И  ЊЕНО ВРАЋАЊЕ У СВЕТ ПРИВАТНЕ ИЗОЛАЦИЈЕ ЗБОГ УСАГЛАШАВАЊА ДРУШТВЕНЕ ОРГАНИЗАЦИЈЕ СА ТРЖИШНОМ ЛОГИКОМ ЗАРАДЕ И ПРОФИТА  </a:t>
            </a: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ЛИТЕРАТУРА, ПИТАЊА, ПОДСЕТНИК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Милић, А. (2001). </a:t>
            </a:r>
            <a:r>
              <a:rPr lang="sr-Cyrl-RS" sz="1600" i="1" dirty="0" smtClean="0">
                <a:latin typeface="Times New Roman" pitchFamily="18" charset="0"/>
                <a:cs typeface="Times New Roman" pitchFamily="18" charset="0"/>
              </a:rPr>
              <a:t>Социологија породице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еоград: Чигоја штампа, стр. 213-228.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ПИТАЊА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Објасните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зашто је породица вредна.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Шта је универзална улога породице?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Наведите и опишите нивое вредносног система породице.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Шта је идеологија породице?</a:t>
            </a:r>
          </a:p>
          <a:p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та је фамилизам?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аведите разлику између традиционалних вредности и секуларно-рационалних вредности.породице.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пишите конформистичку личност.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аведите класне разлике вредносног обрасца који се преноси унутар породице према М.Кон (1977).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Објасните појам </a:t>
            </a:r>
            <a:r>
              <a:rPr lang="sr-Cyrl-RS" sz="1600" i="1" dirty="0" smtClean="0">
                <a:latin typeface="Times New Roman" pitchFamily="18" charset="0"/>
                <a:cs typeface="Times New Roman" pitchFamily="18" charset="0"/>
              </a:rPr>
              <a:t>фамилијаризација јавности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ПОДСЕТНИК: Датум следећег сусрета – 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02.12.2020. у 10 часова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234</TotalTime>
  <Words>1340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Весна Трифуновић ПОРОДИЦА И САВРЕМЕНО ДРУШТВО</vt:lpstr>
      <vt:lpstr>ПОРОДИЦА КАО ВРЕДНОСТ ПО СЕБИ</vt:lpstr>
      <vt:lpstr>ВРЕДНОСНИ СИСТЕМ ПОРОДИЦЕ</vt:lpstr>
      <vt:lpstr>ИДЕОЛОГИЈА ФАМИЛИЗМА И САВРЕМЕНА ПОРОДИЦА</vt:lpstr>
      <vt:lpstr>ГРУПНЕ ПОРОДИЧНЕ ВРЕДНОСТИ</vt:lpstr>
      <vt:lpstr>ПОЖЕЉНЕ ЦРТЕ ЛИЧНОСТИ И ПОРОДИЧНИ ВРЕДНОСНИ СИСТЕМ</vt:lpstr>
      <vt:lpstr>ПРИВАТНОСТ ПОРОДИЦЕ И ФАМИЛИЈАРИЗАЦИЈА ЈАВНОСТИ</vt:lpstr>
      <vt:lpstr>ЛИТЕРАТУРА, ПИТАЊА, ПОДСЕТНИК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Vesna</dc:creator>
  <cp:lastModifiedBy>princ valiant</cp:lastModifiedBy>
  <cp:revision>32</cp:revision>
  <dcterms:created xsi:type="dcterms:W3CDTF">2020-11-23T17:35:29Z</dcterms:created>
  <dcterms:modified xsi:type="dcterms:W3CDTF">2020-11-30T23:25:25Z</dcterms:modified>
</cp:coreProperties>
</file>