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A997-79C9-4186-B565-235840C23065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4B85BD-69C9-455C-8F8F-423A4EAA1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A997-79C9-4186-B565-235840C23065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85BD-69C9-455C-8F8F-423A4EAA1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A997-79C9-4186-B565-235840C23065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85BD-69C9-455C-8F8F-423A4EAA1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A997-79C9-4186-B565-235840C23065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4B85BD-69C9-455C-8F8F-423A4EAA1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A997-79C9-4186-B565-235840C23065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85BD-69C9-455C-8F8F-423A4EAA16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A997-79C9-4186-B565-235840C23065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85BD-69C9-455C-8F8F-423A4EAA1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A997-79C9-4186-B565-235840C23065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4B85BD-69C9-455C-8F8F-423A4EAA16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A997-79C9-4186-B565-235840C23065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85BD-69C9-455C-8F8F-423A4EAA1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A997-79C9-4186-B565-235840C23065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85BD-69C9-455C-8F8F-423A4EAA1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A997-79C9-4186-B565-235840C23065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85BD-69C9-455C-8F8F-423A4EAA1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A997-79C9-4186-B565-235840C23065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85BD-69C9-455C-8F8F-423A4EAA16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00A997-79C9-4186-B565-235840C23065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4B85BD-69C9-455C-8F8F-423A4EAA16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есна Трифуновић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ПОРОДИЦА И САВРЕМЕНО ДРУШТВО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(5)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АУТОРИТЕТ У ПОРОДИЦИ И ЊЕГОВА ДЕЛЕГИТИМАЦИЈА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ПОЈАМ И ИСТОРИЈСКИ ОКВИРИ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 ПОРОДИЦИ ПОСТОЈИ ПОТРЕБА ЗА НАДГЛЕДАЊЕМ ОБАВЉАЊА ДЕЛАТНОСТИ ЧЛАНОВА ПОРОДИЦЕ, ЗА КООРДИНИСАЊЕМ ЊИХОВИХ АКТИВНОСТИ,  ЗА РЕДИСТРИБУЦИЈОМ ДОБАРА, УСЛУГА И ОБАВЕЗА КАКО ИЗМЕЂУ ЧЛАНОВА ПОРОДИЦЕ ТАКО И ИЗМЕЂУ ПОРОДИЦЕ И ОКОЛИНЕ – ЗАХТЕВА СЕ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УПРАВЉАЊЕ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ПОРОДИЦОМ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ПОРОДИЦА ЈЕ ЕМОЦИОНАЛНА ЗАЈЕДНИЦА АЛИ И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ОДНОС КОЈИ СЕ ЗАСНИВА НА ДИСТРИБУЦИЈИ ОДНОСА МОЋИ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ИЗМЕЂУ ЧЛАНОВА УНУТАР ПОРОДИЦЕ, КАО И ПОРОДИЦЕ И ДРУГИХ АГЕНАСА СА КОЈИМА СЕ НАЛАЗИ У ИНТЕРАКЦИЈИ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ТЕОРИЈЕ О ПОРОДИЦИ (ФУНКЦИОНАЛИСТИЧКА): ИДЕЈА О МОЋИ УНУТАР  ПЛАСИРА СЕ ПЛАСИРА КРОЗ НЕУТРАЛНУ КАТЕГОРИЈУ РОДИТЕЉСКОГ ВОЂСТВА У ОДНОСУ НА ДЕЦУ И УНИВЕРЗАЛИЗАЦИЈУ КАТЕГОРИЈЕ МОЋИ КОЈА ПОЧИВА НА МУШКОЈ СУПЕРИОРНОСТИ (МУШКА ПРЕМОЋ И ЖЕНСКА ПОДЧИЊЕНОСТ СЕ ПРИХВАТАЈУ КАО ПРИРОДНЕ ЧИЊЕНИЦЕ)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ПОЈАМ МОЋИ: ИЗГЛЕД ДА СЕ У ОКВИРУ ЈЕДНОГ ДРУШТВЕНОГ ОДНОСА СПРОВЕДЕ СОПСТВЕНА ВОЉА УПРКОС ОТПОРУ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ПОЈАМ ВЛАСТИ: ИЗГЛЕД ДА ЋЕ СЕ ОДРЕЂЕНЕ ОСОБЕ ПОКОРИТИ НАРЕДБИ ОДРЕЂЕНОГ САДРЖАЈА   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МОЋ У ОКВИРУ ПОРОДИЦЕ СЕ, У ЕВРОПСКОЈ СОЦИОЛОГИЈИ, ТЕМАТИЗУЈЕ КРОЗ КОНЦЕПТ АУТОРИТЕТА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АУТОРИТЕТ У ПОРОДИЦИ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ПОЈАМ АУТОРИТЕТА СЕ “НАЛАЗИ” ИЗМЕЂУ ПОЈМОВА МОЋИ И ВЛАСТИ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 ОДНОСУ НА ПОЈАМ МОЋИ АУТОРИТЕТ СЕ РАЗЛИКУЈЕ ПО ТОМЕ ШТО ЈЕ АУТОРИТЕТ ПРИЗНАТА И ПРИХВАЋЕНА МОЋ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 ОДНОСУ НА ПОЈАМ ВЛАСТИ АУТОРИТЕТ СЕ РАЗЛИКУЈЕ ПО ТОМЕ ШТО  У СЛУЧАЈУ АУТОРИТЕТА, БАР У ПРИНЦИПУ, НЕ ПОСТОЈИ МОМЕНАТ ИЗНУЂИВАЊА ИЛИ ПРИНУДЕ ДА СЕ ПРИЗНА ИЛИ ДА МУ СЕ ПОДЧИНИ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ИЗМЕЂУ АУТОРИТЕТ И ОНОГА КОМЕ СЕ АУТОРИТЕТ ОБРАЋА УВЕК ПОСТОЈИ СНАЖНА ОСЕЋАЈНА СПОНА ИДЕНТИФИКАЦИЈЕ, ДИВЉЕЊА И ЉУБАВИ (АУТОРИТЕТ УВЕК ИМА НЕКО ДУХОВНО,ПСИХОЛОШКО ИЛИ МОРАЛНО СВОЈСТВО ЗА КОЈЕ ПОЈЕДИНЦИ МОГУ ДА СЕ ОСЕЋАЈНО ВЕЖУ И СА КОЈИМ МОГУ ПЕРСОНАЛНО ДА СЕ ИДЕНТИФИКУЈУ)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АУТОРИТЕТ У ПОРОДИЦИ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ЛЕГИТИМНА МОЋ, КОЈА ИМА НЕ САМО ДРУШТВЕНО ОДОБРЕЊЕ ЗА СВОЈЕ ДЕЛАЊЕ, ВЕЋ И ПРИЗНАЊЕ ОД САМИХ ЧЛАНОВА ПОРОДИЦЕ ЗА ПОСТУПАЊЕ НА ТАКАВ НАЧИН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АУТОРИТЕТ У ПОРОДИЦИ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ЈЕ И СЛОЖЕН ОСЕЋАЈНИ СИНДРОМ КОЈИМ ДОМИНИРА ХАРИЗМА НОСИОЦА АУТОРИТЕТА (ОСЕЋАЈНА ВЕЗА КОЈА СЕ УСПОСТАВЉА ИЗМЕЂУ ПОДЧИЊЕНИХ И НОСИОЦА АУТОРИТЕТА МОЖЕ ДА ИМА 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ПОЗИТИВНЕ ЕМОЦИЈЕ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КАО ШТО СУ ЉУБАВ, ДИВЉЕЊЕ ИЛИ ПОШТОВАЊЕ И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НЕГАТИВНЕ ЕМОЦИЈЕ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РИВАЛСТВА, ЗАВИСТИ, ЉУБОМОРЕ ДО МРЖЊЕ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АУТОРИТЕТ И ПАТРИЈАРХАЛНА ПОРОДИЦА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ПАТРИЈАРХАТ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ДОЛАЗИ ОД РЕЧИ ПАТРИЈАРХ КОЈА ЗНАЧИ СТАРЕШИНА, ПОТИЧЕ ОД ГРЧКЕ КОВАНИЦЕ ОД РЕЧИ  </a:t>
            </a:r>
            <a:r>
              <a:rPr lang="sr-Latn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PATRIA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– ПЛЕМЕ, РОД, ЛОЗА И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РЕЧИ </a:t>
            </a:r>
            <a:r>
              <a:rPr lang="sr-Latn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ARHUS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– ВЛАДАЛАЦ, ВОЂА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ПАТРИЈАРХАЛНА ПОРОДИЦА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ОБЛИК ПОРОДИЦЕ У КОМЕ СЕ ИСТИЧЕ АУТОРИТАРНА ВЛАСТ ОЦА ПОРОДИЦЕ НАД ЧЛАНОВИМА ПОРОДИЦЕ – АУТОРИТЕТ ОЦА У ПОРОДИЦИ СЕ ПРИХВАТА КАО САМ ПО СЕБИ РАЗУМЉИВ, НЕУПИТАН И НЕПРОБЛЕМАТИЧАН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КЛАСИЧАН ОБЛИК: АНТИЧКА РИМСКА ИНСТИТУЦИЈА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PATER FAMILIAS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)ОТАЦ ПОРОДИЦЕ) КРОЗ КОЈУ СЕ ИСКАЗУЈУ АПСОЛУТНА ОВЛАШЋЕЊА ОЧЕВА ДА УПРАВЉАЈУ И ВЛАДАЈУ НАД ЖИВОТОМ И СМРТИ СВОЈИХ ПОДЧИЊЕНИХ ЧЛАНОВА (СРОДНИЦИ, РОБОВИ, КЛИЈЕНТИ) – ЖЕНЕ ИЗ ПАТРИЦИЈСКИХ КУЋА СУ ИМАЛА ОДРЕЂЕНА ПРАВА И СЛОБОДЕ: ПРАВО ДА НАСЛЕЂУЈУ ОЧЕВЕ, ДА САМОСТАЛНО РУКОВОДЕ НАСЛЕЂЕМ(БЕЗ СТАРАТЕЉА), ПРАВО НА БРЗИ РАЗВОДНУ ПРОЦЕДУРУ И ПРАВО НА ПОНОВНУ УДАЈУ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РЕЛИГИЈСКА УЧЕЊА СУ ДОВЕЛА ДО ПОГОРШАЊА ПРАВНОГ ПОЛОЖАЈА ЖЕНА, АЛИ И ДО ИДЕОЛОШКЕ ЈЕДНАКОСТИ ПРЕД АПСОЛУТОМ – У РАНОЈ ХРИШЋАНСКОЈ ЕВРОПИ ЖЕНАМА СУ ОДУЗЕТА МНОГА ПРАВА А УВЕДЕНЕ СУ ДОДАТНЕ САНКЦИЈЕ (У СЛУЧАЈУ ПРЕЉУБЕ)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ФРАНЦУСКА БУРЖОАСКА РЕВОЛУЦИЈА  - ПРЕКЕТНИЦА У ПОГЛЕДУ  ОДНОСА ПРЕМА АУТОРИТЕТУ У ПОРОДИЦИ И ИЗВАН ЊЕ -  “ОСЛОБОЂЕЊЕ” ОД ВЛАДАВИНЕ ТРАДИЦИЈЕ И  ТЗВ. ПРИРОДНИХ АУТОРИТЕТА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ИНДУСТРИЈАЛИЗАЦИЈА, УРБАНИЗАЦИЈА И МИГРАЦИЈА ДОВОДИ ДО НЕСТАНКА АУТОНОМНЕ АУТОРИТАТИВНЕ  ЛИЧНОСТИ  19. ВЕКА КОЈА ЈЕ ОДРАСТАЛА У ПОРОДИЦИ У КОЈОЈ ЈЕ ОЧЕВ АУТОРИТЕТ ПЛЕНИО  СВОЈОМ ДУХОВНОМ И МОРАЛНОМ СНАГОМ И ДРУШТВЕНОМ МОЋИ  </a:t>
            </a:r>
          </a:p>
          <a:p>
            <a:pPr algn="just">
              <a:buNone/>
            </a:pPr>
            <a:endParaRPr lang="sr-Cyrl-R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БРАЧНА МОЋ НА НИВОУ СУПРУЖНИЧКЕ ДИЈАДЕ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КО ИМА МОЋ?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ТРАНСФОРМАЦИЈА ПАТРИЈАРХАЛНЕ РАСПОДЕЛЕ МОЋИ У МОДЕРНИМ ПОРОДИЦАМА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ТЕОРИЈА РЕСУРСА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: МОЋ ДОНОШЕЊА ОДЛУКА ЗАВИСИ ДИРЕКТНО И ПРОПОРЦИОНАЛНО ОД РЕСУРСА КОЈИМА ДОТИЧНА ОСОБА РАСПОЛАЖЕ, ТЈ. КОЈИМА ЈЕ У СТАЊУ ДА СНАБДЕВА ПОРОДИЧНУ ГРУПУ – СУПРУЖНИК КО ИМА ВИШЕ РЕСУРСА РЕЛЕВАНТНИХ ЗА ГРУПУ ИМАЋЕ И ВЕЋУ МОЋ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Blad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 i Volf, 1960)</a:t>
            </a:r>
          </a:p>
          <a:p>
            <a:pPr algn="just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Rodmen (1972)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: ПРЕДЛАЖЕ РЕФОРМУЛАЦИЈУ ТЕОРИЈЕ РЕСУРСА  И ИСТИЧЕ ДА РЕСУРСИ НИСУ УВЕК У ДИРЕКТНОЈ ПРОПОРЦИОНАЛНОЈ ВЕЗИ СА МОЋИ ВЕЋ ДА ИМА СЛУЧАЈЕВА КАДА СУ У ОБРНУТОЈ СРАЗМЕРИ – ШТО ВЕЋИ РЕСУРСИ, МАЊЕ МОЋИ, ОДНОСНО ВЕЋИ СТЕПЕН ДЕЉЕНЕ МОЋИ СУПРУЖНИКА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(ПРИМЕР ГРЧКЕ И СРБИЈЕ ГДЕ ЈЕ МОЋ МУЖЕВА НЕГАТИВНО СРАЗМЕРНА ЊЕГОВИМ РЕСУРСИМА, А МОЋ ЖЕНЕ ПОЗИТИВНО СРАЗМЕРНА) 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УЗРОЦИ: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РАЗЛИЧИТИ КУЛТУРНИ КОНТЕКСТИ, РАЗЛИЧИТ СТЕПЕН ТРАНЗИЦИЈЕ ПОСМАТРАНИХ ДРУШТАВА А МОДЕРНОЈ ЦИВИЛИЗАЦИЈИ И, ПОСЕБНО, ТО ШТО ЕГАЛИТАРНА ПОРОДИЧНА ИДЕОЛОГИЈА ЗАХТЕВАНА У СОЦИЈАЛИСТИЧКОМ МОДЕЛУ РАЗВОЈА, ЗАХТЕВА ОД МУЖА ДА НЕ ИСКОРИШЋАВА СВОЈУ “ПРЕДНОСТ” ПОДЧИЊАВАЈУЋИ ЖЕНУ ВЕЋ ДА ЈОЈ  ПРЕДА ДЕО СВОЈЕ МОЋИ КАКО БИ ПОРОДИЧНИ ОДНОСИ БИЛИ УРАВНОТЕЖЕНИ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БРАЧНИ УГОВОРИ </a:t>
            </a:r>
          </a:p>
          <a:p>
            <a:pPr algn="just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РОДИТЕЉСКА МОЋ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 МОДЕРНИМ ДРУШТВИМА ДОЛАЗИ ДО ИЗЈЕДНАЧАВАЊА МОЋИ СУПРУЖНИКА У УПРАВЉАЊУ ПОРОДИЦОМ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ДВА НИВОА ЕГАЛИЗАЦИЈЕ: 1) ГЕНЕРАЦИЈСКИ НИВО – МЕЂУСОБНА ЕГАЛИЗАЦИЈА РОДИТЕЉА У ОДНОСУ ПРЕМА ДЕЦИ, 2) ИНТЕРГЕНЕРАЦИЈСКИ НИВО – ЕГАЛИЗАЦИЈА ЗАЈЕДНИЧКОГ НАСТУПА РОДИТЕЉА ПРЕМА ДЕЦИ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 НУКЛЕАРНОЈ ПОРОДИЦИ, ЗБОГ ОДСУТНОСТИ ОЦА ИЗ ПОРОДИЦЕ, ДОЛАЗИ ДО ПОСТАВЉАЊА МАЈКЕ У ПОЗИЦИЈУ ГЛАВНОГ И ИЗВРШНОГ АУТОРИТЕТА У ПОРОДИЦИ – МАЈКА У СВОЈИМ РУКАМА КОНЦЕНТРИШЕ ОДГОВОРНОСТ ЗА ВАСПИТАЊЕ ДЕЦЕ, ЊИХОВУ КОНТРОЛУ, УСМЕРАВАЊЕ И УКУПНО ДИСЦИПЛИНОВАЊЕ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МАЈКЕ ПРЕУЗИМАЈУ НА СЕБЕ КОНТРОЛУ НЕ САМО НАД ПОНАШАЊЕМ ДЕТЕТА ВЕЋ И КОНТРОЛУ НАД ЊЕГОВИМ СТАВОВИМА – ДОЛАЗИ ДО ПОЈАВЕ ДОМИНАНТНЕ МАЈКЕ ИЛИ МОМИЗМА ТЈ. ПОЈАВЕ ВЛАДАВИНЕ МАЈКЕ У ПОРОДИЦИ И НАД ПОРОДИЦОМ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ШКОЛА И ВРШЊАЦИ ПОСТАЈУ НЕЗАОБИЛАЗНИ ЧИНИОЦИ У ОДРАСТАЊУ И НОСЕ СА СОБОМ  “ КА  ДРУГИМА УСМЕРЕНУ ЛИЧНОСТ” -  СЛАБИ РОДИТЕЉСКУ ИДЕНТИФИКАЦИЈУ СА ДЕТЕТОМ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РОДИТЕЉИ НЕ ЖЕЛЕ ДА СЕ ОДРЕКНУ АУТОРИТАРНЕ ПОЗИЦИЈЕ ВЕЋ ОБЈЕКТИВНЕ ОКОЛНОСТИ У КОЈИМА СУ СЕ НАШЛИ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БЕСПОМОЋНОСТ РОДИТЕЉА ДА СЕ СУПРОТСТАВЕ НАРУШАВАЊУ  СВОГ ЛИЧНОГ АУТОРИТЕТА У ОДНОСИМА СА ДЕЦОМ ДОВОДИ ИХ  У СИТУАЦИЈУ ФРУСТРИРАНОСТИ КОЈА ПРОИЗВОДИ ВИШАК АГРЕСИВНОСТИ У ПОРОДИЦИ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 САВРЕМЕНОЈ ПОРОДИЦИ СЕ ВОДИ БОРБА ИЗМЕЂУ ОСЛАБЉЕНОГ ОЧЕВОГ АУТОРИТЕТА  И  ОЈАЧАНОГ МАЈЧИНСКОГ СУПЕР ЕГА, КОЈА  НА СЦЕНУ ДОВОДИ  НОВУ ВРСТУ АУТОРИТЕТА  - АУТОРИТЕТ ТЕРАПЕУТА И СТРУЧЊАКА ИЗВАН ПОРОДИЦЕ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АУТОРИТЕТ И ПОРОДИЦА КАО СТРАТЕШКИ АКТЕР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ДА ЛИ ПОРОДИЦА РАСПОЛАЖЕ ИЗВЕСНОМ МОЋИ ПРЕМА ДРУГИМ ГРУПАМА И  ИНСТИТУЦИЈАМА?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ДА ЛИ ЈЕ ПОРОДИЦА ОЧУВАЛА СВОЈУ СУБЈЕКТИВНУ МОЋ ДА УТИЧЕ НА ОДНОСЕ И ПРОЦЕСЕ У СВОЈОЈ СРЕДИНИ?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КОЈОЈ МЕРИ ОНА ТО МОЖЕ ДА БУДЕ ДАНАС ПРЕМА БИРОКРАТСКИМ ИНСТИТУЦИОНАЛНИМ НОСИОЦИМА МОЋИ, ПРЕМА ДРЖАВИ, ПРЕМА ДРУШТВЕНИМ ПОДСИСТЕМИМА КАО ШТО СУ ЕКОНОМИЈА, ЗДРАВСТВО, ШКОЛСТВО?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СТРАТЕШКЕ АКЦИЈЕ ПОРОДИЦЕ ЗАХТЕВАЈУ РЕСУРСЕ, ВЕШТИНЕ И ИНВЕСТИЦИЈЕ – ПРИСТУПАЧНЕ СУ ПОРОДИЦАМА КОЈЕ СЕ НАЛАЗЕ НА ВИШИМ ДРУШТВЕНИМ ПОЛОЖАЈИМА (ОСТАЛЕ СЕ САМО ПРИЛАГОЂАВАЈУ)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ДАНАС СПОЉАШЊЕ ИНТЕРВЕНЦИЈЕ ПРЕМА ПОРОДИЦИ ПОРИМАЈУ АКТИВНИЈИ И АГРЕСИВНИЈИ ОБЛИК  -  ПЕДАГОГИЗАЦИЈА, ПСИХИЈАТРИЗАЦИЈА, МЕДИКАЛИЗАЦИЈА ПОРОДИЦЕ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ДАНАШЊА ПОРОДИЦА НИЈЕ У СИТУАЦИЈИ ДА БУДЕ У ПАРТНЕРСКИМ ОДНОСИМА ПРЕМА ВЛАСТИМА – НЕМА СНАГЕ НИТИ АУТОРИТЕТА ДА СЕ ЈАВИ КАО САГОВОРНИК ИЛИ ПРЕГОВАРАЧ – УМЕСТО ПОРОДИЦЕ ТО САДА ЧИНЕ ПОЈЕДИНЦИ, ДЕЛОВИ РАСПАРЧАНЕ ПОРОДИЧНЕ ГРУПЕ – ЖЕНЕ, ДЕЦА, РОДИТЕЉИ, МЛАДИ, СТАРИ, БОЛЕСНИ, НЕЗАПОСЛЕНИ, ПЕНЗИОНЕРИ – СТИХИЈНО  И НЕОРГАНИЗОВАНО  ДЕЛОВАЊЕ</a:t>
            </a:r>
          </a:p>
          <a:p>
            <a:pPr algn="just">
              <a:buNone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АУТОРИТЕТ И САВРЕМЕНА ПОРОДИЦА: ПУТ КА КОНФОРМИЗМУ ИЛИ АУТОНОМИЈИ ЛИЧНОСТИ?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 САВРЕМЕНОЈ ПОРОДИЦИ ЈЕ АУТОРИТЕ ОЦА ВЕОМА ОСЛАБЉЕН И УНУТАР ЊЕ ДОМИНИРА ОБРАЗАЦ РОДИТЕЉСКЕ ПЕРМИСИВНОСТИ У ОДНОСИМА СА ДЕЦОМ, ЧАК И ПОТПУНЕ ПОПУСТЉИВОСТИ – ТО ЗНАЧИ ДА СУ ТРАДИЦИОНАЛНИ АУТОРИТЕТИ КОЈИ СУ НЕКАДА ПРЕДСТАВЉАНИ У ЛИКОВИМА КРАЉЕВА, СВЕШТЕНИКА, УЧИТЕЉА, ПОСЛОДАВАЦА, А СВИ СУБЛИМИРАНИ У ФИГУРИ “ОЦА ПОРОДИЦЕ” КАО ОТЕЛОТВОРЕЊУ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СУПЕР-ЕГА (НОСИОЦИ ЗАКОНА И КАЗНЕ ПРЕМА ФРОЈДУ)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ПРОЦЕСУ БЕСПОВРАТНОГ НЕСТАЈАЊА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САВРЕМЕНОЈ ПОРОДИЦИ СУКОБ И БОРБА СЕ ИЗБЕГАВАЈУ, ТЕ СЕ ТАКО ПИТАЊЕ ОДНОСА МОЋИ И АУТОРИТЕТА У ПОРОДИЦИ ЗАПРАВО НЕ ПОСТАВЉА И НЕ РЕШАВА, ВЕЋ СЕ ЗАОБИЛАЗИ – ПРОБЛЕМИ КОЈЕ ОДРАСТАЊЕ И ОСАМОСТАЉИВАЊЕ ПОСТАВЉАЈУ ОСТАЈУ НЕРАЗРЕШЕНИ И ПОТИСНУТИ НА НИЖЕ НИВОЕ ПОДСВЕСТИ – ПЕРМИСИВНА ПОРОДИЦА УМЕСТО ДА СТВАРА СЛОБОДНУ И АУТОНОМНУ ЛИЧНОСТ ИМА ТЕНДЕНЦИЈУ ДА  «ЗАВИСНОСТ ПРЕТВАРА У НАЧИН ЖИВОТА»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ПОСТОЈИ БИТНА РАЗЛИКА У ИСХОДУ ПО ДЕЧЈЕ ПОНАШАЊУ ИЗМЕЂУ ПОСТУПАЊА РОДИТЕЉА КОЈИ КОНТРОЛИШУ СВОЈУ ДЕЦУ И ПОКАЗУЈУ ТОПАО ОДНОС ПРЕМА ЊИМА И РОДИТЕЉА КОЈИ ОГРАНИЧАВАЈУ ДЕЦУ ИЛИ ИХ СЛАБО КОНТРОЛИШУ – САМО У ПРВОМ СЛУЧАЈУ ДЕЦА ПОКАЗУЈУ НЕЗАВИСНОСТ И ЗРЕЛОСТ</a:t>
            </a:r>
          </a:p>
          <a:p>
            <a:pPr algn="just">
              <a:buNone/>
            </a:pPr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ЛИТЕРАТУРА, ПИТАЊА, ПОДСЕТНИК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sr-Cyrl-R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Милић, А. (2001). </a:t>
            </a:r>
            <a:r>
              <a:rPr lang="sr-Cyrl-RS" sz="1600" i="1" dirty="0" smtClean="0">
                <a:latin typeface="Times New Roman" pitchFamily="18" charset="0"/>
                <a:cs typeface="Times New Roman" pitchFamily="18" charset="0"/>
              </a:rPr>
              <a:t>Социологија породице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еоград: Чигоја штампа, стр. 194 -212.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ПИТАЊА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Појам моћи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ојам власти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ојам ауторитета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Шта је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PATER FAMILIAS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Брачна моћ – теорија ресурса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Родитељска моћ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Последице урушавања ауторитета оца у савременој породици</a:t>
            </a:r>
          </a:p>
          <a:p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ПОДСЕТНИК: Датум следећег сусрета – </a:t>
            </a: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25. 11. 2020. године у 10 часова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249</TotalTime>
  <Words>1406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Весна Трифуновић ПОРОДИЦА И САВРЕМЕНО ДРУШТВО (5)</vt:lpstr>
      <vt:lpstr>ПОЈАМ И ИСТОРИЈСКИ ОКВИРИ</vt:lpstr>
      <vt:lpstr>АУТОРИТЕТ У ПОРОДИЦИ</vt:lpstr>
      <vt:lpstr>АУТОРИТЕТ И ПАТРИЈАРХАЛНА ПОРОДИЦА</vt:lpstr>
      <vt:lpstr>БРАЧНА МОЋ НА НИВОУ СУПРУЖНИЧКЕ ДИЈАДЕ</vt:lpstr>
      <vt:lpstr>РОДИТЕЉСКА МОЋ</vt:lpstr>
      <vt:lpstr>АУТОРИТЕТ И ПОРОДИЦА КАО СТРАТЕШКИ АКТЕР</vt:lpstr>
      <vt:lpstr>АУТОРИТЕТ И САВРЕМЕНА ПОРОДИЦА: ПУТ КА КОНФОРМИЗМУ ИЛИ АУТОНОМИЈИ ЛИЧНОСТИ?</vt:lpstr>
      <vt:lpstr>ЛИТЕРАТУРА, ПИТАЊА, ПОДСЕТНИК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Весна Трифуновић ПОРОДИЦА И САВРЕМЕНО ДРУШТВО (5)</dc:title>
  <dc:creator>Vesna</dc:creator>
  <cp:lastModifiedBy>princ valiant</cp:lastModifiedBy>
  <cp:revision>35</cp:revision>
  <dcterms:created xsi:type="dcterms:W3CDTF">2020-11-16T22:57:39Z</dcterms:created>
  <dcterms:modified xsi:type="dcterms:W3CDTF">2020-11-24T17:58:47Z</dcterms:modified>
</cp:coreProperties>
</file>