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6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08CA84-0032-4AB7-86CC-AF82C45CD88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665866-5838-4861-AC68-A1C8D0750825}">
      <dgm:prSet phldrT="[Text]" custT="1"/>
      <dgm:spPr/>
      <dgm:t>
        <a:bodyPr/>
        <a:lstStyle/>
        <a:p>
          <a:r>
            <a:rPr lang="sr-Latn-RS" sz="1600" dirty="0" smtClean="0"/>
            <a:t>Kognitivna struktura</a:t>
          </a:r>
          <a:endParaRPr lang="en-US" sz="1600" dirty="0"/>
        </a:p>
      </dgm:t>
    </dgm:pt>
    <dgm:pt modelId="{50D6F8BD-6497-4025-85F1-520F0F05BAC4}" type="parTrans" cxnId="{C62D2AAC-AA23-4FBB-9438-A46E6EFC90D8}">
      <dgm:prSet/>
      <dgm:spPr/>
      <dgm:t>
        <a:bodyPr/>
        <a:lstStyle/>
        <a:p>
          <a:endParaRPr lang="en-US"/>
        </a:p>
      </dgm:t>
    </dgm:pt>
    <dgm:pt modelId="{25C1F0C7-25E9-4DD9-8389-251E3DD7C86F}" type="sibTrans" cxnId="{C62D2AAC-AA23-4FBB-9438-A46E6EFC90D8}">
      <dgm:prSet/>
      <dgm:spPr/>
      <dgm:t>
        <a:bodyPr/>
        <a:lstStyle/>
        <a:p>
          <a:endParaRPr lang="en-US"/>
        </a:p>
      </dgm:t>
    </dgm:pt>
    <dgm:pt modelId="{B4C87CCB-14C5-4B82-9B37-27203B0117A8}">
      <dgm:prSet phldrT="[Text]" custT="1"/>
      <dgm:spPr/>
      <dgm:t>
        <a:bodyPr/>
        <a:lstStyle/>
        <a:p>
          <a:r>
            <a:rPr lang="sr-Latn-RS" sz="1400" dirty="0" smtClean="0"/>
            <a:t>Akciona/mentalna Šema 1</a:t>
          </a:r>
          <a:endParaRPr lang="en-US" sz="1400" dirty="0"/>
        </a:p>
      </dgm:t>
    </dgm:pt>
    <dgm:pt modelId="{EFBC9F1D-1116-44AF-868A-F770C765590C}" type="parTrans" cxnId="{E5C57C88-A772-4A88-9AB5-AFE4DA8932AB}">
      <dgm:prSet/>
      <dgm:spPr/>
      <dgm:t>
        <a:bodyPr/>
        <a:lstStyle/>
        <a:p>
          <a:endParaRPr lang="en-US"/>
        </a:p>
      </dgm:t>
    </dgm:pt>
    <dgm:pt modelId="{D58E38C8-3608-4DFF-ADE2-170160ADCD44}" type="sibTrans" cxnId="{E5C57C88-A772-4A88-9AB5-AFE4DA8932AB}">
      <dgm:prSet/>
      <dgm:spPr/>
      <dgm:t>
        <a:bodyPr/>
        <a:lstStyle/>
        <a:p>
          <a:endParaRPr lang="en-US"/>
        </a:p>
      </dgm:t>
    </dgm:pt>
    <dgm:pt modelId="{55DF68ED-149F-411A-B170-760930CD9128}">
      <dgm:prSet phldrT="[Text]" custT="1"/>
      <dgm:spPr/>
      <dgm:t>
        <a:bodyPr/>
        <a:lstStyle/>
        <a:p>
          <a:r>
            <a:rPr lang="sr-Latn-RS" sz="1400" dirty="0" smtClean="0"/>
            <a:t>Uža mentalna/akciona šema 1</a:t>
          </a:r>
          <a:endParaRPr lang="en-US" sz="1400" dirty="0"/>
        </a:p>
      </dgm:t>
    </dgm:pt>
    <dgm:pt modelId="{B6C63CDB-CE70-4CF0-9663-B71069F87508}" type="parTrans" cxnId="{43F1B5B2-28B0-45EB-93C8-B64E32CF4CDB}">
      <dgm:prSet/>
      <dgm:spPr/>
      <dgm:t>
        <a:bodyPr/>
        <a:lstStyle/>
        <a:p>
          <a:endParaRPr lang="en-US"/>
        </a:p>
      </dgm:t>
    </dgm:pt>
    <dgm:pt modelId="{5E5F7412-F556-417D-981E-176957B98457}" type="sibTrans" cxnId="{43F1B5B2-28B0-45EB-93C8-B64E32CF4CDB}">
      <dgm:prSet/>
      <dgm:spPr/>
      <dgm:t>
        <a:bodyPr/>
        <a:lstStyle/>
        <a:p>
          <a:endParaRPr lang="en-US"/>
        </a:p>
      </dgm:t>
    </dgm:pt>
    <dgm:pt modelId="{0A13F5F4-FD9C-452D-8442-16D46BF31DCB}">
      <dgm:prSet phldrT="[Text]" custT="1"/>
      <dgm:spPr/>
      <dgm:t>
        <a:bodyPr/>
        <a:lstStyle/>
        <a:p>
          <a:r>
            <a:rPr lang="sr-Latn-RS" sz="1400" dirty="0" smtClean="0"/>
            <a:t>Uža mentalna/akciona šema 2</a:t>
          </a:r>
          <a:endParaRPr lang="en-US" sz="1400" dirty="0"/>
        </a:p>
      </dgm:t>
    </dgm:pt>
    <dgm:pt modelId="{8109ADD0-D849-4B99-98AE-3C76EC3926D5}" type="parTrans" cxnId="{87AC8FBE-5332-44D8-923F-65493A1294B0}">
      <dgm:prSet/>
      <dgm:spPr/>
      <dgm:t>
        <a:bodyPr/>
        <a:lstStyle/>
        <a:p>
          <a:endParaRPr lang="en-US"/>
        </a:p>
      </dgm:t>
    </dgm:pt>
    <dgm:pt modelId="{3B02C7FE-641C-4625-9755-2934C81AE94C}" type="sibTrans" cxnId="{87AC8FBE-5332-44D8-923F-65493A1294B0}">
      <dgm:prSet/>
      <dgm:spPr/>
      <dgm:t>
        <a:bodyPr/>
        <a:lstStyle/>
        <a:p>
          <a:endParaRPr lang="en-US"/>
        </a:p>
      </dgm:t>
    </dgm:pt>
    <dgm:pt modelId="{77DE329D-D99A-46A1-8F2B-794523ACF270}">
      <dgm:prSet phldrT="[Text]" custT="1"/>
      <dgm:spPr/>
      <dgm:t>
        <a:bodyPr/>
        <a:lstStyle/>
        <a:p>
          <a:r>
            <a:rPr lang="sr-Latn-RS" sz="1400" dirty="0" smtClean="0"/>
            <a:t>Akciona/mentalna šema 2</a:t>
          </a:r>
          <a:endParaRPr lang="en-US" sz="1400" dirty="0"/>
        </a:p>
      </dgm:t>
    </dgm:pt>
    <dgm:pt modelId="{BCE20B46-8353-4D36-A472-FA79EEED65EA}" type="parTrans" cxnId="{FD9E43BE-AD20-4D42-9D0A-534A5EF55B8C}">
      <dgm:prSet/>
      <dgm:spPr/>
      <dgm:t>
        <a:bodyPr/>
        <a:lstStyle/>
        <a:p>
          <a:endParaRPr lang="en-US"/>
        </a:p>
      </dgm:t>
    </dgm:pt>
    <dgm:pt modelId="{16161C3E-DA77-47E3-9B65-7B4F314FD495}" type="sibTrans" cxnId="{FD9E43BE-AD20-4D42-9D0A-534A5EF55B8C}">
      <dgm:prSet/>
      <dgm:spPr/>
      <dgm:t>
        <a:bodyPr/>
        <a:lstStyle/>
        <a:p>
          <a:endParaRPr lang="en-US"/>
        </a:p>
      </dgm:t>
    </dgm:pt>
    <dgm:pt modelId="{8721ABDF-F356-4DA2-8F14-807A4287EA8A}">
      <dgm:prSet phldrT="[Text]" custT="1"/>
      <dgm:spPr/>
      <dgm:t>
        <a:bodyPr/>
        <a:lstStyle/>
        <a:p>
          <a:r>
            <a:rPr lang="sr-Latn-RS" sz="1400" dirty="0" smtClean="0"/>
            <a:t>Uža mentalna akciona šema 3</a:t>
          </a:r>
          <a:endParaRPr lang="en-US" sz="1400" dirty="0"/>
        </a:p>
      </dgm:t>
    </dgm:pt>
    <dgm:pt modelId="{2486B95D-746F-4154-9995-5D1298EDC946}" type="parTrans" cxnId="{E6E50F74-9B9A-4134-B1CD-53728F7C83FB}">
      <dgm:prSet/>
      <dgm:spPr/>
      <dgm:t>
        <a:bodyPr/>
        <a:lstStyle/>
        <a:p>
          <a:endParaRPr lang="en-US"/>
        </a:p>
      </dgm:t>
    </dgm:pt>
    <dgm:pt modelId="{8FDCDA57-26A4-4498-BBC5-FB1C3A814066}" type="sibTrans" cxnId="{E6E50F74-9B9A-4134-B1CD-53728F7C83FB}">
      <dgm:prSet/>
      <dgm:spPr/>
      <dgm:t>
        <a:bodyPr/>
        <a:lstStyle/>
        <a:p>
          <a:endParaRPr lang="en-US"/>
        </a:p>
      </dgm:t>
    </dgm:pt>
    <dgm:pt modelId="{30C38948-EB4C-42C2-AF2A-98B3294D0BBB}" type="pres">
      <dgm:prSet presAssocID="{CB08CA84-0032-4AB7-86CC-AF82C45CD88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7C0E63E-B69F-4E8C-A8A7-89D2548C40D3}" type="pres">
      <dgm:prSet presAssocID="{FB665866-5838-4861-AC68-A1C8D0750825}" presName="hierRoot1" presStyleCnt="0"/>
      <dgm:spPr/>
    </dgm:pt>
    <dgm:pt modelId="{2AF97069-A25A-459E-90D9-EF0159AFF9A9}" type="pres">
      <dgm:prSet presAssocID="{FB665866-5838-4861-AC68-A1C8D0750825}" presName="composite" presStyleCnt="0"/>
      <dgm:spPr/>
    </dgm:pt>
    <dgm:pt modelId="{E31DBA4B-8986-4C91-9014-88A98997CEA1}" type="pres">
      <dgm:prSet presAssocID="{FB665866-5838-4861-AC68-A1C8D0750825}" presName="background" presStyleLbl="node0" presStyleIdx="0" presStyleCnt="1"/>
      <dgm:spPr/>
    </dgm:pt>
    <dgm:pt modelId="{AB641F21-E307-4AD2-BC4E-FE9F8E2B5820}" type="pres">
      <dgm:prSet presAssocID="{FB665866-5838-4861-AC68-A1C8D0750825}" presName="text" presStyleLbl="fgAcc0" presStyleIdx="0" presStyleCnt="1" custLinFactNeighborX="-8814" custLinFactNeighborY="-4476">
        <dgm:presLayoutVars>
          <dgm:chPref val="3"/>
        </dgm:presLayoutVars>
      </dgm:prSet>
      <dgm:spPr/>
    </dgm:pt>
    <dgm:pt modelId="{57184418-6F7A-49B2-B909-0F502EBA07FB}" type="pres">
      <dgm:prSet presAssocID="{FB665866-5838-4861-AC68-A1C8D0750825}" presName="hierChild2" presStyleCnt="0"/>
      <dgm:spPr/>
    </dgm:pt>
    <dgm:pt modelId="{813C4421-9C96-442D-B986-9FEA3E300CE5}" type="pres">
      <dgm:prSet presAssocID="{EFBC9F1D-1116-44AF-868A-F770C765590C}" presName="Name10" presStyleLbl="parChTrans1D2" presStyleIdx="0" presStyleCnt="2"/>
      <dgm:spPr/>
    </dgm:pt>
    <dgm:pt modelId="{5DF93ABD-2359-4C77-AE5B-C5C6825BC036}" type="pres">
      <dgm:prSet presAssocID="{B4C87CCB-14C5-4B82-9B37-27203B0117A8}" presName="hierRoot2" presStyleCnt="0"/>
      <dgm:spPr/>
    </dgm:pt>
    <dgm:pt modelId="{FF30EFA7-9DF9-4C29-8CDC-686A0454CD2F}" type="pres">
      <dgm:prSet presAssocID="{B4C87CCB-14C5-4B82-9B37-27203B0117A8}" presName="composite2" presStyleCnt="0"/>
      <dgm:spPr/>
    </dgm:pt>
    <dgm:pt modelId="{9CEB5641-63F5-451A-966C-EE6CD484DD50}" type="pres">
      <dgm:prSet presAssocID="{B4C87CCB-14C5-4B82-9B37-27203B0117A8}" presName="background2" presStyleLbl="node2" presStyleIdx="0" presStyleCnt="2"/>
      <dgm:spPr/>
    </dgm:pt>
    <dgm:pt modelId="{8113CB8B-D57A-4D43-AEBE-0945136B0482}" type="pres">
      <dgm:prSet presAssocID="{B4C87CCB-14C5-4B82-9B37-27203B0117A8}" presName="text2" presStyleLbl="fgAcc2" presStyleIdx="0" presStyleCnt="2" custScaleX="118550" custScaleY="72224">
        <dgm:presLayoutVars>
          <dgm:chPref val="3"/>
        </dgm:presLayoutVars>
      </dgm:prSet>
      <dgm:spPr/>
    </dgm:pt>
    <dgm:pt modelId="{28A9B604-1154-47DE-8B87-F970354F1412}" type="pres">
      <dgm:prSet presAssocID="{B4C87CCB-14C5-4B82-9B37-27203B0117A8}" presName="hierChild3" presStyleCnt="0"/>
      <dgm:spPr/>
    </dgm:pt>
    <dgm:pt modelId="{3FFE4A34-2A6E-4EDE-A64C-21EDED7512EF}" type="pres">
      <dgm:prSet presAssocID="{B6C63CDB-CE70-4CF0-9663-B71069F87508}" presName="Name17" presStyleLbl="parChTrans1D3" presStyleIdx="0" presStyleCnt="3"/>
      <dgm:spPr/>
    </dgm:pt>
    <dgm:pt modelId="{A3929C87-B802-4BE1-AD55-E46C4715B287}" type="pres">
      <dgm:prSet presAssocID="{55DF68ED-149F-411A-B170-760930CD9128}" presName="hierRoot3" presStyleCnt="0"/>
      <dgm:spPr/>
    </dgm:pt>
    <dgm:pt modelId="{F5C904A6-7893-40D5-9EED-9C774319A521}" type="pres">
      <dgm:prSet presAssocID="{55DF68ED-149F-411A-B170-760930CD9128}" presName="composite3" presStyleCnt="0"/>
      <dgm:spPr/>
    </dgm:pt>
    <dgm:pt modelId="{9CE308BC-609D-4CD9-8536-D3BF5D72C178}" type="pres">
      <dgm:prSet presAssocID="{55DF68ED-149F-411A-B170-760930CD9128}" presName="background3" presStyleLbl="node3" presStyleIdx="0" presStyleCnt="3"/>
      <dgm:spPr/>
    </dgm:pt>
    <dgm:pt modelId="{432B799F-82D5-49FB-896F-0BAB84B7485C}" type="pres">
      <dgm:prSet presAssocID="{55DF68ED-149F-411A-B170-760930CD9128}" presName="text3" presStyleLbl="fgAcc3" presStyleIdx="0" presStyleCnt="3">
        <dgm:presLayoutVars>
          <dgm:chPref val="3"/>
        </dgm:presLayoutVars>
      </dgm:prSet>
      <dgm:spPr/>
    </dgm:pt>
    <dgm:pt modelId="{2641C969-DB8E-4717-B3D6-30773DCBE0EB}" type="pres">
      <dgm:prSet presAssocID="{55DF68ED-149F-411A-B170-760930CD9128}" presName="hierChild4" presStyleCnt="0"/>
      <dgm:spPr/>
    </dgm:pt>
    <dgm:pt modelId="{DFD1E1E4-7CC2-4AC2-BD7F-FA824B6BA094}" type="pres">
      <dgm:prSet presAssocID="{8109ADD0-D849-4B99-98AE-3C76EC3926D5}" presName="Name17" presStyleLbl="parChTrans1D3" presStyleIdx="1" presStyleCnt="3"/>
      <dgm:spPr/>
    </dgm:pt>
    <dgm:pt modelId="{572AACBB-F684-478F-B87D-81ABAAFF0F3E}" type="pres">
      <dgm:prSet presAssocID="{0A13F5F4-FD9C-452D-8442-16D46BF31DCB}" presName="hierRoot3" presStyleCnt="0"/>
      <dgm:spPr/>
    </dgm:pt>
    <dgm:pt modelId="{82575659-60C9-4133-8395-4DB8721FEDA3}" type="pres">
      <dgm:prSet presAssocID="{0A13F5F4-FD9C-452D-8442-16D46BF31DCB}" presName="composite3" presStyleCnt="0"/>
      <dgm:spPr/>
    </dgm:pt>
    <dgm:pt modelId="{03900579-FA85-475C-BF6B-8611D332EA1E}" type="pres">
      <dgm:prSet presAssocID="{0A13F5F4-FD9C-452D-8442-16D46BF31DCB}" presName="background3" presStyleLbl="node3" presStyleIdx="1" presStyleCnt="3"/>
      <dgm:spPr/>
    </dgm:pt>
    <dgm:pt modelId="{25680794-6996-4048-AB5E-4502C5275B48}" type="pres">
      <dgm:prSet presAssocID="{0A13F5F4-FD9C-452D-8442-16D46BF31DCB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53BE93-DC38-4AC8-8576-920F5D25EF58}" type="pres">
      <dgm:prSet presAssocID="{0A13F5F4-FD9C-452D-8442-16D46BF31DCB}" presName="hierChild4" presStyleCnt="0"/>
      <dgm:spPr/>
    </dgm:pt>
    <dgm:pt modelId="{7249C23E-9C26-427B-8337-A1D49FDBF7BC}" type="pres">
      <dgm:prSet presAssocID="{BCE20B46-8353-4D36-A472-FA79EEED65EA}" presName="Name10" presStyleLbl="parChTrans1D2" presStyleIdx="1" presStyleCnt="2"/>
      <dgm:spPr/>
    </dgm:pt>
    <dgm:pt modelId="{34670A1D-B553-492F-B262-55DB583DB8DF}" type="pres">
      <dgm:prSet presAssocID="{77DE329D-D99A-46A1-8F2B-794523ACF270}" presName="hierRoot2" presStyleCnt="0"/>
      <dgm:spPr/>
    </dgm:pt>
    <dgm:pt modelId="{4EFFC09F-D365-4BF0-B1F4-79D46C475C26}" type="pres">
      <dgm:prSet presAssocID="{77DE329D-D99A-46A1-8F2B-794523ACF270}" presName="composite2" presStyleCnt="0"/>
      <dgm:spPr/>
    </dgm:pt>
    <dgm:pt modelId="{A2A6484C-A3C7-4AE4-8897-2CD35F3A2BBA}" type="pres">
      <dgm:prSet presAssocID="{77DE329D-D99A-46A1-8F2B-794523ACF270}" presName="background2" presStyleLbl="node2" presStyleIdx="1" presStyleCnt="2"/>
      <dgm:spPr/>
    </dgm:pt>
    <dgm:pt modelId="{29EF5ED4-389E-4796-82E6-8C60554C3509}" type="pres">
      <dgm:prSet presAssocID="{77DE329D-D99A-46A1-8F2B-794523ACF270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0411EA-E7A2-4BEC-97D2-599AD75057A8}" type="pres">
      <dgm:prSet presAssocID="{77DE329D-D99A-46A1-8F2B-794523ACF270}" presName="hierChild3" presStyleCnt="0"/>
      <dgm:spPr/>
    </dgm:pt>
    <dgm:pt modelId="{C2C3D09A-05C7-4695-B4EE-49D1116FEF45}" type="pres">
      <dgm:prSet presAssocID="{2486B95D-746F-4154-9995-5D1298EDC946}" presName="Name17" presStyleLbl="parChTrans1D3" presStyleIdx="2" presStyleCnt="3"/>
      <dgm:spPr/>
    </dgm:pt>
    <dgm:pt modelId="{88F4602E-5532-4B0F-A885-6FDEF633F989}" type="pres">
      <dgm:prSet presAssocID="{8721ABDF-F356-4DA2-8F14-807A4287EA8A}" presName="hierRoot3" presStyleCnt="0"/>
      <dgm:spPr/>
    </dgm:pt>
    <dgm:pt modelId="{5788760F-9885-4DE0-9090-4F3794BAD46E}" type="pres">
      <dgm:prSet presAssocID="{8721ABDF-F356-4DA2-8F14-807A4287EA8A}" presName="composite3" presStyleCnt="0"/>
      <dgm:spPr/>
    </dgm:pt>
    <dgm:pt modelId="{401CF773-4F2E-44B2-BA9C-57992407C60B}" type="pres">
      <dgm:prSet presAssocID="{8721ABDF-F356-4DA2-8F14-807A4287EA8A}" presName="background3" presStyleLbl="node3" presStyleIdx="2" presStyleCnt="3"/>
      <dgm:spPr/>
    </dgm:pt>
    <dgm:pt modelId="{1C880B43-C564-4FC5-B606-87C449E66573}" type="pres">
      <dgm:prSet presAssocID="{8721ABDF-F356-4DA2-8F14-807A4287EA8A}" presName="text3" presStyleLbl="fgAcc3" presStyleIdx="2" presStyleCnt="3">
        <dgm:presLayoutVars>
          <dgm:chPref val="3"/>
        </dgm:presLayoutVars>
      </dgm:prSet>
      <dgm:spPr/>
    </dgm:pt>
    <dgm:pt modelId="{1C343734-C33F-414D-A268-CCBBE83E5CBE}" type="pres">
      <dgm:prSet presAssocID="{8721ABDF-F356-4DA2-8F14-807A4287EA8A}" presName="hierChild4" presStyleCnt="0"/>
      <dgm:spPr/>
    </dgm:pt>
  </dgm:ptLst>
  <dgm:cxnLst>
    <dgm:cxn modelId="{87AC8FBE-5332-44D8-923F-65493A1294B0}" srcId="{B4C87CCB-14C5-4B82-9B37-27203B0117A8}" destId="{0A13F5F4-FD9C-452D-8442-16D46BF31DCB}" srcOrd="1" destOrd="0" parTransId="{8109ADD0-D849-4B99-98AE-3C76EC3926D5}" sibTransId="{3B02C7FE-641C-4625-9755-2934C81AE94C}"/>
    <dgm:cxn modelId="{B197CAB0-BAFF-4523-B47C-1FE24938E0F0}" type="presOf" srcId="{0A13F5F4-FD9C-452D-8442-16D46BF31DCB}" destId="{25680794-6996-4048-AB5E-4502C5275B48}" srcOrd="0" destOrd="0" presId="urn:microsoft.com/office/officeart/2005/8/layout/hierarchy1"/>
    <dgm:cxn modelId="{AB3E4A49-4337-454B-AE05-5C944A3CF03C}" type="presOf" srcId="{B6C63CDB-CE70-4CF0-9663-B71069F87508}" destId="{3FFE4A34-2A6E-4EDE-A64C-21EDED7512EF}" srcOrd="0" destOrd="0" presId="urn:microsoft.com/office/officeart/2005/8/layout/hierarchy1"/>
    <dgm:cxn modelId="{43F1B5B2-28B0-45EB-93C8-B64E32CF4CDB}" srcId="{B4C87CCB-14C5-4B82-9B37-27203B0117A8}" destId="{55DF68ED-149F-411A-B170-760930CD9128}" srcOrd="0" destOrd="0" parTransId="{B6C63CDB-CE70-4CF0-9663-B71069F87508}" sibTransId="{5E5F7412-F556-417D-981E-176957B98457}"/>
    <dgm:cxn modelId="{C62D2AAC-AA23-4FBB-9438-A46E6EFC90D8}" srcId="{CB08CA84-0032-4AB7-86CC-AF82C45CD881}" destId="{FB665866-5838-4861-AC68-A1C8D0750825}" srcOrd="0" destOrd="0" parTransId="{50D6F8BD-6497-4025-85F1-520F0F05BAC4}" sibTransId="{25C1F0C7-25E9-4DD9-8389-251E3DD7C86F}"/>
    <dgm:cxn modelId="{6C835139-0E07-4555-8715-8027F739EC72}" type="presOf" srcId="{2486B95D-746F-4154-9995-5D1298EDC946}" destId="{C2C3D09A-05C7-4695-B4EE-49D1116FEF45}" srcOrd="0" destOrd="0" presId="urn:microsoft.com/office/officeart/2005/8/layout/hierarchy1"/>
    <dgm:cxn modelId="{351443AD-1BB4-4A2F-AC07-EEB0AD8054DB}" type="presOf" srcId="{8109ADD0-D849-4B99-98AE-3C76EC3926D5}" destId="{DFD1E1E4-7CC2-4AC2-BD7F-FA824B6BA094}" srcOrd="0" destOrd="0" presId="urn:microsoft.com/office/officeart/2005/8/layout/hierarchy1"/>
    <dgm:cxn modelId="{0558B396-C262-4500-861B-3DAB19060444}" type="presOf" srcId="{CB08CA84-0032-4AB7-86CC-AF82C45CD881}" destId="{30C38948-EB4C-42C2-AF2A-98B3294D0BBB}" srcOrd="0" destOrd="0" presId="urn:microsoft.com/office/officeart/2005/8/layout/hierarchy1"/>
    <dgm:cxn modelId="{35F69AB6-1CF7-40A0-9025-C99560506409}" type="presOf" srcId="{55DF68ED-149F-411A-B170-760930CD9128}" destId="{432B799F-82D5-49FB-896F-0BAB84B7485C}" srcOrd="0" destOrd="0" presId="urn:microsoft.com/office/officeart/2005/8/layout/hierarchy1"/>
    <dgm:cxn modelId="{FE8A9B1E-50B6-40FB-928C-4056F439CC7A}" type="presOf" srcId="{EFBC9F1D-1116-44AF-868A-F770C765590C}" destId="{813C4421-9C96-442D-B986-9FEA3E300CE5}" srcOrd="0" destOrd="0" presId="urn:microsoft.com/office/officeart/2005/8/layout/hierarchy1"/>
    <dgm:cxn modelId="{FA0BC9AC-BE68-4CDF-B810-AD17C3192E2D}" type="presOf" srcId="{BCE20B46-8353-4D36-A472-FA79EEED65EA}" destId="{7249C23E-9C26-427B-8337-A1D49FDBF7BC}" srcOrd="0" destOrd="0" presId="urn:microsoft.com/office/officeart/2005/8/layout/hierarchy1"/>
    <dgm:cxn modelId="{146E9536-C8D2-456E-A5B8-46A535E3A5A0}" type="presOf" srcId="{B4C87CCB-14C5-4B82-9B37-27203B0117A8}" destId="{8113CB8B-D57A-4D43-AEBE-0945136B0482}" srcOrd="0" destOrd="0" presId="urn:microsoft.com/office/officeart/2005/8/layout/hierarchy1"/>
    <dgm:cxn modelId="{F2538EEE-BC4A-46D3-88DF-4CF90E7F16EA}" type="presOf" srcId="{77DE329D-D99A-46A1-8F2B-794523ACF270}" destId="{29EF5ED4-389E-4796-82E6-8C60554C3509}" srcOrd="0" destOrd="0" presId="urn:microsoft.com/office/officeart/2005/8/layout/hierarchy1"/>
    <dgm:cxn modelId="{E6E50F74-9B9A-4134-B1CD-53728F7C83FB}" srcId="{77DE329D-D99A-46A1-8F2B-794523ACF270}" destId="{8721ABDF-F356-4DA2-8F14-807A4287EA8A}" srcOrd="0" destOrd="0" parTransId="{2486B95D-746F-4154-9995-5D1298EDC946}" sibTransId="{8FDCDA57-26A4-4498-BBC5-FB1C3A814066}"/>
    <dgm:cxn modelId="{E5C57C88-A772-4A88-9AB5-AFE4DA8932AB}" srcId="{FB665866-5838-4861-AC68-A1C8D0750825}" destId="{B4C87CCB-14C5-4B82-9B37-27203B0117A8}" srcOrd="0" destOrd="0" parTransId="{EFBC9F1D-1116-44AF-868A-F770C765590C}" sibTransId="{D58E38C8-3608-4DFF-ADE2-170160ADCD44}"/>
    <dgm:cxn modelId="{6D4A3DE8-4658-4A1C-837A-97700CE31F20}" type="presOf" srcId="{8721ABDF-F356-4DA2-8F14-807A4287EA8A}" destId="{1C880B43-C564-4FC5-B606-87C449E66573}" srcOrd="0" destOrd="0" presId="urn:microsoft.com/office/officeart/2005/8/layout/hierarchy1"/>
    <dgm:cxn modelId="{FD9E43BE-AD20-4D42-9D0A-534A5EF55B8C}" srcId="{FB665866-5838-4861-AC68-A1C8D0750825}" destId="{77DE329D-D99A-46A1-8F2B-794523ACF270}" srcOrd="1" destOrd="0" parTransId="{BCE20B46-8353-4D36-A472-FA79EEED65EA}" sibTransId="{16161C3E-DA77-47E3-9B65-7B4F314FD495}"/>
    <dgm:cxn modelId="{E5652792-3FE0-46C5-957A-E8516A057659}" type="presOf" srcId="{FB665866-5838-4861-AC68-A1C8D0750825}" destId="{AB641F21-E307-4AD2-BC4E-FE9F8E2B5820}" srcOrd="0" destOrd="0" presId="urn:microsoft.com/office/officeart/2005/8/layout/hierarchy1"/>
    <dgm:cxn modelId="{AA30742D-6455-49C2-B0A8-0E7BAD1B270B}" type="presParOf" srcId="{30C38948-EB4C-42C2-AF2A-98B3294D0BBB}" destId="{77C0E63E-B69F-4E8C-A8A7-89D2548C40D3}" srcOrd="0" destOrd="0" presId="urn:microsoft.com/office/officeart/2005/8/layout/hierarchy1"/>
    <dgm:cxn modelId="{A4A499B1-4529-4E84-9623-4E9EE2E20F0D}" type="presParOf" srcId="{77C0E63E-B69F-4E8C-A8A7-89D2548C40D3}" destId="{2AF97069-A25A-459E-90D9-EF0159AFF9A9}" srcOrd="0" destOrd="0" presId="urn:microsoft.com/office/officeart/2005/8/layout/hierarchy1"/>
    <dgm:cxn modelId="{9A83C97A-4BCF-4878-86DF-0F660631802A}" type="presParOf" srcId="{2AF97069-A25A-459E-90D9-EF0159AFF9A9}" destId="{E31DBA4B-8986-4C91-9014-88A98997CEA1}" srcOrd="0" destOrd="0" presId="urn:microsoft.com/office/officeart/2005/8/layout/hierarchy1"/>
    <dgm:cxn modelId="{BE977780-6D5D-4257-83D2-6700742C333A}" type="presParOf" srcId="{2AF97069-A25A-459E-90D9-EF0159AFF9A9}" destId="{AB641F21-E307-4AD2-BC4E-FE9F8E2B5820}" srcOrd="1" destOrd="0" presId="urn:microsoft.com/office/officeart/2005/8/layout/hierarchy1"/>
    <dgm:cxn modelId="{0B37DD35-5CD9-41A9-9CBD-B53F8E06C38D}" type="presParOf" srcId="{77C0E63E-B69F-4E8C-A8A7-89D2548C40D3}" destId="{57184418-6F7A-49B2-B909-0F502EBA07FB}" srcOrd="1" destOrd="0" presId="urn:microsoft.com/office/officeart/2005/8/layout/hierarchy1"/>
    <dgm:cxn modelId="{EA9B8E80-06F5-4084-85B4-BA8AEEB1CF32}" type="presParOf" srcId="{57184418-6F7A-49B2-B909-0F502EBA07FB}" destId="{813C4421-9C96-442D-B986-9FEA3E300CE5}" srcOrd="0" destOrd="0" presId="urn:microsoft.com/office/officeart/2005/8/layout/hierarchy1"/>
    <dgm:cxn modelId="{B14BF77C-E1E6-46DF-BE10-2E85E7618846}" type="presParOf" srcId="{57184418-6F7A-49B2-B909-0F502EBA07FB}" destId="{5DF93ABD-2359-4C77-AE5B-C5C6825BC036}" srcOrd="1" destOrd="0" presId="urn:microsoft.com/office/officeart/2005/8/layout/hierarchy1"/>
    <dgm:cxn modelId="{944B9068-6DFF-4679-AF24-C4E5BC3E2474}" type="presParOf" srcId="{5DF93ABD-2359-4C77-AE5B-C5C6825BC036}" destId="{FF30EFA7-9DF9-4C29-8CDC-686A0454CD2F}" srcOrd="0" destOrd="0" presId="urn:microsoft.com/office/officeart/2005/8/layout/hierarchy1"/>
    <dgm:cxn modelId="{D8D4031A-A282-4860-9E73-9DAC5E5B411C}" type="presParOf" srcId="{FF30EFA7-9DF9-4C29-8CDC-686A0454CD2F}" destId="{9CEB5641-63F5-451A-966C-EE6CD484DD50}" srcOrd="0" destOrd="0" presId="urn:microsoft.com/office/officeart/2005/8/layout/hierarchy1"/>
    <dgm:cxn modelId="{A163DBB3-21B2-4989-B89F-548F3BDB0065}" type="presParOf" srcId="{FF30EFA7-9DF9-4C29-8CDC-686A0454CD2F}" destId="{8113CB8B-D57A-4D43-AEBE-0945136B0482}" srcOrd="1" destOrd="0" presId="urn:microsoft.com/office/officeart/2005/8/layout/hierarchy1"/>
    <dgm:cxn modelId="{1F9B6DF2-E44D-44E0-83B8-B0134C1B253A}" type="presParOf" srcId="{5DF93ABD-2359-4C77-AE5B-C5C6825BC036}" destId="{28A9B604-1154-47DE-8B87-F970354F1412}" srcOrd="1" destOrd="0" presId="urn:microsoft.com/office/officeart/2005/8/layout/hierarchy1"/>
    <dgm:cxn modelId="{C4C9C527-AFB2-4A5B-A55B-5339B706B023}" type="presParOf" srcId="{28A9B604-1154-47DE-8B87-F970354F1412}" destId="{3FFE4A34-2A6E-4EDE-A64C-21EDED7512EF}" srcOrd="0" destOrd="0" presId="urn:microsoft.com/office/officeart/2005/8/layout/hierarchy1"/>
    <dgm:cxn modelId="{03CC6524-29AD-4658-8B60-2BC3B5F5E61E}" type="presParOf" srcId="{28A9B604-1154-47DE-8B87-F970354F1412}" destId="{A3929C87-B802-4BE1-AD55-E46C4715B287}" srcOrd="1" destOrd="0" presId="urn:microsoft.com/office/officeart/2005/8/layout/hierarchy1"/>
    <dgm:cxn modelId="{476BB7B2-5C58-4DC9-97C2-7772E02B60FE}" type="presParOf" srcId="{A3929C87-B802-4BE1-AD55-E46C4715B287}" destId="{F5C904A6-7893-40D5-9EED-9C774319A521}" srcOrd="0" destOrd="0" presId="urn:microsoft.com/office/officeart/2005/8/layout/hierarchy1"/>
    <dgm:cxn modelId="{351EA133-FA74-43D5-B30C-34CA2D96211F}" type="presParOf" srcId="{F5C904A6-7893-40D5-9EED-9C774319A521}" destId="{9CE308BC-609D-4CD9-8536-D3BF5D72C178}" srcOrd="0" destOrd="0" presId="urn:microsoft.com/office/officeart/2005/8/layout/hierarchy1"/>
    <dgm:cxn modelId="{D3AC4B88-3F1E-488F-9B65-5135884CEB34}" type="presParOf" srcId="{F5C904A6-7893-40D5-9EED-9C774319A521}" destId="{432B799F-82D5-49FB-896F-0BAB84B7485C}" srcOrd="1" destOrd="0" presId="urn:microsoft.com/office/officeart/2005/8/layout/hierarchy1"/>
    <dgm:cxn modelId="{B5E849BA-4903-4B9A-A355-2DA099E73737}" type="presParOf" srcId="{A3929C87-B802-4BE1-AD55-E46C4715B287}" destId="{2641C969-DB8E-4717-B3D6-30773DCBE0EB}" srcOrd="1" destOrd="0" presId="urn:microsoft.com/office/officeart/2005/8/layout/hierarchy1"/>
    <dgm:cxn modelId="{C263E963-5073-470D-B44D-CE17AFFFFD71}" type="presParOf" srcId="{28A9B604-1154-47DE-8B87-F970354F1412}" destId="{DFD1E1E4-7CC2-4AC2-BD7F-FA824B6BA094}" srcOrd="2" destOrd="0" presId="urn:microsoft.com/office/officeart/2005/8/layout/hierarchy1"/>
    <dgm:cxn modelId="{21F82C9C-4692-47D0-8756-939B3EBDB79B}" type="presParOf" srcId="{28A9B604-1154-47DE-8B87-F970354F1412}" destId="{572AACBB-F684-478F-B87D-81ABAAFF0F3E}" srcOrd="3" destOrd="0" presId="urn:microsoft.com/office/officeart/2005/8/layout/hierarchy1"/>
    <dgm:cxn modelId="{37151100-8769-4ECB-8C53-C6AEA105588F}" type="presParOf" srcId="{572AACBB-F684-478F-B87D-81ABAAFF0F3E}" destId="{82575659-60C9-4133-8395-4DB8721FEDA3}" srcOrd="0" destOrd="0" presId="urn:microsoft.com/office/officeart/2005/8/layout/hierarchy1"/>
    <dgm:cxn modelId="{DE7A62EC-B21F-417B-BF37-DA9ABEA5F120}" type="presParOf" srcId="{82575659-60C9-4133-8395-4DB8721FEDA3}" destId="{03900579-FA85-475C-BF6B-8611D332EA1E}" srcOrd="0" destOrd="0" presId="urn:microsoft.com/office/officeart/2005/8/layout/hierarchy1"/>
    <dgm:cxn modelId="{620741EC-E8A8-44C0-B5FF-46B6119FE524}" type="presParOf" srcId="{82575659-60C9-4133-8395-4DB8721FEDA3}" destId="{25680794-6996-4048-AB5E-4502C5275B48}" srcOrd="1" destOrd="0" presId="urn:microsoft.com/office/officeart/2005/8/layout/hierarchy1"/>
    <dgm:cxn modelId="{C01F1839-F74D-462D-AEB0-88075B7079A3}" type="presParOf" srcId="{572AACBB-F684-478F-B87D-81ABAAFF0F3E}" destId="{F653BE93-DC38-4AC8-8576-920F5D25EF58}" srcOrd="1" destOrd="0" presId="urn:microsoft.com/office/officeart/2005/8/layout/hierarchy1"/>
    <dgm:cxn modelId="{0B6B8396-0F24-4340-9FA9-62D9945C358B}" type="presParOf" srcId="{57184418-6F7A-49B2-B909-0F502EBA07FB}" destId="{7249C23E-9C26-427B-8337-A1D49FDBF7BC}" srcOrd="2" destOrd="0" presId="urn:microsoft.com/office/officeart/2005/8/layout/hierarchy1"/>
    <dgm:cxn modelId="{8CA0FC22-D766-428C-9F07-E6EA3471BDF6}" type="presParOf" srcId="{57184418-6F7A-49B2-B909-0F502EBA07FB}" destId="{34670A1D-B553-492F-B262-55DB583DB8DF}" srcOrd="3" destOrd="0" presId="urn:microsoft.com/office/officeart/2005/8/layout/hierarchy1"/>
    <dgm:cxn modelId="{28DC58D8-D53C-4DC5-B606-E6B46D529D7F}" type="presParOf" srcId="{34670A1D-B553-492F-B262-55DB583DB8DF}" destId="{4EFFC09F-D365-4BF0-B1F4-79D46C475C26}" srcOrd="0" destOrd="0" presId="urn:microsoft.com/office/officeart/2005/8/layout/hierarchy1"/>
    <dgm:cxn modelId="{3B015E4F-A8AF-4858-9C05-D42EFC2B781B}" type="presParOf" srcId="{4EFFC09F-D365-4BF0-B1F4-79D46C475C26}" destId="{A2A6484C-A3C7-4AE4-8897-2CD35F3A2BBA}" srcOrd="0" destOrd="0" presId="urn:microsoft.com/office/officeart/2005/8/layout/hierarchy1"/>
    <dgm:cxn modelId="{2AD4BEAC-0D11-4DAC-B253-D30B2BAF1EEB}" type="presParOf" srcId="{4EFFC09F-D365-4BF0-B1F4-79D46C475C26}" destId="{29EF5ED4-389E-4796-82E6-8C60554C3509}" srcOrd="1" destOrd="0" presId="urn:microsoft.com/office/officeart/2005/8/layout/hierarchy1"/>
    <dgm:cxn modelId="{C437DBAF-193A-4E99-8CB7-3F7791D88365}" type="presParOf" srcId="{34670A1D-B553-492F-B262-55DB583DB8DF}" destId="{FA0411EA-E7A2-4BEC-97D2-599AD75057A8}" srcOrd="1" destOrd="0" presId="urn:microsoft.com/office/officeart/2005/8/layout/hierarchy1"/>
    <dgm:cxn modelId="{A4E1FA8C-A3E3-4777-A21B-EE6727B719FE}" type="presParOf" srcId="{FA0411EA-E7A2-4BEC-97D2-599AD75057A8}" destId="{C2C3D09A-05C7-4695-B4EE-49D1116FEF45}" srcOrd="0" destOrd="0" presId="urn:microsoft.com/office/officeart/2005/8/layout/hierarchy1"/>
    <dgm:cxn modelId="{F1F4D2B6-7029-4CFE-A3AE-3CA470A34649}" type="presParOf" srcId="{FA0411EA-E7A2-4BEC-97D2-599AD75057A8}" destId="{88F4602E-5532-4B0F-A885-6FDEF633F989}" srcOrd="1" destOrd="0" presId="urn:microsoft.com/office/officeart/2005/8/layout/hierarchy1"/>
    <dgm:cxn modelId="{484DE184-C201-42CD-8462-B17DEF377DE7}" type="presParOf" srcId="{88F4602E-5532-4B0F-A885-6FDEF633F989}" destId="{5788760F-9885-4DE0-9090-4F3794BAD46E}" srcOrd="0" destOrd="0" presId="urn:microsoft.com/office/officeart/2005/8/layout/hierarchy1"/>
    <dgm:cxn modelId="{817535E9-816B-460E-959E-E2B4FFC30A27}" type="presParOf" srcId="{5788760F-9885-4DE0-9090-4F3794BAD46E}" destId="{401CF773-4F2E-44B2-BA9C-57992407C60B}" srcOrd="0" destOrd="0" presId="urn:microsoft.com/office/officeart/2005/8/layout/hierarchy1"/>
    <dgm:cxn modelId="{7192A803-FC92-49B6-AD21-70D728540AFA}" type="presParOf" srcId="{5788760F-9885-4DE0-9090-4F3794BAD46E}" destId="{1C880B43-C564-4FC5-B606-87C449E66573}" srcOrd="1" destOrd="0" presId="urn:microsoft.com/office/officeart/2005/8/layout/hierarchy1"/>
    <dgm:cxn modelId="{AEFA72EF-56A4-4822-AAC6-452DC30A8A16}" type="presParOf" srcId="{88F4602E-5532-4B0F-A885-6FDEF633F989}" destId="{1C343734-C33F-414D-A268-CCBBE83E5CB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C3D09A-05C7-4695-B4EE-49D1116FEF45}">
      <dsp:nvSpPr>
        <dsp:cNvPr id="0" name=""/>
        <dsp:cNvSpPr/>
      </dsp:nvSpPr>
      <dsp:spPr>
        <a:xfrm>
          <a:off x="4704269" y="2175409"/>
          <a:ext cx="91440" cy="4052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5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49C23E-9C26-427B-8337-A1D49FDBF7BC}">
      <dsp:nvSpPr>
        <dsp:cNvPr id="0" name=""/>
        <dsp:cNvSpPr/>
      </dsp:nvSpPr>
      <dsp:spPr>
        <a:xfrm>
          <a:off x="3285132" y="845621"/>
          <a:ext cx="1464856" cy="4448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798"/>
              </a:lnTo>
              <a:lnTo>
                <a:pt x="1464856" y="315798"/>
              </a:lnTo>
              <a:lnTo>
                <a:pt x="1464856" y="4448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D1E1E4-7CC2-4AC2-BD7F-FA824B6BA094}">
      <dsp:nvSpPr>
        <dsp:cNvPr id="0" name=""/>
        <dsp:cNvSpPr/>
      </dsp:nvSpPr>
      <dsp:spPr>
        <a:xfrm>
          <a:off x="2195177" y="1929621"/>
          <a:ext cx="851603" cy="405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6190"/>
              </a:lnTo>
              <a:lnTo>
                <a:pt x="851603" y="276190"/>
              </a:lnTo>
              <a:lnTo>
                <a:pt x="851603" y="405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FE4A34-2A6E-4EDE-A64C-21EDED7512EF}">
      <dsp:nvSpPr>
        <dsp:cNvPr id="0" name=""/>
        <dsp:cNvSpPr/>
      </dsp:nvSpPr>
      <dsp:spPr>
        <a:xfrm>
          <a:off x="1343573" y="1929621"/>
          <a:ext cx="851603" cy="405286"/>
        </a:xfrm>
        <a:custGeom>
          <a:avLst/>
          <a:gdLst/>
          <a:ahLst/>
          <a:cxnLst/>
          <a:rect l="0" t="0" r="0" b="0"/>
          <a:pathLst>
            <a:path>
              <a:moveTo>
                <a:pt x="851603" y="0"/>
              </a:moveTo>
              <a:lnTo>
                <a:pt x="851603" y="276190"/>
              </a:lnTo>
              <a:lnTo>
                <a:pt x="0" y="276190"/>
              </a:lnTo>
              <a:lnTo>
                <a:pt x="0" y="405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3C4421-9C96-442D-B986-9FEA3E300CE5}">
      <dsp:nvSpPr>
        <dsp:cNvPr id="0" name=""/>
        <dsp:cNvSpPr/>
      </dsp:nvSpPr>
      <dsp:spPr>
        <a:xfrm>
          <a:off x="2195177" y="845621"/>
          <a:ext cx="1089954" cy="444893"/>
        </a:xfrm>
        <a:custGeom>
          <a:avLst/>
          <a:gdLst/>
          <a:ahLst/>
          <a:cxnLst/>
          <a:rect l="0" t="0" r="0" b="0"/>
          <a:pathLst>
            <a:path>
              <a:moveTo>
                <a:pt x="1089954" y="0"/>
              </a:moveTo>
              <a:lnTo>
                <a:pt x="1089954" y="315798"/>
              </a:lnTo>
              <a:lnTo>
                <a:pt x="0" y="315798"/>
              </a:lnTo>
              <a:lnTo>
                <a:pt x="0" y="4448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1DBA4B-8986-4C91-9014-88A98997CEA1}">
      <dsp:nvSpPr>
        <dsp:cNvPr id="0" name=""/>
        <dsp:cNvSpPr/>
      </dsp:nvSpPr>
      <dsp:spPr>
        <a:xfrm>
          <a:off x="2588365" y="-39272"/>
          <a:ext cx="1393533" cy="8848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641F21-E307-4AD2-BC4E-FE9F8E2B5820}">
      <dsp:nvSpPr>
        <dsp:cNvPr id="0" name=""/>
        <dsp:cNvSpPr/>
      </dsp:nvSpPr>
      <dsp:spPr>
        <a:xfrm>
          <a:off x="2743202" y="107823"/>
          <a:ext cx="1393533" cy="8848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600" kern="1200" dirty="0" smtClean="0"/>
            <a:t>Kognitivna struktura</a:t>
          </a:r>
          <a:endParaRPr lang="en-US" sz="1600" kern="1200" dirty="0"/>
        </a:p>
      </dsp:txBody>
      <dsp:txXfrm>
        <a:off x="2769120" y="133741"/>
        <a:ext cx="1341697" cy="833057"/>
      </dsp:txXfrm>
    </dsp:sp>
    <dsp:sp modelId="{9CEB5641-63F5-451A-966C-EE6CD484DD50}">
      <dsp:nvSpPr>
        <dsp:cNvPr id="0" name=""/>
        <dsp:cNvSpPr/>
      </dsp:nvSpPr>
      <dsp:spPr>
        <a:xfrm>
          <a:off x="1369160" y="1290515"/>
          <a:ext cx="1652034" cy="6391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13CB8B-D57A-4D43-AEBE-0945136B0482}">
      <dsp:nvSpPr>
        <dsp:cNvPr id="0" name=""/>
        <dsp:cNvSpPr/>
      </dsp:nvSpPr>
      <dsp:spPr>
        <a:xfrm>
          <a:off x="1523997" y="1437610"/>
          <a:ext cx="1652034" cy="639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kern="1200" dirty="0" smtClean="0"/>
            <a:t>Akciona/mentalna Šema 1</a:t>
          </a:r>
          <a:endParaRPr lang="en-US" sz="1400" kern="1200" dirty="0"/>
        </a:p>
      </dsp:txBody>
      <dsp:txXfrm>
        <a:off x="1542716" y="1456329"/>
        <a:ext cx="1614596" cy="601667"/>
      </dsp:txXfrm>
    </dsp:sp>
    <dsp:sp modelId="{9CE308BC-609D-4CD9-8536-D3BF5D72C178}">
      <dsp:nvSpPr>
        <dsp:cNvPr id="0" name=""/>
        <dsp:cNvSpPr/>
      </dsp:nvSpPr>
      <dsp:spPr>
        <a:xfrm>
          <a:off x="646807" y="2334907"/>
          <a:ext cx="1393533" cy="8848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2B799F-82D5-49FB-896F-0BAB84B7485C}">
      <dsp:nvSpPr>
        <dsp:cNvPr id="0" name=""/>
        <dsp:cNvSpPr/>
      </dsp:nvSpPr>
      <dsp:spPr>
        <a:xfrm>
          <a:off x="801644" y="2482002"/>
          <a:ext cx="1393533" cy="8848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kern="1200" dirty="0" smtClean="0"/>
            <a:t>Uža mentalna/akciona šema 1</a:t>
          </a:r>
          <a:endParaRPr lang="en-US" sz="1400" kern="1200" dirty="0"/>
        </a:p>
      </dsp:txBody>
      <dsp:txXfrm>
        <a:off x="827562" y="2507920"/>
        <a:ext cx="1341697" cy="833057"/>
      </dsp:txXfrm>
    </dsp:sp>
    <dsp:sp modelId="{03900579-FA85-475C-BF6B-8611D332EA1E}">
      <dsp:nvSpPr>
        <dsp:cNvPr id="0" name=""/>
        <dsp:cNvSpPr/>
      </dsp:nvSpPr>
      <dsp:spPr>
        <a:xfrm>
          <a:off x="2350014" y="2334907"/>
          <a:ext cx="1393533" cy="8848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680794-6996-4048-AB5E-4502C5275B48}">
      <dsp:nvSpPr>
        <dsp:cNvPr id="0" name=""/>
        <dsp:cNvSpPr/>
      </dsp:nvSpPr>
      <dsp:spPr>
        <a:xfrm>
          <a:off x="2504851" y="2482002"/>
          <a:ext cx="1393533" cy="8848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kern="1200" dirty="0" smtClean="0"/>
            <a:t>Uža mentalna/akciona šema 2</a:t>
          </a:r>
          <a:endParaRPr lang="en-US" sz="1400" kern="1200" dirty="0"/>
        </a:p>
      </dsp:txBody>
      <dsp:txXfrm>
        <a:off x="2530769" y="2507920"/>
        <a:ext cx="1341697" cy="833057"/>
      </dsp:txXfrm>
    </dsp:sp>
    <dsp:sp modelId="{A2A6484C-A3C7-4AE4-8897-2CD35F3A2BBA}">
      <dsp:nvSpPr>
        <dsp:cNvPr id="0" name=""/>
        <dsp:cNvSpPr/>
      </dsp:nvSpPr>
      <dsp:spPr>
        <a:xfrm>
          <a:off x="4053222" y="1290515"/>
          <a:ext cx="1393533" cy="8848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EF5ED4-389E-4796-82E6-8C60554C3509}">
      <dsp:nvSpPr>
        <dsp:cNvPr id="0" name=""/>
        <dsp:cNvSpPr/>
      </dsp:nvSpPr>
      <dsp:spPr>
        <a:xfrm>
          <a:off x="4208059" y="1437610"/>
          <a:ext cx="1393533" cy="8848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kern="1200" dirty="0" smtClean="0"/>
            <a:t>Akciona/mentalna šema 2</a:t>
          </a:r>
          <a:endParaRPr lang="en-US" sz="1400" kern="1200" dirty="0"/>
        </a:p>
      </dsp:txBody>
      <dsp:txXfrm>
        <a:off x="4233977" y="1463528"/>
        <a:ext cx="1341697" cy="833057"/>
      </dsp:txXfrm>
    </dsp:sp>
    <dsp:sp modelId="{401CF773-4F2E-44B2-BA9C-57992407C60B}">
      <dsp:nvSpPr>
        <dsp:cNvPr id="0" name=""/>
        <dsp:cNvSpPr/>
      </dsp:nvSpPr>
      <dsp:spPr>
        <a:xfrm>
          <a:off x="4053222" y="2580695"/>
          <a:ext cx="1393533" cy="8848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880B43-C564-4FC5-B606-87C449E66573}">
      <dsp:nvSpPr>
        <dsp:cNvPr id="0" name=""/>
        <dsp:cNvSpPr/>
      </dsp:nvSpPr>
      <dsp:spPr>
        <a:xfrm>
          <a:off x="4208059" y="2727790"/>
          <a:ext cx="1393533" cy="8848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kern="1200" dirty="0" smtClean="0"/>
            <a:t>Uža mentalna akciona šema 3</a:t>
          </a:r>
          <a:endParaRPr lang="en-US" sz="1400" kern="1200" dirty="0"/>
        </a:p>
      </dsp:txBody>
      <dsp:txXfrm>
        <a:off x="4233977" y="2753708"/>
        <a:ext cx="1341697" cy="8330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8C2E6CB-CA21-4958-9C30-67A27825BFFB}" type="datetimeFigureOut">
              <a:rPr lang="en-US" smtClean="0"/>
              <a:t>03-Apr-20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2578797-3A8A-42A6-8FD7-62FED9AF4C8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E6CB-CA21-4958-9C30-67A27825BFFB}" type="datetimeFigureOut">
              <a:rPr lang="en-US" smtClean="0"/>
              <a:t>03-Apr-20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8797-3A8A-42A6-8FD7-62FED9AF4C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E6CB-CA21-4958-9C30-67A27825BFFB}" type="datetimeFigureOut">
              <a:rPr lang="en-US" smtClean="0"/>
              <a:t>03-Apr-20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8797-3A8A-42A6-8FD7-62FED9AF4C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C2E6CB-CA21-4958-9C30-67A27825BFFB}" type="datetimeFigureOut">
              <a:rPr lang="en-US" smtClean="0"/>
              <a:t>03-Apr-20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578797-3A8A-42A6-8FD7-62FED9AF4C8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8C2E6CB-CA21-4958-9C30-67A27825BFFB}" type="datetimeFigureOut">
              <a:rPr lang="en-US" smtClean="0"/>
              <a:t>03-Apr-20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2578797-3A8A-42A6-8FD7-62FED9AF4C8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E6CB-CA21-4958-9C30-67A27825BFFB}" type="datetimeFigureOut">
              <a:rPr lang="en-US" smtClean="0"/>
              <a:t>03-Apr-20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8797-3A8A-42A6-8FD7-62FED9AF4C8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E6CB-CA21-4958-9C30-67A27825BFFB}" type="datetimeFigureOut">
              <a:rPr lang="en-US" smtClean="0"/>
              <a:t>03-Apr-20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8797-3A8A-42A6-8FD7-62FED9AF4C8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C2E6CB-CA21-4958-9C30-67A27825BFFB}" type="datetimeFigureOut">
              <a:rPr lang="en-US" smtClean="0"/>
              <a:t>03-Apr-20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578797-3A8A-42A6-8FD7-62FED9AF4C8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E6CB-CA21-4958-9C30-67A27825BFFB}" type="datetimeFigureOut">
              <a:rPr lang="en-US" smtClean="0"/>
              <a:t>03-Apr-20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8797-3A8A-42A6-8FD7-62FED9AF4C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8C2E6CB-CA21-4958-9C30-67A27825BFFB}" type="datetimeFigureOut">
              <a:rPr lang="en-US" smtClean="0"/>
              <a:t>03-Apr-20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578797-3A8A-42A6-8FD7-62FED9AF4C8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C2E6CB-CA21-4958-9C30-67A27825BFFB}" type="datetimeFigureOut">
              <a:rPr lang="en-US" smtClean="0"/>
              <a:t>03-Apr-20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578797-3A8A-42A6-8FD7-62FED9AF4C8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8C2E6CB-CA21-4958-9C30-67A27825BFFB}" type="datetimeFigureOut">
              <a:rPr lang="en-US" smtClean="0"/>
              <a:t>03-Apr-20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578797-3A8A-42A6-8FD7-62FED9AF4C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Univerzalno konstruktivistički pristup razvoju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Pijažeova teorija kognitivnog razvoja</a:t>
            </a:r>
          </a:p>
          <a:p>
            <a:endParaRPr lang="sr-Latn-RS" dirty="0" smtClean="0"/>
          </a:p>
          <a:p>
            <a:r>
              <a:rPr lang="sr-Latn-RS" dirty="0" smtClean="0"/>
              <a:t>Dr Bojana Dimitrijević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06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Pojam kognitivne strukture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dirty="0" smtClean="0"/>
              <a:t>Kognitivna struktura je najopštija kognitivna organizacija koja uključuje sve akcione i mentalne sheme koje dete ima</a:t>
            </a:r>
          </a:p>
          <a:p>
            <a:endParaRPr lang="sr-Latn-RS" dirty="0"/>
          </a:p>
          <a:p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89653172"/>
              </p:ext>
            </p:extLst>
          </p:nvPr>
        </p:nvGraphicFramePr>
        <p:xfrm>
          <a:off x="990600" y="2787780"/>
          <a:ext cx="6248400" cy="3613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240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Važno!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 smtClean="0"/>
              <a:t>Kognitivne strukture na različitim stadijumima se međusobno razlikuju kvalitativno!</a:t>
            </a:r>
          </a:p>
          <a:p>
            <a:r>
              <a:rPr lang="sr-Latn-RS" dirty="0" smtClean="0"/>
              <a:t>Senzomotorni stadijum:</a:t>
            </a:r>
            <a:endParaRPr lang="sr-Latn-RS" dirty="0"/>
          </a:p>
          <a:p>
            <a:pPr lvl="1"/>
            <a:r>
              <a:rPr lang="sr-Latn-RS" dirty="0" smtClean="0"/>
              <a:t>Akcione šeme/prakseme slabo međusobno povezane</a:t>
            </a:r>
          </a:p>
          <a:p>
            <a:pPr lvl="2"/>
            <a:r>
              <a:rPr lang="sr-Latn-RS" dirty="0" smtClean="0"/>
              <a:t>Opažaji i motorne radnje</a:t>
            </a:r>
          </a:p>
          <a:p>
            <a:r>
              <a:rPr lang="sr-Latn-RS" dirty="0" smtClean="0"/>
              <a:t>Preoperacionalni stadijum:</a:t>
            </a:r>
          </a:p>
          <a:p>
            <a:pPr lvl="1"/>
            <a:r>
              <a:rPr lang="sr-Latn-RS" dirty="0" smtClean="0"/>
              <a:t>Mentalne šeme koje su interiorizovane/pounutrene akcije</a:t>
            </a:r>
          </a:p>
          <a:p>
            <a:r>
              <a:rPr lang="sr-Latn-RS" dirty="0" smtClean="0"/>
              <a:t>Stadijum konkretnih logičkih operacija:</a:t>
            </a:r>
          </a:p>
          <a:p>
            <a:pPr lvl="1"/>
            <a:r>
              <a:rPr lang="sr-Latn-RS" dirty="0" smtClean="0"/>
              <a:t>Mentalne šeme koje su zapravo logičke operacije, reverzibilne/povratne i povezane u sistem</a:t>
            </a:r>
          </a:p>
          <a:p>
            <a:r>
              <a:rPr lang="sr-Latn-RS" dirty="0" smtClean="0"/>
              <a:t>Formalne logičke operacije: </a:t>
            </a:r>
          </a:p>
          <a:p>
            <a:pPr lvl="1"/>
            <a:r>
              <a:rPr lang="sr-Latn-RS" dirty="0" smtClean="0"/>
              <a:t>Mentalne šeme/logičke operacije koje su apstraktne (ne zavise od sadržaja)</a:t>
            </a:r>
          </a:p>
        </p:txBody>
      </p:sp>
    </p:spTree>
    <p:extLst>
      <p:ext uri="{BB962C8B-B14F-4D97-AF65-F5344CB8AC3E}">
        <p14:creationId xmlns:p14="http://schemas.microsoft.com/office/powerpoint/2010/main" val="408946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Pojam asimilacije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b="1" dirty="0" smtClean="0"/>
              <a:t>Asimilacija</a:t>
            </a:r>
            <a:r>
              <a:rPr lang="sr-Latn-RS" dirty="0" smtClean="0"/>
              <a:t> je uklapanje objekata u postojeće saznajne sheme</a:t>
            </a:r>
          </a:p>
          <a:p>
            <a:r>
              <a:rPr lang="sr-Latn-RS" dirty="0" smtClean="0"/>
              <a:t>Pri tome se svojstva objekta „menjaju“</a:t>
            </a:r>
          </a:p>
          <a:p>
            <a:pPr lvl="1"/>
            <a:r>
              <a:rPr lang="sr-Latn-RS" dirty="0" smtClean="0"/>
              <a:t>Npr. Beba uklapa kašičicu u akcionu šemu sisanja – pokušava da sisa kašičicu</a:t>
            </a:r>
          </a:p>
          <a:p>
            <a:pPr lvl="1"/>
            <a:r>
              <a:rPr lang="sr-Latn-RS" dirty="0" smtClean="0"/>
              <a:t>Npr. Osoba koja ima stereotipe o ženama u svoju mentalnu šemu uklaša sve žene – veruje da su i naučnice emotivne i ne misle logički</a:t>
            </a:r>
          </a:p>
          <a:p>
            <a:r>
              <a:rPr lang="sr-Latn-RS" dirty="0" smtClean="0"/>
              <a:t>Beba „menja“ svojstva kašičice tretirajući je kao dojku/cuclu</a:t>
            </a:r>
          </a:p>
          <a:p>
            <a:r>
              <a:rPr lang="sr-Latn-RS" dirty="0" smtClean="0"/>
              <a:t>Odrasli „menjaju“ svojstva naučnice tretirajući je kao iracionalnu ženu u skladu sa svojom mentalnom šemom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992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Pojam akomodacije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dirty="0" smtClean="0"/>
              <a:t>Akomodacija je menjanje sopstvenih saznajnih shema u susretu sa spoljašnjom sredinom</a:t>
            </a:r>
          </a:p>
          <a:p>
            <a:r>
              <a:rPr lang="sr-Latn-RS" dirty="0" smtClean="0"/>
              <a:t>Npr. Beba koja pokušava da sisa kašičicu sa kašicom (asimilacija) obično ne uspeva da pojede ono što je na kašičici i postepeno počinje da menja svoju akcionu šemu (akomodacija)</a:t>
            </a:r>
          </a:p>
          <a:p>
            <a:endParaRPr lang="sr-Latn-RS" dirty="0"/>
          </a:p>
          <a:p>
            <a:r>
              <a:rPr lang="sr-Latn-RS" dirty="0" smtClean="0"/>
              <a:t>Npr. Osoba sa stereotipom o ženama koja se susretne sa određenim brojem žena koje su racionalne i obrazovane može modifikovati svoju mentalnu šemu žene (primeniti logičku operaciju)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223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Asimilacija i akomodacija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dirty="0" smtClean="0"/>
              <a:t>Komplementarni procesi!</a:t>
            </a:r>
          </a:p>
          <a:p>
            <a:r>
              <a:rPr lang="sr-Latn-RS" dirty="0" smtClean="0"/>
              <a:t>Oba su neophodna za razvoj</a:t>
            </a:r>
          </a:p>
          <a:p>
            <a:r>
              <a:rPr lang="sr-Latn-RS" dirty="0" smtClean="0"/>
              <a:t>Asimilacija omogućava održavanje kontinuiteta sa prethodnim razvojnim fazama</a:t>
            </a:r>
          </a:p>
          <a:p>
            <a:r>
              <a:rPr lang="sr-Latn-RS" dirty="0" smtClean="0"/>
              <a:t>Akomodacija omogućava promenu i napredak u razvoju, oslanjajući se na prethodne kognitivne strukture i transformišući ih</a:t>
            </a:r>
          </a:p>
        </p:txBody>
      </p:sp>
    </p:spTree>
    <p:extLst>
      <p:ext uri="{BB962C8B-B14F-4D97-AF65-F5344CB8AC3E}">
        <p14:creationId xmlns:p14="http://schemas.microsoft.com/office/powerpoint/2010/main" val="309110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Adaptacija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dirty="0" smtClean="0"/>
              <a:t>Adaptacija: Ravnoteža između komplementarnih procesa asimilacije i adaptacije</a:t>
            </a:r>
          </a:p>
          <a:p>
            <a:r>
              <a:rPr lang="sr-Latn-RS" dirty="0" smtClean="0"/>
              <a:t>Kognitivne strukture se menjaju tačno onoliko koliko je neophodno za uklapanje novih informacija</a:t>
            </a:r>
          </a:p>
          <a:p>
            <a:r>
              <a:rPr lang="sr-Latn-RS" dirty="0" smtClean="0"/>
              <a:t>Kognitivni konflikt: postojanje neravnoteže </a:t>
            </a:r>
          </a:p>
          <a:p>
            <a:pPr lvl="1"/>
            <a:r>
              <a:rPr lang="sr-Latn-RS" dirty="0" smtClean="0"/>
              <a:t>Npr. dete pokušava da sisa kašičicu, ali to ne funkcioniše ne uobičajen način</a:t>
            </a:r>
          </a:p>
          <a:p>
            <a:pPr lvl="1"/>
            <a:r>
              <a:rPr lang="sr-Latn-RS" dirty="0" smtClean="0"/>
              <a:t>Npr. verujete da se godišnja doba smenjuju zato što se sunce udaljava od zemlje, a onda vam neko kaže da je istovremeno različita godišnja doba na različitim delovima planete</a:t>
            </a:r>
          </a:p>
        </p:txBody>
      </p:sp>
    </p:spTree>
    <p:extLst>
      <p:ext uri="{BB962C8B-B14F-4D97-AF65-F5344CB8AC3E}">
        <p14:creationId xmlns:p14="http://schemas.microsoft.com/office/powerpoint/2010/main" val="54616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Uravnotežavanje/ekvilibracija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dirty="0" smtClean="0"/>
              <a:t>Mehanizam kognitivne samoregulacije</a:t>
            </a:r>
          </a:p>
          <a:p>
            <a:r>
              <a:rPr lang="sr-Latn-RS" dirty="0" smtClean="0"/>
              <a:t>Kada nastupi kognitivni konflikt sistem teži da se vrati u ravnotežu putem asimilacije ili akomodacije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84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Osnovne teme današnjeg časa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Karakteristike teorije:</a:t>
            </a:r>
          </a:p>
          <a:p>
            <a:pPr lvl="1"/>
            <a:r>
              <a:rPr lang="sr-Latn-RS" dirty="0" smtClean="0"/>
              <a:t>Faktori razvoja</a:t>
            </a:r>
          </a:p>
          <a:p>
            <a:pPr lvl="1"/>
            <a:r>
              <a:rPr lang="sr-Latn-RS" dirty="0" smtClean="0"/>
              <a:t>Univerzalizam</a:t>
            </a:r>
            <a:endParaRPr lang="sr-Latn-RS" dirty="0"/>
          </a:p>
          <a:p>
            <a:pPr lvl="1"/>
            <a:r>
              <a:rPr lang="sr-Latn-RS" dirty="0" smtClean="0"/>
              <a:t>Konstruktivizam</a:t>
            </a:r>
            <a:endParaRPr lang="sr-Latn-RS" dirty="0"/>
          </a:p>
          <a:p>
            <a:pPr lvl="1"/>
            <a:r>
              <a:rPr lang="sr-Latn-RS" dirty="0" smtClean="0"/>
              <a:t>Teorija stadijuma</a:t>
            </a:r>
          </a:p>
          <a:p>
            <a:r>
              <a:rPr lang="sr-Latn-RS" dirty="0" smtClean="0"/>
              <a:t>Osnovni pojmovi:</a:t>
            </a:r>
          </a:p>
          <a:p>
            <a:pPr lvl="1"/>
            <a:r>
              <a:rPr lang="sr-Latn-RS" dirty="0" smtClean="0"/>
              <a:t>Akcione i kognitivne sheme</a:t>
            </a:r>
          </a:p>
          <a:p>
            <a:pPr lvl="1"/>
            <a:r>
              <a:rPr lang="sr-Latn-RS" dirty="0" smtClean="0"/>
              <a:t>Kognitivna struktura</a:t>
            </a:r>
          </a:p>
          <a:p>
            <a:pPr lvl="1"/>
            <a:r>
              <a:rPr lang="sr-Latn-RS" dirty="0" smtClean="0"/>
              <a:t>Asimilacija</a:t>
            </a:r>
          </a:p>
          <a:p>
            <a:pPr lvl="1"/>
            <a:r>
              <a:rPr lang="sr-Latn-RS" dirty="0" smtClean="0"/>
              <a:t>Akomodacija</a:t>
            </a:r>
          </a:p>
          <a:p>
            <a:pPr lvl="1"/>
            <a:r>
              <a:rPr lang="sr-Latn-RS" dirty="0" smtClean="0"/>
              <a:t>Adaptacija</a:t>
            </a:r>
          </a:p>
          <a:p>
            <a:pPr lvl="1"/>
            <a:r>
              <a:rPr lang="sr-Latn-RS" dirty="0" smtClean="0"/>
              <a:t>Ekvilibracija/uravnotežavanje</a:t>
            </a:r>
          </a:p>
          <a:p>
            <a:pPr lvl="1"/>
            <a:r>
              <a:rPr lang="sr-Latn-RS" dirty="0" smtClean="0"/>
              <a:t>Kognitivni konflikt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61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Karakteristike teorije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9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Faktori razvoja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b="1" dirty="0" smtClean="0"/>
              <a:t>Interakcija</a:t>
            </a:r>
            <a:r>
              <a:rPr lang="sr-Latn-RS" dirty="0" smtClean="0"/>
              <a:t> bioloških faktora (nasleđe, maturacija, organski faktori) i sredinskih faktora (posebno je naglašena fizička sredina) </a:t>
            </a:r>
            <a:r>
              <a:rPr lang="sr-Latn-RS" b="1" dirty="0" smtClean="0"/>
              <a:t>posredovana aktivnošću jedinke</a:t>
            </a:r>
          </a:p>
          <a:p>
            <a:endParaRPr lang="sr-Latn-RS" b="1" dirty="0"/>
          </a:p>
          <a:p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990600" y="3886200"/>
            <a:ext cx="1295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Biološki faktori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00800" y="3886200"/>
            <a:ext cx="1600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Sredinski faktori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86200" y="4724400"/>
            <a:ext cx="1371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Posrednik: aktivnost jedinke</a:t>
            </a:r>
            <a:endParaRPr lang="en-US" dirty="0"/>
          </a:p>
        </p:txBody>
      </p:sp>
      <p:sp>
        <p:nvSpPr>
          <p:cNvPr id="7" name="Left-Right Arrow 6"/>
          <p:cNvSpPr/>
          <p:nvPr/>
        </p:nvSpPr>
        <p:spPr>
          <a:xfrm>
            <a:off x="3657600" y="4101084"/>
            <a:ext cx="1752600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Interakcija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03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Faktori</a:t>
            </a:r>
            <a:r>
              <a:rPr lang="en-US" dirty="0"/>
              <a:t> </a:t>
            </a:r>
            <a:r>
              <a:rPr lang="en-US" dirty="0" err="1"/>
              <a:t>razvoja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dirty="0" smtClean="0"/>
              <a:t>Nije bio saglasan sa „maturacionistima“ ni sa „teoretičarima socijalnog učenja“</a:t>
            </a:r>
          </a:p>
          <a:p>
            <a:pPr lvl="1"/>
            <a:r>
              <a:rPr lang="sr-Latn-RS" dirty="0" smtClean="0"/>
              <a:t>Prenaglašavanje značaja pojedinačnih faktora (bioloških ili sredinskih), zanemarivanje ostalih faktora i njihove interakcije (međusobnog uticaja)</a:t>
            </a:r>
          </a:p>
          <a:p>
            <a:pPr lvl="1"/>
            <a:r>
              <a:rPr lang="sr-Latn-RS" dirty="0" smtClean="0"/>
              <a:t>Posebno zbog zanemarivanja značaja aktivnosti jedinke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44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Univerzalizam i konstruktivizam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dirty="0" smtClean="0"/>
              <a:t>Teorija je univerzalistička</a:t>
            </a:r>
          </a:p>
          <a:p>
            <a:pPr lvl="1"/>
            <a:r>
              <a:rPr lang="sr-Latn-RS" dirty="0" smtClean="0"/>
              <a:t>Pijaže je smatrao da se sva ljudska bića razvijaju na isti način, prolazeći kroz iste razvojne stadijume saznajnog/kognitivnog razvoja</a:t>
            </a:r>
          </a:p>
          <a:p>
            <a:pPr lvl="1"/>
            <a:r>
              <a:rPr lang="sr-Latn-RS" dirty="0" smtClean="0"/>
              <a:t>Ovo je važilo i za pripadnike različitih kultura</a:t>
            </a:r>
          </a:p>
          <a:p>
            <a:r>
              <a:rPr lang="sr-Latn-RS" dirty="0" smtClean="0"/>
              <a:t>Teorija naglašava značaj konstrukcije znanja i razumevanja stvarnosti</a:t>
            </a:r>
          </a:p>
          <a:p>
            <a:pPr lvl="1"/>
            <a:r>
              <a:rPr lang="sr-Latn-RS" dirty="0" smtClean="0"/>
              <a:t>Razvoj nije pasivan proces akumuliranja više znanja o svetu, već je aktivan proces konstrukcije i osmišljavanja stvarnosti</a:t>
            </a:r>
          </a:p>
          <a:p>
            <a:pPr lvl="2"/>
            <a:r>
              <a:rPr lang="sr-Latn-RS" dirty="0" smtClean="0"/>
              <a:t>Npr. fenomen smrti ili brojeva i računskih operacija deca razumeju na kvalitativno drugačiji način od odraslih ljudi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25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Teorija stadijuma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dirty="0" smtClean="0"/>
              <a:t>Razvoj se odvija kroz niz kvalitativno različitih stadijuma (četiri stadijuma)</a:t>
            </a:r>
          </a:p>
          <a:p>
            <a:r>
              <a:rPr lang="sr-Latn-RS" dirty="0" smtClean="0"/>
              <a:t>Mada postoje individualne razlike (neka osoba ranije prolazi kroz ove stadijume, neka nešto kasnije), to nije od značaja za ovog autora.</a:t>
            </a:r>
          </a:p>
          <a:p>
            <a:r>
              <a:rPr lang="sr-Latn-RS" dirty="0" smtClean="0"/>
              <a:t>Stadijumi: </a:t>
            </a:r>
          </a:p>
          <a:p>
            <a:pPr lvl="1"/>
            <a:r>
              <a:rPr lang="sr-Latn-RS" dirty="0" smtClean="0"/>
              <a:t>Senzomotorni</a:t>
            </a:r>
          </a:p>
          <a:p>
            <a:pPr lvl="1"/>
            <a:r>
              <a:rPr lang="sr-Latn-RS" dirty="0" smtClean="0"/>
              <a:t>Preoperacionalni</a:t>
            </a:r>
          </a:p>
          <a:p>
            <a:pPr lvl="1"/>
            <a:r>
              <a:rPr lang="sr-Latn-RS" dirty="0" smtClean="0"/>
              <a:t>Stadijum konkretnih logičkih operacija</a:t>
            </a:r>
          </a:p>
          <a:p>
            <a:pPr lvl="1"/>
            <a:r>
              <a:rPr lang="sr-Latn-RS" dirty="0" smtClean="0"/>
              <a:t>Stadijum formalnih/propozicionalnih logičkih operacija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343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Osnovni pojmovi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08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Pojam saznajne sheme/šeme (akcione i mentalne)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/>
              <a:t>Sheme su „ono u jednoj akciji što se može prenositi ili uopštavati na nove situacije“</a:t>
            </a:r>
          </a:p>
          <a:p>
            <a:r>
              <a:rPr lang="sr-Latn-RS" dirty="0" smtClean="0"/>
              <a:t>Saznajne sheme nam omogućavaju da spoznamo stvarnosti i govore o tome na koji način je spoznajemo</a:t>
            </a:r>
          </a:p>
          <a:p>
            <a:r>
              <a:rPr lang="sr-Latn-RS" dirty="0" smtClean="0"/>
              <a:t>Mogu biti:</a:t>
            </a:r>
          </a:p>
          <a:p>
            <a:r>
              <a:rPr lang="sr-Latn-RS" dirty="0" smtClean="0"/>
              <a:t> </a:t>
            </a:r>
            <a:r>
              <a:rPr lang="sr-Latn-RS" b="1" dirty="0" smtClean="0"/>
              <a:t>Akcione sheme</a:t>
            </a:r>
            <a:r>
              <a:rPr lang="sr-Latn-RS" dirty="0" smtClean="0"/>
              <a:t>/prakseme</a:t>
            </a:r>
          </a:p>
          <a:p>
            <a:pPr lvl="1"/>
            <a:r>
              <a:rPr lang="sr-Latn-RS" dirty="0" smtClean="0"/>
              <a:t>Uključuju percepciju/opažanje i motornu reakciju/pokret</a:t>
            </a:r>
            <a:endParaRPr lang="sr-Latn-RS" dirty="0"/>
          </a:p>
          <a:p>
            <a:pPr lvl="2"/>
            <a:r>
              <a:rPr lang="sr-Latn-RS" dirty="0" smtClean="0"/>
              <a:t>Npr. akciona shema sisanja – beba opaža objekat koji je podsticaj za sisanje (dojku/flašicu) i vrši motoričku radnju sisanja nad tim objektom – svaki put na gotovo isti način</a:t>
            </a:r>
          </a:p>
          <a:p>
            <a:r>
              <a:rPr lang="sr-Latn-RS" b="1" dirty="0" smtClean="0"/>
              <a:t>Mentalne sheme</a:t>
            </a:r>
          </a:p>
          <a:p>
            <a:pPr lvl="1"/>
            <a:r>
              <a:rPr lang="sr-Latn-RS" dirty="0" smtClean="0"/>
              <a:t>Interiorizovane/pounutrene su i „radnja“ se odvija na mentalnom planu</a:t>
            </a:r>
          </a:p>
          <a:p>
            <a:pPr lvl="2"/>
            <a:r>
              <a:rPr lang="sr-Latn-RS" dirty="0" smtClean="0"/>
              <a:t>Npr. mentalna shema puta do kuće od vrtića: nam omogućava da zamislimo i opišemo put od – do, čak i kada ga trenutno ne prelazimo</a:t>
            </a:r>
          </a:p>
        </p:txBody>
      </p:sp>
    </p:spTree>
    <p:extLst>
      <p:ext uri="{BB962C8B-B14F-4D97-AF65-F5344CB8AC3E}">
        <p14:creationId xmlns:p14="http://schemas.microsoft.com/office/powerpoint/2010/main" val="277541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94</TotalTime>
  <Words>771</Words>
  <Application>Microsoft Office PowerPoint</Application>
  <PresentationFormat>On-screen Show (4:3)</PresentationFormat>
  <Paragraphs>100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Univerzalno konstruktivistički pristup razvoju</vt:lpstr>
      <vt:lpstr>Osnovne teme današnjeg časa</vt:lpstr>
      <vt:lpstr>Karakteristike teorije</vt:lpstr>
      <vt:lpstr>Faktori razvoja</vt:lpstr>
      <vt:lpstr>Faktori razvoja</vt:lpstr>
      <vt:lpstr>Univerzalizam i konstruktivizam</vt:lpstr>
      <vt:lpstr>Teorija stadijuma</vt:lpstr>
      <vt:lpstr>Osnovni pojmovi</vt:lpstr>
      <vt:lpstr>Pojam saznajne sheme/šeme (akcione i mentalne)</vt:lpstr>
      <vt:lpstr>Pojam kognitivne strukture</vt:lpstr>
      <vt:lpstr>Važno!</vt:lpstr>
      <vt:lpstr>Pojam asimilacije</vt:lpstr>
      <vt:lpstr>Pojam akomodacije</vt:lpstr>
      <vt:lpstr>Asimilacija i akomodacija</vt:lpstr>
      <vt:lpstr>Adaptacija</vt:lpstr>
      <vt:lpstr>Uravnotežavanje/ekvilibracija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22</cp:revision>
  <dcterms:created xsi:type="dcterms:W3CDTF">2020-04-03T14:32:53Z</dcterms:created>
  <dcterms:modified xsi:type="dcterms:W3CDTF">2020-04-03T16:07:20Z</dcterms:modified>
</cp:coreProperties>
</file>