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C7489-A43B-4AF0-999E-EB1D486BF3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67D0-DD3C-4D21-A35A-1DDBDF668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67D0-DD3C-4D21-A35A-1DDBDF6688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67D0-DD3C-4D21-A35A-1DDBDF6688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69AD-DB67-4828-A7C3-82CEB95A80C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AD34-00E2-44EA-A41B-C0ED386E8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СОЦИОЛОГИЈА</a:t>
            </a:r>
            <a:br>
              <a:rPr lang="sr-Cyrl-R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СТРАТИФИКАЦИЈА И КЛАСНА СТРУКТУРА</a:t>
            </a:r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 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071569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br>
              <a:rPr lang="sr-Cyrl-R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3286148"/>
          </a:xfrm>
        </p:spPr>
        <p:txBody>
          <a:bodyPr>
            <a:normAutofit fontScale="25000" lnSpcReduction="20000"/>
          </a:bodyPr>
          <a:lstStyle/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Хараламбос, М. и Холборн, М. (2002). </a:t>
            </a:r>
            <a:r>
              <a:rPr lang="ru-RU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Социологија, теме и перспективе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Загреб: Голден маркетинг.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Гиденс, Ентони. (2007). </a:t>
            </a:r>
            <a:r>
              <a:rPr lang="ru-RU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Социологија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Загреб: Глобус.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Наведите фазе развоја људског друштва и њихове одлике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Наведите теорије друштва и њихове основне идеје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 је социјална стратификација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Одредите појмове: материјално богатство, моћ, престиж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Наведите врсте стратификације и опишите их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Теорије стратификације у модерним друштвима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стратификација – функционалистичка перспектива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стратификација – марксистичка перспектива</a:t>
            </a:r>
          </a:p>
          <a:p>
            <a:pPr marL="457200" indent="-457200"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стартификација -  Веберовска перспектива</a:t>
            </a:r>
          </a:p>
          <a:p>
            <a:pPr marL="457200" indent="-457200"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sr-Latn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815290" cy="1000131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Савремено друштво:стратегије развоја и актери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429684" cy="4143404"/>
          </a:xfrm>
        </p:spPr>
        <p:txBody>
          <a:bodyPr>
            <a:normAutofit fontScale="25000" lnSpcReduction="20000"/>
          </a:bodyPr>
          <a:lstStyle/>
          <a:p>
            <a:r>
              <a:rPr lang="sr-Cyrl-RS" sz="6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РАЗВОЈ ЉУДСКИХ ДРУШТАВА</a:t>
            </a:r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Cyrl-R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sr-Cyrl-RS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ПРЕДМОДЕРНА</a:t>
            </a:r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(ЛОВАЧКА И САКУПЉАЧКА ДРУШТВА, СТОЧАРСКА И АГРАРНА ДРУШТВА, НЕИНДУСТРИЈСКЕ ЦИВИЛИЗАЦИЈЕ)</a:t>
            </a:r>
          </a:p>
          <a:p>
            <a:pPr marL="457200" indent="-457200" algn="just"/>
            <a:endParaRPr lang="sr-Cyrl-RS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    </a:t>
            </a:r>
            <a:r>
              <a:rPr lang="sr-Cyrl-RS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МОДЕРНА ДРУШТВА  </a:t>
            </a:r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 ГЛАВНЕ ПРОМЕНЕ: ИНДУСТРИЈАЛИЗАМ, КАПИТАЛИЗАМ,</a:t>
            </a:r>
          </a:p>
          <a:p>
            <a:pPr marL="914400" indent="-9144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УРБАНИЗАЦИЈА, ЛИБЕРАЛНА ДЕМОКРАТИЈА)</a:t>
            </a:r>
          </a:p>
          <a:p>
            <a:pPr marL="457200" indent="-457200" algn="just"/>
            <a:r>
              <a:rPr lang="sr-Cyrl-RS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КОНЦЕПТИ МОДЕРНОСТИ:</a:t>
            </a:r>
          </a:p>
          <a:p>
            <a:pPr marL="457200" indent="-4572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ВЕРОВАЊЕ У МОГУЋНОСТ ЉУДСКОГ НАПРЕТКА, РАЦИОНАЛНО ПЛАНИРАЊЕ,</a:t>
            </a:r>
          </a:p>
          <a:p>
            <a:pPr marL="457200" indent="-4572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ВЕРОВАЊЕ У МОЋ НАУКЕ И ТЕХНОЛОГИЈЕ ДА РЕШАВАЈУ ЉУДСКЕ ПРОБЛЕМЕ,</a:t>
            </a:r>
          </a:p>
          <a:p>
            <a:pPr marL="457200" indent="-4572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ОСЛАЊАЊЕ НА ПРОИЗВОЂАЧКУ ИНДУСТРИЈУ ДА ПОБОЉША ЖИВОТНИ</a:t>
            </a:r>
          </a:p>
          <a:p>
            <a:pPr marL="457200" indent="-4572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СТАНДАРД, ВЕРОВАЊЕ У СПОСОБНОСТ И ПРАВА ЉУДИ ДА ОБЛИКУЈУ СВОЈЕ ЖИВОТЕ</a:t>
            </a:r>
          </a:p>
          <a:p>
            <a:pPr marL="457200" indent="-457200" algn="just"/>
            <a:endParaRPr lang="sr-Cyrl-RS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sr-Cyrl-RS" sz="5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    ПОСТМОДЕРНОСТ:</a:t>
            </a:r>
          </a:p>
          <a:p>
            <a:pPr marL="457200" indent="-457200" algn="just"/>
            <a:r>
              <a:rPr lang="sr-Cyrl-R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ГУБИТАК ВЕРЕ У НАПРЕДАК, НАУКУ , ТЕХНОЛОГИЈУ И РАЦИОНАЛНО МИШЉЕЊЕ, ГУБИТАК  ВЕРЕ У ПОЛИТИЧКА УВЕРЕЊА И ВЕЛИКЕ ТЕОРИЈЕ КОЈЕ ТВРДЕ ДА МОГУ ПОБОЉШАТИ ДРУШТВО  </a:t>
            </a:r>
          </a:p>
          <a:p>
            <a:pPr marL="457200" indent="-457200">
              <a:buAutoNum type="arabicPeriod"/>
            </a:pPr>
            <a:endParaRPr lang="sr-Cyrl-RS" sz="8000" dirty="0" smtClean="0">
              <a:solidFill>
                <a:srgbClr val="C00000"/>
              </a:solidFill>
            </a:endParaRPr>
          </a:p>
          <a:p>
            <a:pPr marL="457200" indent="-457200" algn="just"/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ТЕОРИЈЕ ДРУШТВА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ФУНКЦИОНАЛИЗАМ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(СТРУКТУРА, ФУНКЦИЈА,ФУНКЦИОНАЛНИ ПРЕДУСЛОВИ, ВРЕДНОСНИ КОНСЕНЗУС,ДРУШТВЕНИ ПОРЕДАК, КОНФЛИКТНЕ ПЕРСПЕКТИВЕ)</a:t>
            </a:r>
          </a:p>
          <a:p>
            <a:pPr>
              <a:buNone/>
            </a:pPr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МАРКСИЗАМ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 ( ЕКСПЛОАТАЦИЈА, ПРОТИВРЕЧНОСТИ И КОНФЛИКТ, ПРОМЕНА, ИДЕОЛОГИЈА И ЛАЖНА СВЕСТ)</a:t>
            </a:r>
          </a:p>
          <a:p>
            <a:pPr>
              <a:buNone/>
            </a:pPr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ФЕМИНИЗАМ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(РАДИКАЛНИ, МАРКСИСТИЧКИ И СОЦИЈАЛИСТИЧКИ, ЛИБЕРАЛНИ, ЦРНИ) </a:t>
            </a:r>
          </a:p>
          <a:p>
            <a:pPr algn="just"/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ИНТЕРАКЦИОНИЗАМ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(ЗНАЧЕЊЕ И ИНТЕРПРЕТАЦИЈА, СЛИКА О СЕБИ, КОНСТРУКЦИЈА ЗНАЧЕЊА, ПРЕГОВАРАЊЕ И УЛОГЕ)</a:t>
            </a:r>
          </a:p>
          <a:p>
            <a:pPr>
              <a:buNone/>
            </a:pPr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ПОСТМОДЕРНИЗАМ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(ОДБАЦИВАЊЕ ОПШТИХ ТЕОРИЈА О ФУНКЦИОНИСАЊУ ДРУШТВА, НАГЛАШАВАЊЕ РАЗЛИКА)</a:t>
            </a:r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7"/>
            <a:ext cx="7958166" cy="642943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ДРУШТВЕНА СТРАТИФИКАЦИЈА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8072494" cy="414340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(СОЦИЈАЛНА) СТРАТИФИКАЦИЈА СЕ ДЕФИНИШЕ КАО СТРУКТУИРАНА, СТАБИЛНА И ТРАЈНА НЕЈЕДНАКОСТ СКУПИНА У ДРУШТВУ, КОЈЕ СУ ХИЈЕАРХИЈСКИ ПОРЕЂАНЕ У СЛОЈЕВЕ.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ДРУШТВЕНА СТРАТИФИКАЦИЈА </a:t>
            </a: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ЈЕ ПОСЕБАН ОБЛИК ДРУШТВЕНЕ НЕЈЕДНАКОСТИ КОЈА СЕ ТИЧЕ ПОСТОЈАЊА ВИДЉИВИХ ДРУШТВЕНИХ СКУПИНА КОЈЕ СУ РАНГИРАНЕ ЈЕДНА ИЗНАД ДРУГЕ  У СМИСЛУ  ФАКТОРА ПОПУТ  </a:t>
            </a:r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МАТЕРИЈАЛНОГ БОГАТСТВА, МОЋИ И УГЛЕДА</a:t>
            </a: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Cyrl-R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БОГАТСТВО</a:t>
            </a: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МАТЕРИЈАЛНИ ПОСЕДИ КОЈИ СЕ ДЕФИНИШУ КАО ВРЕДНИ У РАЗЛИЧИТИМ ДРУШТВИМА (ЗЕМЉА, НОВАЦ...)</a:t>
            </a:r>
          </a:p>
          <a:p>
            <a:pPr algn="just"/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МОЋ </a:t>
            </a: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СПОСОБНОСТ ПОЈЕДИНЦА ИЛИ ГРУПЕ ДА НАМЕТНЕ СВОЈУ ВОЉУ ДРУГИМА  БЕЗ ОБЗИРА НА ЊИХОВ ОТПОР</a:t>
            </a:r>
          </a:p>
          <a:p>
            <a:pPr algn="just"/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УГЛЕД (ПРЕСТИЖ) </a:t>
            </a: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СТЕПЕН УВАЖАВАЊА, ПОШТОВАЊА, ЦЕЊЕНОСТИ ПОВЕЗАН СА КВАЛИТЕТОМ  ПОЈЕДИНЦА, СТИЛОМ ЖИВОТА  И  ДРУШТВЕНИМ ПОЛОЖАЈЕМ</a:t>
            </a:r>
            <a:endParaRPr lang="sr-Cyrl-R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СИСТЕМИ (В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РСТЕ) СОЦИЈАЛНЕ СТРАТИФИКАЦИЈЕ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Постоје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четири система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стратификације кроз повест: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•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ропство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- робовласништво, друштво утемељено на експлоатацији робовскога рада. Роб је човјек који је у власништву другога човјека (робовласника) и присиљен је за њега бесплатно да ради. Робовласник располаже средствима за производњу те радом и животом робова, може их продавати, размјењивати, тући, сакатити и убијати. Слободни дио робовласничкога друштва осим робовласника чине ситни обртници и сељаци.  Ропство се, као трајни облик присилнога и кориснога рада, који се преноси и на потомство робова, појављује само у класним или стратификованим друштвима, у којима се и остали друштвени положаји наслеђују. Робовласништво се појавило у свим друштвима Старога свијета, премда не свуда у истој мјери и на исти начин.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•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касте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(португалски: чиста пасмина, род, раса, племе; из латинског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castus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чист): затворена друштвена скупина, заједница  унутар које се склапају бракови, истога су порекла, имају исте обреде, обичаје и име, најчешће и подручје занимања. Прастари поредак индијског друштва темељи се теоријски на четири основна сталежа које су донели индоевропски досељеници: брахмани (свештеници), кшатри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 (војници, војно племство), ваисије (трговци) и судре (слуге, сељаци); изван њих су парије (недодирљиви), најнижи друштвени слој.</a:t>
            </a:r>
          </a:p>
          <a:p>
            <a:pPr algn="just"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•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сталежи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 појављују се у феудализму, слојеви друштва којима су права и дужности одређени пореклом (племство), положајем (црквени и државни достојанственици) и имовинским стањем (трећи сталеж). Друштвени слој који се заснива на угледу и части. Затворен је према припадницима нижих друштвених слојева, одликује се посебним стилом живота, а положај се наслеђује рођењем и учвршћује женидбеним везама. Типичан је за европски феудализам (свештенство или духовно племство, световно племство и остали, односно трећи сталеж који се у неким подручјима даље делио на грађанство и сељаштво). У европском феудализму владарева законодавна или саветодавна тела традиционално су окупљала представнике појединих сталежа, док владар није припадао ниједном сталежу.</a:t>
            </a:r>
          </a:p>
          <a:p>
            <a:pPr algn="just"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•	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класе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скупине с истим или сличним материјалним и културним положајем у друштву, које обележава свест о заједничкој (класној) припадности. У ужем смислу, друштвене класе појављују се с индустријским друштвом па су отвореније и динамичније од каста и сталежа у прединдустријским друштвима. За разлику од друштвених слојева (стратума), припадници класе склонији су да се боре за своје интересе (нпр. радници и послодавци). </a:t>
            </a:r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572428" cy="1214446"/>
          </a:xfrm>
        </p:spPr>
        <p:txBody>
          <a:bodyPr>
            <a:norm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ДРУШТВЕНА СТРАТИФИКАЦИЈА – ФУНКЦИОНАЛИСТИЧКА  ПЕРСПЕКТИВА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929618" cy="32147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СТРАТИФИКАЦИЈА СЕ СМАТРА ФУНКЦИОНАЛНОМ НУЖНОШЋУ ЗА СВА ДРУШТВА И СЛУЖИ ИНТЕГРАЦИЈИ РАЗЛИЧИТИХ СКУПИНА У ДРУШТВУ</a:t>
            </a:r>
          </a:p>
          <a:p>
            <a:pPr algn="just"/>
            <a:endParaRPr lang="sr-Cyrl-RS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TALCOTT PARSONS </a:t>
            </a:r>
            <a:r>
              <a:rPr lang="sr-Cyrl-R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СТРАТИФИКАЦИЈСКИ СИСТЕМИ СУ ИЗВЕДЕНИ ИЗ ЗАЈЕДНИЧКИХ ВРЕДНОСТИ (ОНИ КОЈИ СУ УСПЕШНИ У КАТЕГОРИЈАМА ДАТОГ ДРУШТВА  БИЋЕ РАНГИРАНИ ВИСОКО И ДОБИЈАТИ ВИСОКЕ НАГРАДЕ)</a:t>
            </a:r>
          </a:p>
          <a:p>
            <a:pPr algn="just"/>
            <a:endParaRPr lang="sr-Cyrl-RS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KINGLSEY DAVIS, WILBERT E. MOORE</a:t>
            </a:r>
            <a:r>
              <a:rPr lang="sr-Cyrl-R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ФУНКЦИОНАЛНИ ПРЕДУСЛОВ ЗА ОПСТАНАК ДРУШТВА ЈЕ </a:t>
            </a:r>
            <a:r>
              <a:rPr lang="sr-Cyrl-RS" sz="15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УСПЕШНА ПОДЕЛА УЛОГА И ЊИХОВО ИЗВОЂЕЊЕ </a:t>
            </a:r>
            <a:r>
              <a:rPr lang="sr-Cyrl-R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(СПОЈИТИ НАЈСПОСОБНИЈЕ ЉУДЕ СА ФУНКЦИОНАЛНО НАЈВАЖНИЈИМ ПОЛОЖАЈИМА)</a:t>
            </a:r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ТЕШКО ЈЕ ДОКАЗАТИ КОЈИ СУ ПОЛОЖАЈИ  ВАЖНИ </a:t>
            </a:r>
          </a:p>
          <a:p>
            <a:pPr algn="just"/>
            <a:endParaRPr lang="sr-Cyrl-RS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MELVIN M. TUMIN</a:t>
            </a:r>
            <a:r>
              <a:rPr lang="sr-Cyrl-R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ИСТИЧЕ УТИЦАЈ МОЋИ НА НЕЈЕДНАКУ РАСПОДЕЛУ БОГАТСТВА , СМАТРА ДА ЧАК И ОТВОРЕНИ   СИСТЕМИ  СТРАТИФИКАЦИЈЕ ПОСТАВЉАЈУ ПРЕПРЕКЕ МОТИВАЦИЈИ И РЕГРУТОВАЊУ ТАЛЕНАТА – ОНЕМОГУЋАВА ПОТПУНУ ЈЕДНАКОСТ ШАНСИ</a:t>
            </a:r>
            <a:endParaRPr lang="sr-Cyrl-RS" sz="1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500043"/>
            <a:ext cx="7386662" cy="1857387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ДРУШТВЕНА СТРАТИФИКАЦИЈА – ПЕРСПЕКТИВА НОВЕ ДЕСНИЦЕ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8215370" cy="3643338"/>
          </a:xfrm>
        </p:spPr>
        <p:txBody>
          <a:bodyPr>
            <a:normAutofit/>
          </a:bodyPr>
          <a:lstStyle/>
          <a:p>
            <a:pPr algn="just"/>
            <a:endParaRPr lang="sr-Cyrl-RS" sz="2000" dirty="0" smtClean="0">
              <a:solidFill>
                <a:srgbClr val="C00000"/>
              </a:solidFill>
            </a:endParaRPr>
          </a:p>
          <a:p>
            <a:pPr algn="just"/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PETER SAUNDERS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СТРАТИФИКАЦИЈА  И СЛОБОДА, ЈЕДНАКОСТ И ПРАВДА (ФОРМАЛНА ИЛИ ПРАВНА ЈЕДНАКОСТ, ЈЕДНАКОСТ МОГУЋНОСТИ, ЈЕДНАКОСТ ИСХОДА), МОГУЋНОСТИ И НЕЈЕДНАКОСТИ</a:t>
            </a:r>
          </a:p>
          <a:p>
            <a:pPr algn="just"/>
            <a:endPara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GORDON MARSHALL, ADAM SWIFT</a:t>
            </a:r>
            <a:r>
              <a:rPr lang="sr-Cyrl-R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ДРУШТВЕНА КЛАСА И ДРУШТВЕНА ПРАВДА – КРИТИКА ПЕРСПЕКТИВЕ НОВЕ ДЕСНИЦЕ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000132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ДРУШТВЕНА СТРАТИФИКАЦИЈА – МАРКСИСТИЧКА  ПЕРСПЕКТИВА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307183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Класа</a:t>
            </a:r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је група људи који се налазе у заједничком односу према средствима за производњу – средствима помоћу којих зарађују за живот</a:t>
            </a:r>
          </a:p>
          <a:p>
            <a:pPr algn="just"/>
            <a:endParaRPr lang="sr-Cyrl-R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 између класа је експлоататорског карактера (у модерним индустријским друштвима главне класе су </a:t>
            </a:r>
            <a:r>
              <a:rPr lang="sr-Cyrl-R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капиталисти </a:t>
            </a:r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(власници капитала) и </a:t>
            </a:r>
            <a:r>
              <a:rPr lang="sr-Cyrl-R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радничка класа </a:t>
            </a:r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(они који зарађују продајући свој рад)</a:t>
            </a:r>
          </a:p>
          <a:p>
            <a:pPr algn="just"/>
            <a:endParaRPr lang="sr-Cyrl-R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оред две главне класе постоје и тзв. </a:t>
            </a:r>
            <a:r>
              <a:rPr lang="sr-Cyrl-R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прелазне класе</a:t>
            </a:r>
          </a:p>
          <a:p>
            <a:pPr algn="just"/>
            <a:endParaRPr lang="sr-Cyrl-RS" sz="6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Поред снажног сукоба између класа постоје и чести конфликти унутар самих класа</a:t>
            </a:r>
          </a:p>
          <a:p>
            <a:pPr algn="just"/>
            <a:endParaRPr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7315224" cy="1214446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ДРУШТВЕНА СТРАТИФИКАЦИЈА – ВЕБЕРОВСКА ПЕРСПЕКТИВА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572428" cy="342902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ТРЖИШНА СИТУАЦИЈА   -  СКУПИНУ ЧИНЕ ПОЈЕДИНЦИ СА СЛИЧНИМ ПОЛОЖАЈЕМ У ТРЖИШНОЈ  ПРИВРЕДИ И ИМАЈУ СЛИЧНЕ ЕКОНОМСКЕ НАГРАДЕ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СТАТУСНА СИТУАЦИЈА – СКУПИНУ ЧИНЕ ПОЈЕДИНЦИ СА СЛИЧНОМ  КОЛИЧИНОМ ДРУШТВЕНЕ ЧАСТИ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ДРУШТВЕНО ЗАТВАРАЊЕ – ИСКЉУЧИВАЊЕ ПОЈЕДИНАЦА И ГРУПА ИЗ ЧЛАНСТВА СТАТУСНЕ СКУПИНЕ 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КЛАСА И СТАТУСНЕ СКУПИНЕ – СТАТУС ВИШЕ ОД КЛАСЕ УТИЧЕ НА ФОРМИРАЊЕ ДРУШТВЕНИХ СКУПИНА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СТРАНКЕ – УСМЕРЕНЕ НА УТИЦАЈ НА ПОЛИТИКУ И СТВАРАЊЕ ОДЛУКА КОЈЕ СУ  У ИНТЕРЕСУ ЊИХОВИХ ПРИПАДНИКА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</TotalTime>
  <Words>741</Words>
  <Application>Microsoft Office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СОЦИОЛОГИЈА СТРАТИФИКАЦИЈА И КЛАСНА СТРУКТУРА  </vt:lpstr>
      <vt:lpstr>Савремено друштво:стратегије развоја и актери</vt:lpstr>
      <vt:lpstr>ТЕОРИЈЕ ДРУШТВА</vt:lpstr>
      <vt:lpstr>ДРУШТВЕНА СТРАТИФИКАЦИЈА </vt:lpstr>
      <vt:lpstr>СИСТЕМИ (ВРСТЕ) СОЦИЈАЛНЕ СТРАТИФИКАЦИЈЕ </vt:lpstr>
      <vt:lpstr>ДРУШТВЕНА СТРАТИФИКАЦИЈА – ФУНКЦИОНАЛИСТИЧКА  ПЕРСПЕКТИВА</vt:lpstr>
      <vt:lpstr>ДРУШТВЕНА СТРАТИФИКАЦИЈА – ПЕРСПЕКТИВА НОВЕ ДЕСНИЦЕ </vt:lpstr>
      <vt:lpstr>ДРУШТВЕНА СТРАТИФИКАЦИЈА – МАРКСИСТИЧКА  ПЕРСПЕКТИВА</vt:lpstr>
      <vt:lpstr>ДРУШТВЕНА СТРАТИФИКАЦИЈА – ВЕБЕРОВСКА ПЕРСПЕКТИВА </vt:lpstr>
      <vt:lpstr>ЛИТЕРАТУРА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Образовање и социјалне неједнакости</dc:title>
  <dc:creator>Vesna</dc:creator>
  <cp:lastModifiedBy>Vesna</cp:lastModifiedBy>
  <cp:revision>51</cp:revision>
  <dcterms:created xsi:type="dcterms:W3CDTF">2012-04-09T13:02:10Z</dcterms:created>
  <dcterms:modified xsi:type="dcterms:W3CDTF">2020-04-28T23:37:08Z</dcterms:modified>
</cp:coreProperties>
</file>