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02" r:id="rId3"/>
    <p:sldId id="289" r:id="rId4"/>
    <p:sldId id="268" r:id="rId5"/>
    <p:sldId id="269" r:id="rId6"/>
    <p:sldId id="266" r:id="rId7"/>
    <p:sldId id="267" r:id="rId8"/>
    <p:sldId id="298" r:id="rId9"/>
    <p:sldId id="299" r:id="rId10"/>
    <p:sldId id="300" r:id="rId11"/>
    <p:sldId id="301" r:id="rId12"/>
    <p:sldId id="270" r:id="rId13"/>
    <p:sldId id="274" r:id="rId14"/>
    <p:sldId id="272" r:id="rId15"/>
    <p:sldId id="275" r:id="rId16"/>
    <p:sldId id="273" r:id="rId17"/>
    <p:sldId id="276" r:id="rId18"/>
    <p:sldId id="280" r:id="rId19"/>
    <p:sldId id="279" r:id="rId20"/>
    <p:sldId id="303" r:id="rId21"/>
    <p:sldId id="304" r:id="rId22"/>
    <p:sldId id="286" r:id="rId23"/>
    <p:sldId id="287" r:id="rId24"/>
    <p:sldId id="284" r:id="rId25"/>
    <p:sldId id="281" r:id="rId26"/>
    <p:sldId id="29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9714" autoAdjust="0"/>
  </p:normalViewPr>
  <p:slideViewPr>
    <p:cSldViewPr>
      <p:cViewPr>
        <p:scale>
          <a:sx n="77" d="100"/>
          <a:sy n="77" d="100"/>
        </p:scale>
        <p:origin x="-117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7111F9-EBA1-4FFF-8C8D-779A03436F3D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</dgm:pt>
    <dgm:pt modelId="{ECE615F5-E115-4350-83FF-1AB378B6293E}">
      <dgm:prSet phldrT="[Text]"/>
      <dgm:spPr/>
      <dgm:t>
        <a:bodyPr/>
        <a:lstStyle/>
        <a:p>
          <a:r>
            <a:rPr lang="sr-Cyrl-CS" dirty="0" smtClean="0"/>
            <a:t>Актуелност </a:t>
          </a:r>
          <a:endParaRPr lang="sr-Latn-CS" dirty="0"/>
        </a:p>
      </dgm:t>
    </dgm:pt>
    <dgm:pt modelId="{52E0E3AD-C69B-456E-A469-7B4D3834FAA7}" type="parTrans" cxnId="{32847C49-F986-440B-9025-72790674FFAB}">
      <dgm:prSet/>
      <dgm:spPr/>
      <dgm:t>
        <a:bodyPr/>
        <a:lstStyle/>
        <a:p>
          <a:endParaRPr lang="sr-Latn-CS"/>
        </a:p>
      </dgm:t>
    </dgm:pt>
    <dgm:pt modelId="{244E17CB-7B4E-47E6-A5C7-8D8976CA34EF}" type="sibTrans" cxnId="{32847C49-F986-440B-9025-72790674FFAB}">
      <dgm:prSet/>
      <dgm:spPr/>
      <dgm:t>
        <a:bodyPr/>
        <a:lstStyle/>
        <a:p>
          <a:endParaRPr lang="sr-Latn-CS"/>
        </a:p>
      </dgm:t>
    </dgm:pt>
    <dgm:pt modelId="{DFA61026-6AE6-4AEA-A669-72C290706DCF}">
      <dgm:prSet phldrT="[Text]"/>
      <dgm:spPr/>
      <dgm:t>
        <a:bodyPr/>
        <a:lstStyle/>
        <a:p>
          <a:r>
            <a:rPr lang="sr-Cyrl-CS" dirty="0" smtClean="0"/>
            <a:t>Стандарди </a:t>
          </a:r>
          <a:endParaRPr lang="sr-Latn-CS" dirty="0"/>
        </a:p>
      </dgm:t>
    </dgm:pt>
    <dgm:pt modelId="{07983220-7011-4FC0-A18F-1052D9BD3B0B}" type="parTrans" cxnId="{3FB6ADCC-061D-4C96-B33A-1ED8ED69C430}">
      <dgm:prSet/>
      <dgm:spPr/>
      <dgm:t>
        <a:bodyPr/>
        <a:lstStyle/>
        <a:p>
          <a:endParaRPr lang="sr-Latn-CS"/>
        </a:p>
      </dgm:t>
    </dgm:pt>
    <dgm:pt modelId="{A10F4AFD-71E6-460A-8BA0-7A2485AD7A5B}" type="sibTrans" cxnId="{3FB6ADCC-061D-4C96-B33A-1ED8ED69C430}">
      <dgm:prSet/>
      <dgm:spPr/>
      <dgm:t>
        <a:bodyPr/>
        <a:lstStyle/>
        <a:p>
          <a:endParaRPr lang="sr-Latn-CS"/>
        </a:p>
      </dgm:t>
    </dgm:pt>
    <dgm:pt modelId="{C2A713F3-63A2-44CE-8D48-68DF5641CD24}">
      <dgm:prSet phldrT="[Text]"/>
      <dgm:spPr/>
      <dgm:t>
        <a:bodyPr/>
        <a:lstStyle/>
        <a:p>
          <a:r>
            <a:rPr lang="sr-Cyrl-CS" dirty="0" smtClean="0"/>
            <a:t>Истраживања  </a:t>
          </a:r>
          <a:endParaRPr lang="sr-Latn-CS" dirty="0"/>
        </a:p>
      </dgm:t>
    </dgm:pt>
    <dgm:pt modelId="{8B8B657D-B5FE-463E-8774-BE509847E7AF}" type="parTrans" cxnId="{3D07CB6A-00F0-49B3-AA81-64CAB42512C6}">
      <dgm:prSet/>
      <dgm:spPr/>
      <dgm:t>
        <a:bodyPr/>
        <a:lstStyle/>
        <a:p>
          <a:endParaRPr lang="sr-Latn-CS"/>
        </a:p>
      </dgm:t>
    </dgm:pt>
    <dgm:pt modelId="{1955BA1F-B11D-4CA7-8CA3-3396ADCA8D6E}" type="sibTrans" cxnId="{3D07CB6A-00F0-49B3-AA81-64CAB42512C6}">
      <dgm:prSet/>
      <dgm:spPr/>
      <dgm:t>
        <a:bodyPr/>
        <a:lstStyle/>
        <a:p>
          <a:endParaRPr lang="sr-Latn-CS"/>
        </a:p>
      </dgm:t>
    </dgm:pt>
    <dgm:pt modelId="{C30E74F4-898D-4EE1-88B6-BE03B0F383BB}" type="pres">
      <dgm:prSet presAssocID="{BB7111F9-EBA1-4FFF-8C8D-779A03436F3D}" presName="Name0" presStyleCnt="0">
        <dgm:presLayoutVars>
          <dgm:dir/>
          <dgm:resizeHandles val="exact"/>
        </dgm:presLayoutVars>
      </dgm:prSet>
      <dgm:spPr/>
    </dgm:pt>
    <dgm:pt modelId="{7F2E3EF4-3DFB-4568-97DA-E926482037FA}" type="pres">
      <dgm:prSet presAssocID="{ECE615F5-E115-4350-83FF-1AB378B629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9E1D8F7-B282-4B3A-B428-5F9BDFA3714E}" type="pres">
      <dgm:prSet presAssocID="{244E17CB-7B4E-47E6-A5C7-8D8976CA34EF}" presName="sibTrans" presStyleLbl="sibTrans2D1" presStyleIdx="0" presStyleCnt="3"/>
      <dgm:spPr/>
      <dgm:t>
        <a:bodyPr/>
        <a:lstStyle/>
        <a:p>
          <a:endParaRPr lang="sr-Latn-CS"/>
        </a:p>
      </dgm:t>
    </dgm:pt>
    <dgm:pt modelId="{EED44780-8A8E-4463-9596-05337E879D94}" type="pres">
      <dgm:prSet presAssocID="{244E17CB-7B4E-47E6-A5C7-8D8976CA34EF}" presName="connectorText" presStyleLbl="sibTrans2D1" presStyleIdx="0" presStyleCnt="3"/>
      <dgm:spPr/>
      <dgm:t>
        <a:bodyPr/>
        <a:lstStyle/>
        <a:p>
          <a:endParaRPr lang="sr-Latn-CS"/>
        </a:p>
      </dgm:t>
    </dgm:pt>
    <dgm:pt modelId="{F4A1D34B-8BE8-4836-AD8E-D97752A6640A}" type="pres">
      <dgm:prSet presAssocID="{DFA61026-6AE6-4AEA-A669-72C290706DC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890FA79-7BC6-445F-A5E6-4A2A198986B1}" type="pres">
      <dgm:prSet presAssocID="{A10F4AFD-71E6-460A-8BA0-7A2485AD7A5B}" presName="sibTrans" presStyleLbl="sibTrans2D1" presStyleIdx="1" presStyleCnt="3"/>
      <dgm:spPr/>
      <dgm:t>
        <a:bodyPr/>
        <a:lstStyle/>
        <a:p>
          <a:endParaRPr lang="sr-Latn-CS"/>
        </a:p>
      </dgm:t>
    </dgm:pt>
    <dgm:pt modelId="{8D0D4F2B-6811-4417-AFFC-837F22E4CC89}" type="pres">
      <dgm:prSet presAssocID="{A10F4AFD-71E6-460A-8BA0-7A2485AD7A5B}" presName="connectorText" presStyleLbl="sibTrans2D1" presStyleIdx="1" presStyleCnt="3"/>
      <dgm:spPr/>
      <dgm:t>
        <a:bodyPr/>
        <a:lstStyle/>
        <a:p>
          <a:endParaRPr lang="sr-Latn-CS"/>
        </a:p>
      </dgm:t>
    </dgm:pt>
    <dgm:pt modelId="{58FD4B65-3112-4E23-8A3C-9E3534B50F89}" type="pres">
      <dgm:prSet presAssocID="{C2A713F3-63A2-44CE-8D48-68DF5641CD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53F6642-D111-4B98-8797-DA97A51EE61E}" type="pres">
      <dgm:prSet presAssocID="{1955BA1F-B11D-4CA7-8CA3-3396ADCA8D6E}" presName="sibTrans" presStyleLbl="sibTrans2D1" presStyleIdx="2" presStyleCnt="3"/>
      <dgm:spPr/>
      <dgm:t>
        <a:bodyPr/>
        <a:lstStyle/>
        <a:p>
          <a:endParaRPr lang="sr-Latn-CS"/>
        </a:p>
      </dgm:t>
    </dgm:pt>
    <dgm:pt modelId="{B7595D1A-7DE1-4DC4-BFAC-8905CE4A992D}" type="pres">
      <dgm:prSet presAssocID="{1955BA1F-B11D-4CA7-8CA3-3396ADCA8D6E}" presName="connectorText" presStyleLbl="sibTrans2D1" presStyleIdx="2" presStyleCnt="3"/>
      <dgm:spPr/>
      <dgm:t>
        <a:bodyPr/>
        <a:lstStyle/>
        <a:p>
          <a:endParaRPr lang="sr-Latn-CS"/>
        </a:p>
      </dgm:t>
    </dgm:pt>
  </dgm:ptLst>
  <dgm:cxnLst>
    <dgm:cxn modelId="{1D66E4C3-FA24-4172-9BEB-6E1B185BD666}" type="presOf" srcId="{BB7111F9-EBA1-4FFF-8C8D-779A03436F3D}" destId="{C30E74F4-898D-4EE1-88B6-BE03B0F383BB}" srcOrd="0" destOrd="0" presId="urn:microsoft.com/office/officeart/2005/8/layout/cycle7"/>
    <dgm:cxn modelId="{9EC3CDA4-5BC1-4830-BA04-23F4892D7E4D}" type="presOf" srcId="{C2A713F3-63A2-44CE-8D48-68DF5641CD24}" destId="{58FD4B65-3112-4E23-8A3C-9E3534B50F89}" srcOrd="0" destOrd="0" presId="urn:microsoft.com/office/officeart/2005/8/layout/cycle7"/>
    <dgm:cxn modelId="{3D07CB6A-00F0-49B3-AA81-64CAB42512C6}" srcId="{BB7111F9-EBA1-4FFF-8C8D-779A03436F3D}" destId="{C2A713F3-63A2-44CE-8D48-68DF5641CD24}" srcOrd="2" destOrd="0" parTransId="{8B8B657D-B5FE-463E-8774-BE509847E7AF}" sibTransId="{1955BA1F-B11D-4CA7-8CA3-3396ADCA8D6E}"/>
    <dgm:cxn modelId="{F4D06B3B-B0CD-44D3-9E57-7CAD033A3015}" type="presOf" srcId="{ECE615F5-E115-4350-83FF-1AB378B6293E}" destId="{7F2E3EF4-3DFB-4568-97DA-E926482037FA}" srcOrd="0" destOrd="0" presId="urn:microsoft.com/office/officeart/2005/8/layout/cycle7"/>
    <dgm:cxn modelId="{A077D80B-AAC6-42B5-A1EA-E7AB8BB7356D}" type="presOf" srcId="{244E17CB-7B4E-47E6-A5C7-8D8976CA34EF}" destId="{EED44780-8A8E-4463-9596-05337E879D94}" srcOrd="1" destOrd="0" presId="urn:microsoft.com/office/officeart/2005/8/layout/cycle7"/>
    <dgm:cxn modelId="{47CDFC15-ED51-4558-85E0-E3CC443F1B98}" type="presOf" srcId="{DFA61026-6AE6-4AEA-A669-72C290706DCF}" destId="{F4A1D34B-8BE8-4836-AD8E-D97752A6640A}" srcOrd="0" destOrd="0" presId="urn:microsoft.com/office/officeart/2005/8/layout/cycle7"/>
    <dgm:cxn modelId="{A63C3163-0BC0-4D70-BC95-915DCDCCB70C}" type="presOf" srcId="{1955BA1F-B11D-4CA7-8CA3-3396ADCA8D6E}" destId="{353F6642-D111-4B98-8797-DA97A51EE61E}" srcOrd="0" destOrd="0" presId="urn:microsoft.com/office/officeart/2005/8/layout/cycle7"/>
    <dgm:cxn modelId="{D8FA92C6-5BB4-4BB3-AB65-A08F85552EA5}" type="presOf" srcId="{A10F4AFD-71E6-460A-8BA0-7A2485AD7A5B}" destId="{8D0D4F2B-6811-4417-AFFC-837F22E4CC89}" srcOrd="1" destOrd="0" presId="urn:microsoft.com/office/officeart/2005/8/layout/cycle7"/>
    <dgm:cxn modelId="{D06D1695-380B-49F0-A405-0E75B098952D}" type="presOf" srcId="{244E17CB-7B4E-47E6-A5C7-8D8976CA34EF}" destId="{A9E1D8F7-B282-4B3A-B428-5F9BDFA3714E}" srcOrd="0" destOrd="0" presId="urn:microsoft.com/office/officeart/2005/8/layout/cycle7"/>
    <dgm:cxn modelId="{7586A92D-50E7-4553-BA21-0FC68F9C4088}" type="presOf" srcId="{A10F4AFD-71E6-460A-8BA0-7A2485AD7A5B}" destId="{C890FA79-7BC6-445F-A5E6-4A2A198986B1}" srcOrd="0" destOrd="0" presId="urn:microsoft.com/office/officeart/2005/8/layout/cycle7"/>
    <dgm:cxn modelId="{32847C49-F986-440B-9025-72790674FFAB}" srcId="{BB7111F9-EBA1-4FFF-8C8D-779A03436F3D}" destId="{ECE615F5-E115-4350-83FF-1AB378B6293E}" srcOrd="0" destOrd="0" parTransId="{52E0E3AD-C69B-456E-A469-7B4D3834FAA7}" sibTransId="{244E17CB-7B4E-47E6-A5C7-8D8976CA34EF}"/>
    <dgm:cxn modelId="{3FB6ADCC-061D-4C96-B33A-1ED8ED69C430}" srcId="{BB7111F9-EBA1-4FFF-8C8D-779A03436F3D}" destId="{DFA61026-6AE6-4AEA-A669-72C290706DCF}" srcOrd="1" destOrd="0" parTransId="{07983220-7011-4FC0-A18F-1052D9BD3B0B}" sibTransId="{A10F4AFD-71E6-460A-8BA0-7A2485AD7A5B}"/>
    <dgm:cxn modelId="{81FFEF65-0796-40D6-976F-28537F755F31}" type="presOf" srcId="{1955BA1F-B11D-4CA7-8CA3-3396ADCA8D6E}" destId="{B7595D1A-7DE1-4DC4-BFAC-8905CE4A992D}" srcOrd="1" destOrd="0" presId="urn:microsoft.com/office/officeart/2005/8/layout/cycle7"/>
    <dgm:cxn modelId="{2D6EDE07-48C2-4320-AC77-5FE00A761778}" type="presParOf" srcId="{C30E74F4-898D-4EE1-88B6-BE03B0F383BB}" destId="{7F2E3EF4-3DFB-4568-97DA-E926482037FA}" srcOrd="0" destOrd="0" presId="urn:microsoft.com/office/officeart/2005/8/layout/cycle7"/>
    <dgm:cxn modelId="{7460998D-D315-4CA3-A22F-2CD504C3FDDC}" type="presParOf" srcId="{C30E74F4-898D-4EE1-88B6-BE03B0F383BB}" destId="{A9E1D8F7-B282-4B3A-B428-5F9BDFA3714E}" srcOrd="1" destOrd="0" presId="urn:microsoft.com/office/officeart/2005/8/layout/cycle7"/>
    <dgm:cxn modelId="{517B6E64-866D-44A9-9319-D0ADFE207686}" type="presParOf" srcId="{A9E1D8F7-B282-4B3A-B428-5F9BDFA3714E}" destId="{EED44780-8A8E-4463-9596-05337E879D94}" srcOrd="0" destOrd="0" presId="urn:microsoft.com/office/officeart/2005/8/layout/cycle7"/>
    <dgm:cxn modelId="{3F6599AA-FD5F-453F-9565-3693F44F025B}" type="presParOf" srcId="{C30E74F4-898D-4EE1-88B6-BE03B0F383BB}" destId="{F4A1D34B-8BE8-4836-AD8E-D97752A6640A}" srcOrd="2" destOrd="0" presId="urn:microsoft.com/office/officeart/2005/8/layout/cycle7"/>
    <dgm:cxn modelId="{60BDE7DA-690A-4ECA-9B03-1BAAC7B3D7BD}" type="presParOf" srcId="{C30E74F4-898D-4EE1-88B6-BE03B0F383BB}" destId="{C890FA79-7BC6-445F-A5E6-4A2A198986B1}" srcOrd="3" destOrd="0" presId="urn:microsoft.com/office/officeart/2005/8/layout/cycle7"/>
    <dgm:cxn modelId="{876167D2-2A9E-49AC-AB23-AF3F1D1853E2}" type="presParOf" srcId="{C890FA79-7BC6-445F-A5E6-4A2A198986B1}" destId="{8D0D4F2B-6811-4417-AFFC-837F22E4CC89}" srcOrd="0" destOrd="0" presId="urn:microsoft.com/office/officeart/2005/8/layout/cycle7"/>
    <dgm:cxn modelId="{160DB048-59C4-44B7-96E8-AC8920991B8B}" type="presParOf" srcId="{C30E74F4-898D-4EE1-88B6-BE03B0F383BB}" destId="{58FD4B65-3112-4E23-8A3C-9E3534B50F89}" srcOrd="4" destOrd="0" presId="urn:microsoft.com/office/officeart/2005/8/layout/cycle7"/>
    <dgm:cxn modelId="{F0783D3F-0F94-4C44-90E7-1DD2B0DB17CC}" type="presParOf" srcId="{C30E74F4-898D-4EE1-88B6-BE03B0F383BB}" destId="{353F6642-D111-4B98-8797-DA97A51EE61E}" srcOrd="5" destOrd="0" presId="urn:microsoft.com/office/officeart/2005/8/layout/cycle7"/>
    <dgm:cxn modelId="{8C88BCAC-D7EE-4D00-9C50-383D00DAEE6C}" type="presParOf" srcId="{353F6642-D111-4B98-8797-DA97A51EE61E}" destId="{B7595D1A-7DE1-4DC4-BFAC-8905CE4A992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A80F24-9D34-4108-BB07-D9A60E5B7DB7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r-Latn-CS"/>
        </a:p>
      </dgm:t>
    </dgm:pt>
    <dgm:pt modelId="{BE16DB74-22C4-4354-B051-979A036F6D82}">
      <dgm:prSet phldrT="[Text]" custT="1"/>
      <dgm:spPr/>
      <dgm:t>
        <a:bodyPr/>
        <a:lstStyle/>
        <a:p>
          <a:r>
            <a:rPr lang="sr-Cyrl-CS" sz="2000" dirty="0" smtClean="0"/>
            <a:t>Подразумева повезивање садржаја различитих дисциплина у логичке целине.</a:t>
          </a:r>
          <a:endParaRPr lang="sr-Latn-CS" sz="2000" dirty="0"/>
        </a:p>
      </dgm:t>
    </dgm:pt>
    <dgm:pt modelId="{85751DAA-D4D2-4FC4-A7E2-8EEFB289292F}" type="parTrans" cxnId="{5BEEA8A3-D8B6-438C-9C9F-041AD06A864C}">
      <dgm:prSet/>
      <dgm:spPr/>
      <dgm:t>
        <a:bodyPr/>
        <a:lstStyle/>
        <a:p>
          <a:endParaRPr lang="sr-Latn-CS"/>
        </a:p>
      </dgm:t>
    </dgm:pt>
    <dgm:pt modelId="{21BDC9A9-8C0A-4122-A119-96CE80F0B5A6}" type="sibTrans" cxnId="{5BEEA8A3-D8B6-438C-9C9F-041AD06A864C}">
      <dgm:prSet/>
      <dgm:spPr/>
      <dgm:t>
        <a:bodyPr/>
        <a:lstStyle/>
        <a:p>
          <a:endParaRPr lang="sr-Latn-CS"/>
        </a:p>
      </dgm:t>
    </dgm:pt>
    <dgm:pt modelId="{CCDCA583-4756-465A-9CEB-DECAB200B2D5}">
      <dgm:prSet phldrT="[Text]" custT="1"/>
      <dgm:spPr/>
      <dgm:t>
        <a:bodyPr/>
        <a:lstStyle/>
        <a:p>
          <a:r>
            <a:rPr lang="sr-Cyrl-CS" sz="2000" dirty="0" smtClean="0"/>
            <a:t>Знања различитих дисциплина су у функцији вишеструког расветљавања теме.</a:t>
          </a:r>
          <a:endParaRPr lang="sr-Latn-CS" sz="2000" dirty="0"/>
        </a:p>
      </dgm:t>
    </dgm:pt>
    <dgm:pt modelId="{2C8F0597-747C-4141-A19D-FDC176529995}" type="parTrans" cxnId="{2CA687D1-2D54-4DD5-B832-34F34E197E9A}">
      <dgm:prSet/>
      <dgm:spPr/>
      <dgm:t>
        <a:bodyPr/>
        <a:lstStyle/>
        <a:p>
          <a:endParaRPr lang="sr-Latn-CS"/>
        </a:p>
      </dgm:t>
    </dgm:pt>
    <dgm:pt modelId="{85AB3BBD-8D4D-4AFC-A597-C18441D11F40}" type="sibTrans" cxnId="{2CA687D1-2D54-4DD5-B832-34F34E197E9A}">
      <dgm:prSet/>
      <dgm:spPr/>
      <dgm:t>
        <a:bodyPr/>
        <a:lstStyle/>
        <a:p>
          <a:endParaRPr lang="sr-Latn-CS"/>
        </a:p>
      </dgm:t>
    </dgm:pt>
    <dgm:pt modelId="{367BEA7D-8B7D-475A-95DF-86F214D527E2}">
      <dgm:prSet phldrT="[Text]" custT="1"/>
      <dgm:spPr/>
      <dgm:t>
        <a:bodyPr/>
        <a:lstStyle/>
        <a:p>
          <a:r>
            <a:rPr lang="sr-Cyrl-CS" sz="2000" dirty="0" smtClean="0"/>
            <a:t>Интердисциплинарна настава је увек тематска јер повезује садржаје у тематске целине.</a:t>
          </a:r>
          <a:endParaRPr lang="sr-Latn-CS" sz="2000" dirty="0"/>
        </a:p>
      </dgm:t>
    </dgm:pt>
    <dgm:pt modelId="{329A81F0-1B84-4D66-920D-B25519767B92}" type="parTrans" cxnId="{761EB090-4683-4151-A835-5D9237EC737D}">
      <dgm:prSet/>
      <dgm:spPr/>
      <dgm:t>
        <a:bodyPr/>
        <a:lstStyle/>
        <a:p>
          <a:endParaRPr lang="sr-Latn-CS"/>
        </a:p>
      </dgm:t>
    </dgm:pt>
    <dgm:pt modelId="{24178DCD-F234-4143-A960-B670547BAB21}" type="sibTrans" cxnId="{761EB090-4683-4151-A835-5D9237EC737D}">
      <dgm:prSet/>
      <dgm:spPr/>
      <dgm:t>
        <a:bodyPr/>
        <a:lstStyle/>
        <a:p>
          <a:endParaRPr lang="sr-Latn-CS"/>
        </a:p>
      </dgm:t>
    </dgm:pt>
    <dgm:pt modelId="{4C7A483A-1090-4F23-ACE3-6D9145D17067}" type="pres">
      <dgm:prSet presAssocID="{D6A80F24-9D34-4108-BB07-D9A60E5B7D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5D4DF2-83ED-4BF1-9648-44F4C01B78F7}" type="pres">
      <dgm:prSet presAssocID="{BE16DB74-22C4-4354-B051-979A036F6D82}" presName="parentLin" presStyleCnt="0"/>
      <dgm:spPr/>
    </dgm:pt>
    <dgm:pt modelId="{023F0BAF-E715-4F3E-BB29-62694E5DC2F4}" type="pres">
      <dgm:prSet presAssocID="{BE16DB74-22C4-4354-B051-979A036F6D8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3B332B9-C346-4333-B5AD-A3336D7A9C34}" type="pres">
      <dgm:prSet presAssocID="{BE16DB74-22C4-4354-B051-979A036F6D82}" presName="parentText" presStyleLbl="node1" presStyleIdx="0" presStyleCnt="3" custScaleX="101418" custScaleY="249693" custLinFactNeighborX="4359" custLinFactNeighborY="227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0ED269D-08AB-46DF-B8C2-8B415DDCB80C}" type="pres">
      <dgm:prSet presAssocID="{BE16DB74-22C4-4354-B051-979A036F6D82}" presName="negativeSpace" presStyleCnt="0"/>
      <dgm:spPr/>
    </dgm:pt>
    <dgm:pt modelId="{A738331E-AE51-4469-AEDD-12A36C8A5658}" type="pres">
      <dgm:prSet presAssocID="{BE16DB74-22C4-4354-B051-979A036F6D82}" presName="childText" presStyleLbl="conFgAcc1" presStyleIdx="0" presStyleCnt="3">
        <dgm:presLayoutVars>
          <dgm:bulletEnabled val="1"/>
        </dgm:presLayoutVars>
      </dgm:prSet>
      <dgm:spPr/>
    </dgm:pt>
    <dgm:pt modelId="{661BAEE3-70A9-4DE8-8F4B-EAEE5C372662}" type="pres">
      <dgm:prSet presAssocID="{21BDC9A9-8C0A-4122-A119-96CE80F0B5A6}" presName="spaceBetweenRectangles" presStyleCnt="0"/>
      <dgm:spPr/>
    </dgm:pt>
    <dgm:pt modelId="{36572449-66E7-4E40-BE36-96BB1B41CBF6}" type="pres">
      <dgm:prSet presAssocID="{CCDCA583-4756-465A-9CEB-DECAB200B2D5}" presName="parentLin" presStyleCnt="0"/>
      <dgm:spPr/>
    </dgm:pt>
    <dgm:pt modelId="{47470773-0AF3-4DB9-B410-89DE350A33D4}" type="pres">
      <dgm:prSet presAssocID="{CCDCA583-4756-465A-9CEB-DECAB200B2D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82DB0D0-99D1-456F-899C-B1A01BF03BDF}" type="pres">
      <dgm:prSet presAssocID="{CCDCA583-4756-465A-9CEB-DECAB200B2D5}" presName="parentText" presStyleLbl="node1" presStyleIdx="1" presStyleCnt="3" custScaleY="23382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028F2C2-7984-4354-AA6E-BFA4AF5C2B8C}" type="pres">
      <dgm:prSet presAssocID="{CCDCA583-4756-465A-9CEB-DECAB200B2D5}" presName="negativeSpace" presStyleCnt="0"/>
      <dgm:spPr/>
    </dgm:pt>
    <dgm:pt modelId="{021E3709-9B15-4B3E-9DB9-00E323C1A426}" type="pres">
      <dgm:prSet presAssocID="{CCDCA583-4756-465A-9CEB-DECAB200B2D5}" presName="childText" presStyleLbl="conFgAcc1" presStyleIdx="1" presStyleCnt="3">
        <dgm:presLayoutVars>
          <dgm:bulletEnabled val="1"/>
        </dgm:presLayoutVars>
      </dgm:prSet>
      <dgm:spPr/>
    </dgm:pt>
    <dgm:pt modelId="{9951DEC9-4260-45E7-9374-75103002B438}" type="pres">
      <dgm:prSet presAssocID="{85AB3BBD-8D4D-4AFC-A597-C18441D11F40}" presName="spaceBetweenRectangles" presStyleCnt="0"/>
      <dgm:spPr/>
    </dgm:pt>
    <dgm:pt modelId="{C36D4071-24BB-48D1-AB88-1D2EB5633736}" type="pres">
      <dgm:prSet presAssocID="{367BEA7D-8B7D-475A-95DF-86F214D527E2}" presName="parentLin" presStyleCnt="0"/>
      <dgm:spPr/>
    </dgm:pt>
    <dgm:pt modelId="{B2CB782D-683F-44C2-A945-1C7681A0DFBC}" type="pres">
      <dgm:prSet presAssocID="{367BEA7D-8B7D-475A-95DF-86F214D527E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F8DDA02-2F88-4688-B337-02922932CA87}" type="pres">
      <dgm:prSet presAssocID="{367BEA7D-8B7D-475A-95DF-86F214D527E2}" presName="parentText" presStyleLbl="node1" presStyleIdx="2" presStyleCnt="3" custScaleY="3043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28755-B491-4157-93B7-647909B2E864}" type="pres">
      <dgm:prSet presAssocID="{367BEA7D-8B7D-475A-95DF-86F214D527E2}" presName="negativeSpace" presStyleCnt="0"/>
      <dgm:spPr/>
    </dgm:pt>
    <dgm:pt modelId="{E1531145-D48E-48B3-978B-40729C18DD87}" type="pres">
      <dgm:prSet presAssocID="{367BEA7D-8B7D-475A-95DF-86F214D527E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61EB090-4683-4151-A835-5D9237EC737D}" srcId="{D6A80F24-9D34-4108-BB07-D9A60E5B7DB7}" destId="{367BEA7D-8B7D-475A-95DF-86F214D527E2}" srcOrd="2" destOrd="0" parTransId="{329A81F0-1B84-4D66-920D-B25519767B92}" sibTransId="{24178DCD-F234-4143-A960-B670547BAB21}"/>
    <dgm:cxn modelId="{4396D369-FF9D-4E2C-88F1-F68E3380910D}" type="presOf" srcId="{CCDCA583-4756-465A-9CEB-DECAB200B2D5}" destId="{482DB0D0-99D1-456F-899C-B1A01BF03BDF}" srcOrd="1" destOrd="0" presId="urn:microsoft.com/office/officeart/2005/8/layout/list1"/>
    <dgm:cxn modelId="{6466BAD3-56C9-4F31-A6F2-90218AC8F26D}" type="presOf" srcId="{367BEA7D-8B7D-475A-95DF-86F214D527E2}" destId="{B2CB782D-683F-44C2-A945-1C7681A0DFBC}" srcOrd="0" destOrd="0" presId="urn:microsoft.com/office/officeart/2005/8/layout/list1"/>
    <dgm:cxn modelId="{5BEEA8A3-D8B6-438C-9C9F-041AD06A864C}" srcId="{D6A80F24-9D34-4108-BB07-D9A60E5B7DB7}" destId="{BE16DB74-22C4-4354-B051-979A036F6D82}" srcOrd="0" destOrd="0" parTransId="{85751DAA-D4D2-4FC4-A7E2-8EEFB289292F}" sibTransId="{21BDC9A9-8C0A-4122-A119-96CE80F0B5A6}"/>
    <dgm:cxn modelId="{0B79B43E-D7C9-447E-95CD-CB06AB4FF999}" type="presOf" srcId="{CCDCA583-4756-465A-9CEB-DECAB200B2D5}" destId="{47470773-0AF3-4DB9-B410-89DE350A33D4}" srcOrd="0" destOrd="0" presId="urn:microsoft.com/office/officeart/2005/8/layout/list1"/>
    <dgm:cxn modelId="{DDC6631C-794C-4B3D-A51E-30239364D172}" type="presOf" srcId="{367BEA7D-8B7D-475A-95DF-86F214D527E2}" destId="{EF8DDA02-2F88-4688-B337-02922932CA87}" srcOrd="1" destOrd="0" presId="urn:microsoft.com/office/officeart/2005/8/layout/list1"/>
    <dgm:cxn modelId="{9DEABCA2-A846-48CC-A94E-81083D903B72}" type="presOf" srcId="{BE16DB74-22C4-4354-B051-979A036F6D82}" destId="{023F0BAF-E715-4F3E-BB29-62694E5DC2F4}" srcOrd="0" destOrd="0" presId="urn:microsoft.com/office/officeart/2005/8/layout/list1"/>
    <dgm:cxn modelId="{266091EE-28B3-4F0F-9A29-F8DEF036A4BD}" type="presOf" srcId="{D6A80F24-9D34-4108-BB07-D9A60E5B7DB7}" destId="{4C7A483A-1090-4F23-ACE3-6D9145D17067}" srcOrd="0" destOrd="0" presId="urn:microsoft.com/office/officeart/2005/8/layout/list1"/>
    <dgm:cxn modelId="{2CA687D1-2D54-4DD5-B832-34F34E197E9A}" srcId="{D6A80F24-9D34-4108-BB07-D9A60E5B7DB7}" destId="{CCDCA583-4756-465A-9CEB-DECAB200B2D5}" srcOrd="1" destOrd="0" parTransId="{2C8F0597-747C-4141-A19D-FDC176529995}" sibTransId="{85AB3BBD-8D4D-4AFC-A597-C18441D11F40}"/>
    <dgm:cxn modelId="{AA31D728-7EF1-4859-A401-61B4D434EA40}" type="presOf" srcId="{BE16DB74-22C4-4354-B051-979A036F6D82}" destId="{F3B332B9-C346-4333-B5AD-A3336D7A9C34}" srcOrd="1" destOrd="0" presId="urn:microsoft.com/office/officeart/2005/8/layout/list1"/>
    <dgm:cxn modelId="{F03EC362-92D7-4EA0-BC5B-4E4AA5014D7A}" type="presParOf" srcId="{4C7A483A-1090-4F23-ACE3-6D9145D17067}" destId="{275D4DF2-83ED-4BF1-9648-44F4C01B78F7}" srcOrd="0" destOrd="0" presId="urn:microsoft.com/office/officeart/2005/8/layout/list1"/>
    <dgm:cxn modelId="{775DD4B8-AA49-455F-9F36-5DD608152B9B}" type="presParOf" srcId="{275D4DF2-83ED-4BF1-9648-44F4C01B78F7}" destId="{023F0BAF-E715-4F3E-BB29-62694E5DC2F4}" srcOrd="0" destOrd="0" presId="urn:microsoft.com/office/officeart/2005/8/layout/list1"/>
    <dgm:cxn modelId="{48673BFA-4691-4EBE-8EE5-D30A2F5165A3}" type="presParOf" srcId="{275D4DF2-83ED-4BF1-9648-44F4C01B78F7}" destId="{F3B332B9-C346-4333-B5AD-A3336D7A9C34}" srcOrd="1" destOrd="0" presId="urn:microsoft.com/office/officeart/2005/8/layout/list1"/>
    <dgm:cxn modelId="{917AC311-5A39-4C1D-8E55-A1CD87CFACD2}" type="presParOf" srcId="{4C7A483A-1090-4F23-ACE3-6D9145D17067}" destId="{D0ED269D-08AB-46DF-B8C2-8B415DDCB80C}" srcOrd="1" destOrd="0" presId="urn:microsoft.com/office/officeart/2005/8/layout/list1"/>
    <dgm:cxn modelId="{BE6822B9-2018-42D6-A48F-FA7876231CB1}" type="presParOf" srcId="{4C7A483A-1090-4F23-ACE3-6D9145D17067}" destId="{A738331E-AE51-4469-AEDD-12A36C8A5658}" srcOrd="2" destOrd="0" presId="urn:microsoft.com/office/officeart/2005/8/layout/list1"/>
    <dgm:cxn modelId="{FC550FB4-96AD-49B9-AFEF-E28DDB5FD493}" type="presParOf" srcId="{4C7A483A-1090-4F23-ACE3-6D9145D17067}" destId="{661BAEE3-70A9-4DE8-8F4B-EAEE5C372662}" srcOrd="3" destOrd="0" presId="urn:microsoft.com/office/officeart/2005/8/layout/list1"/>
    <dgm:cxn modelId="{F68EAD6F-3C15-4B98-9399-586CF53D6725}" type="presParOf" srcId="{4C7A483A-1090-4F23-ACE3-6D9145D17067}" destId="{36572449-66E7-4E40-BE36-96BB1B41CBF6}" srcOrd="4" destOrd="0" presId="urn:microsoft.com/office/officeart/2005/8/layout/list1"/>
    <dgm:cxn modelId="{FCFF65B2-BB04-4D36-9B3A-721A3A8360F3}" type="presParOf" srcId="{36572449-66E7-4E40-BE36-96BB1B41CBF6}" destId="{47470773-0AF3-4DB9-B410-89DE350A33D4}" srcOrd="0" destOrd="0" presId="urn:microsoft.com/office/officeart/2005/8/layout/list1"/>
    <dgm:cxn modelId="{9FB5DC72-184C-4FA6-9490-1729270A753D}" type="presParOf" srcId="{36572449-66E7-4E40-BE36-96BB1B41CBF6}" destId="{482DB0D0-99D1-456F-899C-B1A01BF03BDF}" srcOrd="1" destOrd="0" presId="urn:microsoft.com/office/officeart/2005/8/layout/list1"/>
    <dgm:cxn modelId="{75AF00F8-C5B0-4500-AC67-2266DB11A8B8}" type="presParOf" srcId="{4C7A483A-1090-4F23-ACE3-6D9145D17067}" destId="{D028F2C2-7984-4354-AA6E-BFA4AF5C2B8C}" srcOrd="5" destOrd="0" presId="urn:microsoft.com/office/officeart/2005/8/layout/list1"/>
    <dgm:cxn modelId="{35171D90-7FC5-445C-8079-98E3F49B921B}" type="presParOf" srcId="{4C7A483A-1090-4F23-ACE3-6D9145D17067}" destId="{021E3709-9B15-4B3E-9DB9-00E323C1A426}" srcOrd="6" destOrd="0" presId="urn:microsoft.com/office/officeart/2005/8/layout/list1"/>
    <dgm:cxn modelId="{31C717E8-D415-4A57-A6C9-B4F4E3A9BA20}" type="presParOf" srcId="{4C7A483A-1090-4F23-ACE3-6D9145D17067}" destId="{9951DEC9-4260-45E7-9374-75103002B438}" srcOrd="7" destOrd="0" presId="urn:microsoft.com/office/officeart/2005/8/layout/list1"/>
    <dgm:cxn modelId="{36940F03-D629-4E06-80DD-1BEA02478F6E}" type="presParOf" srcId="{4C7A483A-1090-4F23-ACE3-6D9145D17067}" destId="{C36D4071-24BB-48D1-AB88-1D2EB5633736}" srcOrd="8" destOrd="0" presId="urn:microsoft.com/office/officeart/2005/8/layout/list1"/>
    <dgm:cxn modelId="{67268565-8085-4097-A510-B29A6312EFC8}" type="presParOf" srcId="{C36D4071-24BB-48D1-AB88-1D2EB5633736}" destId="{B2CB782D-683F-44C2-A945-1C7681A0DFBC}" srcOrd="0" destOrd="0" presId="urn:microsoft.com/office/officeart/2005/8/layout/list1"/>
    <dgm:cxn modelId="{AA887491-8BA0-4D41-A59D-BA9695E2FB33}" type="presParOf" srcId="{C36D4071-24BB-48D1-AB88-1D2EB5633736}" destId="{EF8DDA02-2F88-4688-B337-02922932CA87}" srcOrd="1" destOrd="0" presId="urn:microsoft.com/office/officeart/2005/8/layout/list1"/>
    <dgm:cxn modelId="{2B4B3F8D-B25A-42CB-9F6F-EA66CCBCA974}" type="presParOf" srcId="{4C7A483A-1090-4F23-ACE3-6D9145D17067}" destId="{06628755-B491-4157-93B7-647909B2E864}" srcOrd="9" destOrd="0" presId="urn:microsoft.com/office/officeart/2005/8/layout/list1"/>
    <dgm:cxn modelId="{441F2CC9-8E74-464E-A041-0DABC6702DA3}" type="presParOf" srcId="{4C7A483A-1090-4F23-ACE3-6D9145D17067}" destId="{E1531145-D48E-48B3-978B-40729C18DD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9C44D7-88E1-4258-9F20-8BE951D501AB}" type="doc">
      <dgm:prSet loTypeId="urn:microsoft.com/office/officeart/2005/8/layout/vList6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sr-Latn-CS"/>
        </a:p>
      </dgm:t>
    </dgm:pt>
    <dgm:pt modelId="{B6E0FB3B-1383-4D36-8173-672F24D365C9}">
      <dgm:prSet phldrT="[Text]"/>
      <dgm:spPr/>
      <dgm:t>
        <a:bodyPr/>
        <a:lstStyle/>
        <a:p>
          <a:r>
            <a:rPr lang="sr-Cyrl-CS" dirty="0" smtClean="0"/>
            <a:t>подразумева</a:t>
          </a:r>
          <a:endParaRPr lang="sr-Latn-CS" dirty="0"/>
        </a:p>
      </dgm:t>
    </dgm:pt>
    <dgm:pt modelId="{FCBD0776-5D2C-4468-837D-B32821296ADF}" type="parTrans" cxnId="{E36F8790-5446-4336-8A30-9D31FDA87040}">
      <dgm:prSet/>
      <dgm:spPr/>
      <dgm:t>
        <a:bodyPr/>
        <a:lstStyle/>
        <a:p>
          <a:endParaRPr lang="sr-Latn-CS"/>
        </a:p>
      </dgm:t>
    </dgm:pt>
    <dgm:pt modelId="{829DA0E8-510E-49B6-AB63-F6052E534B2A}" type="sibTrans" cxnId="{E36F8790-5446-4336-8A30-9D31FDA87040}">
      <dgm:prSet/>
      <dgm:spPr/>
      <dgm:t>
        <a:bodyPr/>
        <a:lstStyle/>
        <a:p>
          <a:endParaRPr lang="sr-Latn-CS"/>
        </a:p>
      </dgm:t>
    </dgm:pt>
    <dgm:pt modelId="{CA760A60-FE01-4774-9274-6E325ECED282}">
      <dgm:prSet phldrT="[Text]"/>
      <dgm:spPr/>
      <dgm:t>
        <a:bodyPr/>
        <a:lstStyle/>
        <a:p>
          <a:r>
            <a:rPr lang="sr-Cyrl-CS" dirty="0" smtClean="0"/>
            <a:t>Процес развијања способности које захтева живот у 21. веку, а не учење аутоматизованог и специјализованог градива из области појединих предмета.</a:t>
          </a:r>
          <a:endParaRPr lang="sr-Latn-CS" dirty="0"/>
        </a:p>
      </dgm:t>
    </dgm:pt>
    <dgm:pt modelId="{1E4DCF09-4AF2-447F-BF61-49EF0FBB28B2}" type="parTrans" cxnId="{58BE3E8A-5E5B-471D-A184-4AD49EA94FB4}">
      <dgm:prSet/>
      <dgm:spPr/>
      <dgm:t>
        <a:bodyPr/>
        <a:lstStyle/>
        <a:p>
          <a:endParaRPr lang="sr-Latn-CS"/>
        </a:p>
      </dgm:t>
    </dgm:pt>
    <dgm:pt modelId="{9372B88C-2365-46EA-983F-53B593F511F5}" type="sibTrans" cxnId="{58BE3E8A-5E5B-471D-A184-4AD49EA94FB4}">
      <dgm:prSet/>
      <dgm:spPr/>
      <dgm:t>
        <a:bodyPr/>
        <a:lstStyle/>
        <a:p>
          <a:endParaRPr lang="sr-Latn-CS"/>
        </a:p>
      </dgm:t>
    </dgm:pt>
    <dgm:pt modelId="{E70B7B86-CBB4-43E1-9615-6237B5A2FE4B}">
      <dgm:prSet phldrT="[Text]"/>
      <dgm:spPr/>
      <dgm:t>
        <a:bodyPr/>
        <a:lstStyle/>
        <a:p>
          <a:r>
            <a:rPr lang="sr-Cyrl-CS" dirty="0" smtClean="0"/>
            <a:t>омогућава</a:t>
          </a:r>
          <a:endParaRPr lang="sr-Latn-CS" dirty="0"/>
        </a:p>
      </dgm:t>
    </dgm:pt>
    <dgm:pt modelId="{BE79242A-A8D5-470B-934E-68F92FD157C2}" type="parTrans" cxnId="{192D9A24-3C31-4531-BB9C-F5A755CB2280}">
      <dgm:prSet/>
      <dgm:spPr/>
      <dgm:t>
        <a:bodyPr/>
        <a:lstStyle/>
        <a:p>
          <a:endParaRPr lang="sr-Latn-CS"/>
        </a:p>
      </dgm:t>
    </dgm:pt>
    <dgm:pt modelId="{EC7765C5-8DA1-46D3-9C3F-273968AC8529}" type="sibTrans" cxnId="{192D9A24-3C31-4531-BB9C-F5A755CB2280}">
      <dgm:prSet/>
      <dgm:spPr/>
      <dgm:t>
        <a:bodyPr/>
        <a:lstStyle/>
        <a:p>
          <a:endParaRPr lang="sr-Latn-CS"/>
        </a:p>
      </dgm:t>
    </dgm:pt>
    <dgm:pt modelId="{94891D4F-47F3-41E5-A531-CF8523EB1035}">
      <dgm:prSet phldrT="[Text]"/>
      <dgm:spPr/>
      <dgm:t>
        <a:bodyPr/>
        <a:lstStyle/>
        <a:p>
          <a:r>
            <a:rPr lang="sr-Cyrl-CS" dirty="0" smtClean="0"/>
            <a:t>Комбиновање предмета</a:t>
          </a:r>
          <a:endParaRPr lang="sr-Latn-CS" dirty="0"/>
        </a:p>
      </dgm:t>
    </dgm:pt>
    <dgm:pt modelId="{46C76D45-E543-49FF-B700-065BABE67E70}" type="parTrans" cxnId="{A283E4EF-55FB-4AF3-B09E-D777D78BA95C}">
      <dgm:prSet/>
      <dgm:spPr/>
      <dgm:t>
        <a:bodyPr/>
        <a:lstStyle/>
        <a:p>
          <a:endParaRPr lang="sr-Latn-CS"/>
        </a:p>
      </dgm:t>
    </dgm:pt>
    <dgm:pt modelId="{27B8380A-4349-4A1F-8FC0-8F31EF6BF123}" type="sibTrans" cxnId="{A283E4EF-55FB-4AF3-B09E-D777D78BA95C}">
      <dgm:prSet/>
      <dgm:spPr/>
      <dgm:t>
        <a:bodyPr/>
        <a:lstStyle/>
        <a:p>
          <a:endParaRPr lang="sr-Latn-CS"/>
        </a:p>
      </dgm:t>
    </dgm:pt>
    <dgm:pt modelId="{E01CE3E0-7658-4E98-8A0E-263A44A5781C}">
      <dgm:prSet phldrT="[Text]"/>
      <dgm:spPr/>
      <dgm:t>
        <a:bodyPr/>
        <a:lstStyle/>
        <a:p>
          <a:r>
            <a:rPr lang="sr-Cyrl-CS" dirty="0" smtClean="0"/>
            <a:t>Рад на пројектима</a:t>
          </a:r>
          <a:endParaRPr lang="sr-Latn-CS" dirty="0"/>
        </a:p>
      </dgm:t>
    </dgm:pt>
    <dgm:pt modelId="{1AD2C68B-05E4-421B-96BA-D1994F881A21}" type="parTrans" cxnId="{E9F76C29-1360-46F3-999B-191D5C1EDE21}">
      <dgm:prSet/>
      <dgm:spPr/>
      <dgm:t>
        <a:bodyPr/>
        <a:lstStyle/>
        <a:p>
          <a:endParaRPr lang="sr-Latn-CS"/>
        </a:p>
      </dgm:t>
    </dgm:pt>
    <dgm:pt modelId="{E60D839D-F0B5-4874-9428-C087FAD421A3}" type="sibTrans" cxnId="{E9F76C29-1360-46F3-999B-191D5C1EDE21}">
      <dgm:prSet/>
      <dgm:spPr/>
      <dgm:t>
        <a:bodyPr/>
        <a:lstStyle/>
        <a:p>
          <a:endParaRPr lang="sr-Latn-CS"/>
        </a:p>
      </dgm:t>
    </dgm:pt>
    <dgm:pt modelId="{5BB985EB-AE65-44B6-A4DE-6672976FCCA3}">
      <dgm:prSet phldrT="[Text]"/>
      <dgm:spPr/>
      <dgm:t>
        <a:bodyPr/>
        <a:lstStyle/>
        <a:p>
          <a:r>
            <a:rPr lang="sr-Cyrl-CS" dirty="0" smtClean="0"/>
            <a:t>Изворима знања изван уџбеника</a:t>
          </a:r>
          <a:endParaRPr lang="sr-Latn-CS" dirty="0"/>
        </a:p>
      </dgm:t>
    </dgm:pt>
    <dgm:pt modelId="{3018300A-F69A-45BA-BECA-D84AB786DC0F}" type="parTrans" cxnId="{128F6779-6179-4623-9A7E-9423BC420303}">
      <dgm:prSet/>
      <dgm:spPr/>
    </dgm:pt>
    <dgm:pt modelId="{24184CD2-D350-4230-B7FD-B4C441F15E4D}" type="sibTrans" cxnId="{128F6779-6179-4623-9A7E-9423BC420303}">
      <dgm:prSet/>
      <dgm:spPr/>
    </dgm:pt>
    <dgm:pt modelId="{9B7BF94E-7467-4A40-A342-9ACFC33DC2B0}">
      <dgm:prSet phldrT="[Text]"/>
      <dgm:spPr/>
      <dgm:t>
        <a:bodyPr/>
        <a:lstStyle/>
        <a:p>
          <a:r>
            <a:rPr lang="sr-Cyrl-CS" dirty="0" smtClean="0"/>
            <a:t>Међупојмовним односима</a:t>
          </a:r>
          <a:endParaRPr lang="sr-Latn-CS" dirty="0"/>
        </a:p>
      </dgm:t>
    </dgm:pt>
    <dgm:pt modelId="{471B86C7-AB5E-4CD8-9DC1-D12B49F6920A}" type="parTrans" cxnId="{B8B48299-4492-45F1-ACD6-55271EA6C220}">
      <dgm:prSet/>
      <dgm:spPr/>
    </dgm:pt>
    <dgm:pt modelId="{5685A7C2-C55D-4FBE-89F5-FC7FEB33C5BA}" type="sibTrans" cxnId="{B8B48299-4492-45F1-ACD6-55271EA6C220}">
      <dgm:prSet/>
      <dgm:spPr/>
    </dgm:pt>
    <dgm:pt modelId="{8B8E793B-775F-4538-BF20-5A5B367CBD9A}">
      <dgm:prSet phldrT="[Text]"/>
      <dgm:spPr/>
      <dgm:t>
        <a:bodyPr/>
        <a:lstStyle/>
        <a:p>
          <a:r>
            <a:rPr lang="sr-Cyrl-CS" dirty="0" smtClean="0"/>
            <a:t>Флексибилном распореду часова</a:t>
          </a:r>
          <a:endParaRPr lang="sr-Latn-CS" dirty="0"/>
        </a:p>
      </dgm:t>
    </dgm:pt>
    <dgm:pt modelId="{2C3AFB09-E842-4D36-ACF7-5D23A14BAA72}" type="parTrans" cxnId="{608E6B3E-6FA2-485D-9D42-445F1AFDE880}">
      <dgm:prSet/>
      <dgm:spPr/>
    </dgm:pt>
    <dgm:pt modelId="{FEC56A10-8165-405B-AD27-DB7809656AF2}" type="sibTrans" cxnId="{608E6B3E-6FA2-485D-9D42-445F1AFDE880}">
      <dgm:prSet/>
      <dgm:spPr/>
    </dgm:pt>
    <dgm:pt modelId="{383C5570-A783-44CA-92AB-EDD98DDD9C64}" type="pres">
      <dgm:prSet presAssocID="{EC9C44D7-88E1-4258-9F20-8BE951D501A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A14D32-F9F8-4C03-A831-F4D8C5F0E98F}" type="pres">
      <dgm:prSet presAssocID="{B6E0FB3B-1383-4D36-8173-672F24D365C9}" presName="linNode" presStyleCnt="0"/>
      <dgm:spPr/>
    </dgm:pt>
    <dgm:pt modelId="{B3FBD231-0910-4396-BC06-1667EAFBD3E5}" type="pres">
      <dgm:prSet presAssocID="{B6E0FB3B-1383-4D36-8173-672F24D365C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97ED6-DAD1-44E3-8A96-64D162ED1C0D}" type="pres">
      <dgm:prSet presAssocID="{B6E0FB3B-1383-4D36-8173-672F24D365C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0F2E33B-F3EC-425F-9CA7-1B1DC6106296}" type="pres">
      <dgm:prSet presAssocID="{829DA0E8-510E-49B6-AB63-F6052E534B2A}" presName="spacing" presStyleCnt="0"/>
      <dgm:spPr/>
    </dgm:pt>
    <dgm:pt modelId="{06C2D327-1D7F-48C6-9577-726239C1FEAD}" type="pres">
      <dgm:prSet presAssocID="{E70B7B86-CBB4-43E1-9615-6237B5A2FE4B}" presName="linNode" presStyleCnt="0"/>
      <dgm:spPr/>
    </dgm:pt>
    <dgm:pt modelId="{5EDF23EA-5B0B-465A-969E-81D82C51B0A4}" type="pres">
      <dgm:prSet presAssocID="{E70B7B86-CBB4-43E1-9615-6237B5A2FE4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0728E-1F1E-41FF-A72F-927794A9C70E}" type="pres">
      <dgm:prSet presAssocID="{E70B7B86-CBB4-43E1-9615-6237B5A2FE4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83E4EF-55FB-4AF3-B09E-D777D78BA95C}" srcId="{E70B7B86-CBB4-43E1-9615-6237B5A2FE4B}" destId="{94891D4F-47F3-41E5-A531-CF8523EB1035}" srcOrd="0" destOrd="0" parTransId="{46C76D45-E543-49FF-B700-065BABE67E70}" sibTransId="{27B8380A-4349-4A1F-8FC0-8F31EF6BF123}"/>
    <dgm:cxn modelId="{B8B48299-4492-45F1-ACD6-55271EA6C220}" srcId="{E70B7B86-CBB4-43E1-9615-6237B5A2FE4B}" destId="{9B7BF94E-7467-4A40-A342-9ACFC33DC2B0}" srcOrd="3" destOrd="0" parTransId="{471B86C7-AB5E-4CD8-9DC1-D12B49F6920A}" sibTransId="{5685A7C2-C55D-4FBE-89F5-FC7FEB33C5BA}"/>
    <dgm:cxn modelId="{4AF96946-8040-4B97-BD03-EA80AA522B93}" type="presOf" srcId="{CA760A60-FE01-4774-9274-6E325ECED282}" destId="{1C497ED6-DAD1-44E3-8A96-64D162ED1C0D}" srcOrd="0" destOrd="0" presId="urn:microsoft.com/office/officeart/2005/8/layout/vList6"/>
    <dgm:cxn modelId="{7A9FF365-D36A-4246-B66A-949B0A006DFC}" type="presOf" srcId="{94891D4F-47F3-41E5-A531-CF8523EB1035}" destId="{EB00728E-1F1E-41FF-A72F-927794A9C70E}" srcOrd="0" destOrd="0" presId="urn:microsoft.com/office/officeart/2005/8/layout/vList6"/>
    <dgm:cxn modelId="{E36F8790-5446-4336-8A30-9D31FDA87040}" srcId="{EC9C44D7-88E1-4258-9F20-8BE951D501AB}" destId="{B6E0FB3B-1383-4D36-8173-672F24D365C9}" srcOrd="0" destOrd="0" parTransId="{FCBD0776-5D2C-4468-837D-B32821296ADF}" sibTransId="{829DA0E8-510E-49B6-AB63-F6052E534B2A}"/>
    <dgm:cxn modelId="{192D9A24-3C31-4531-BB9C-F5A755CB2280}" srcId="{EC9C44D7-88E1-4258-9F20-8BE951D501AB}" destId="{E70B7B86-CBB4-43E1-9615-6237B5A2FE4B}" srcOrd="1" destOrd="0" parTransId="{BE79242A-A8D5-470B-934E-68F92FD157C2}" sibTransId="{EC7765C5-8DA1-46D3-9C3F-273968AC8529}"/>
    <dgm:cxn modelId="{71DFCF0A-3415-40CD-AA53-2148E0ED5B53}" type="presOf" srcId="{E70B7B86-CBB4-43E1-9615-6237B5A2FE4B}" destId="{5EDF23EA-5B0B-465A-969E-81D82C51B0A4}" srcOrd="0" destOrd="0" presId="urn:microsoft.com/office/officeart/2005/8/layout/vList6"/>
    <dgm:cxn modelId="{4DB5544F-621B-4069-8DBE-5F1809C79579}" type="presOf" srcId="{B6E0FB3B-1383-4D36-8173-672F24D365C9}" destId="{B3FBD231-0910-4396-BC06-1667EAFBD3E5}" srcOrd="0" destOrd="0" presId="urn:microsoft.com/office/officeart/2005/8/layout/vList6"/>
    <dgm:cxn modelId="{E9F76C29-1360-46F3-999B-191D5C1EDE21}" srcId="{E70B7B86-CBB4-43E1-9615-6237B5A2FE4B}" destId="{E01CE3E0-7658-4E98-8A0E-263A44A5781C}" srcOrd="1" destOrd="0" parTransId="{1AD2C68B-05E4-421B-96BA-D1994F881A21}" sibTransId="{E60D839D-F0B5-4874-9428-C087FAD421A3}"/>
    <dgm:cxn modelId="{58BE3E8A-5E5B-471D-A184-4AD49EA94FB4}" srcId="{B6E0FB3B-1383-4D36-8173-672F24D365C9}" destId="{CA760A60-FE01-4774-9274-6E325ECED282}" srcOrd="0" destOrd="0" parTransId="{1E4DCF09-4AF2-447F-BF61-49EF0FBB28B2}" sibTransId="{9372B88C-2365-46EA-983F-53B593F511F5}"/>
    <dgm:cxn modelId="{C49E3D0C-C7D9-4EC3-96BE-EB4DEF247456}" type="presOf" srcId="{8B8E793B-775F-4538-BF20-5A5B367CBD9A}" destId="{EB00728E-1F1E-41FF-A72F-927794A9C70E}" srcOrd="0" destOrd="4" presId="urn:microsoft.com/office/officeart/2005/8/layout/vList6"/>
    <dgm:cxn modelId="{038F3364-9BF8-4AD0-8CEA-3D867C49E966}" type="presOf" srcId="{5BB985EB-AE65-44B6-A4DE-6672976FCCA3}" destId="{EB00728E-1F1E-41FF-A72F-927794A9C70E}" srcOrd="0" destOrd="2" presId="urn:microsoft.com/office/officeart/2005/8/layout/vList6"/>
    <dgm:cxn modelId="{608E6B3E-6FA2-485D-9D42-445F1AFDE880}" srcId="{E70B7B86-CBB4-43E1-9615-6237B5A2FE4B}" destId="{8B8E793B-775F-4538-BF20-5A5B367CBD9A}" srcOrd="4" destOrd="0" parTransId="{2C3AFB09-E842-4D36-ACF7-5D23A14BAA72}" sibTransId="{FEC56A10-8165-405B-AD27-DB7809656AF2}"/>
    <dgm:cxn modelId="{D17FE23F-6332-4D0E-BC0A-7BB74C12AD48}" type="presOf" srcId="{EC9C44D7-88E1-4258-9F20-8BE951D501AB}" destId="{383C5570-A783-44CA-92AB-EDD98DDD9C64}" srcOrd="0" destOrd="0" presId="urn:microsoft.com/office/officeart/2005/8/layout/vList6"/>
    <dgm:cxn modelId="{52FC243D-4356-4F05-A255-615BA22F4404}" type="presOf" srcId="{9B7BF94E-7467-4A40-A342-9ACFC33DC2B0}" destId="{EB00728E-1F1E-41FF-A72F-927794A9C70E}" srcOrd="0" destOrd="3" presId="urn:microsoft.com/office/officeart/2005/8/layout/vList6"/>
    <dgm:cxn modelId="{06579F10-509A-4897-A7CD-FE2D6F69D194}" type="presOf" srcId="{E01CE3E0-7658-4E98-8A0E-263A44A5781C}" destId="{EB00728E-1F1E-41FF-A72F-927794A9C70E}" srcOrd="0" destOrd="1" presId="urn:microsoft.com/office/officeart/2005/8/layout/vList6"/>
    <dgm:cxn modelId="{128F6779-6179-4623-9A7E-9423BC420303}" srcId="{E70B7B86-CBB4-43E1-9615-6237B5A2FE4B}" destId="{5BB985EB-AE65-44B6-A4DE-6672976FCCA3}" srcOrd="2" destOrd="0" parTransId="{3018300A-F69A-45BA-BECA-D84AB786DC0F}" sibTransId="{24184CD2-D350-4230-B7FD-B4C441F15E4D}"/>
    <dgm:cxn modelId="{C21A2316-66AB-4D2C-BFA5-736534BB9ED4}" type="presParOf" srcId="{383C5570-A783-44CA-92AB-EDD98DDD9C64}" destId="{3DA14D32-F9F8-4C03-A831-F4D8C5F0E98F}" srcOrd="0" destOrd="0" presId="urn:microsoft.com/office/officeart/2005/8/layout/vList6"/>
    <dgm:cxn modelId="{CFEE4580-6CEF-4FD8-869A-9007A9870D02}" type="presParOf" srcId="{3DA14D32-F9F8-4C03-A831-F4D8C5F0E98F}" destId="{B3FBD231-0910-4396-BC06-1667EAFBD3E5}" srcOrd="0" destOrd="0" presId="urn:microsoft.com/office/officeart/2005/8/layout/vList6"/>
    <dgm:cxn modelId="{9D0BA87F-270E-4E41-ABD4-4F567E704190}" type="presParOf" srcId="{3DA14D32-F9F8-4C03-A831-F4D8C5F0E98F}" destId="{1C497ED6-DAD1-44E3-8A96-64D162ED1C0D}" srcOrd="1" destOrd="0" presId="urn:microsoft.com/office/officeart/2005/8/layout/vList6"/>
    <dgm:cxn modelId="{0D329DAB-7219-4094-9C9E-85BBD3BDEDAA}" type="presParOf" srcId="{383C5570-A783-44CA-92AB-EDD98DDD9C64}" destId="{D0F2E33B-F3EC-425F-9CA7-1B1DC6106296}" srcOrd="1" destOrd="0" presId="urn:microsoft.com/office/officeart/2005/8/layout/vList6"/>
    <dgm:cxn modelId="{6CD72396-F21E-44B1-921C-B2E5B00649A6}" type="presParOf" srcId="{383C5570-A783-44CA-92AB-EDD98DDD9C64}" destId="{06C2D327-1D7F-48C6-9577-726239C1FEAD}" srcOrd="2" destOrd="0" presId="urn:microsoft.com/office/officeart/2005/8/layout/vList6"/>
    <dgm:cxn modelId="{F3C48FFB-778D-4355-B2F5-8A0C43812E7C}" type="presParOf" srcId="{06C2D327-1D7F-48C6-9577-726239C1FEAD}" destId="{5EDF23EA-5B0B-465A-969E-81D82C51B0A4}" srcOrd="0" destOrd="0" presId="urn:microsoft.com/office/officeart/2005/8/layout/vList6"/>
    <dgm:cxn modelId="{F6126B7A-4DAF-4394-AA42-65FF56C365A5}" type="presParOf" srcId="{06C2D327-1D7F-48C6-9577-726239C1FEAD}" destId="{EB00728E-1F1E-41FF-A72F-927794A9C7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3CAEAF-591C-40B6-BA76-EE681B9486B7}" type="doc">
      <dgm:prSet loTypeId="urn:microsoft.com/office/officeart/2005/8/layout/hList1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sr-Latn-CS"/>
        </a:p>
      </dgm:t>
    </dgm:pt>
    <dgm:pt modelId="{FDF915CA-3A46-48BE-BE50-01E3B2C2820A}">
      <dgm:prSet phldrT="[Text]" custT="1"/>
      <dgm:spPr/>
      <dgm:t>
        <a:bodyPr/>
        <a:lstStyle/>
        <a:p>
          <a:r>
            <a:rPr lang="sr-Cyrl-CS" sz="2400" dirty="0" smtClean="0"/>
            <a:t>Интегративни процес у науци </a:t>
          </a:r>
          <a:endParaRPr lang="sr-Latn-CS" sz="2400" dirty="0"/>
        </a:p>
      </dgm:t>
    </dgm:pt>
    <dgm:pt modelId="{C906DAAA-5420-4D51-A168-EE50B45A484D}" type="parTrans" cxnId="{9E73075B-038C-429A-B94E-51F263C4733F}">
      <dgm:prSet/>
      <dgm:spPr/>
      <dgm:t>
        <a:bodyPr/>
        <a:lstStyle/>
        <a:p>
          <a:endParaRPr lang="sr-Latn-CS"/>
        </a:p>
      </dgm:t>
    </dgm:pt>
    <dgm:pt modelId="{BF72BF41-5F6E-4172-9D87-36D6906EB6D3}" type="sibTrans" cxnId="{9E73075B-038C-429A-B94E-51F263C4733F}">
      <dgm:prSet/>
      <dgm:spPr/>
      <dgm:t>
        <a:bodyPr/>
        <a:lstStyle/>
        <a:p>
          <a:endParaRPr lang="sr-Latn-CS"/>
        </a:p>
      </dgm:t>
    </dgm:pt>
    <dgm:pt modelId="{49ADB7CC-2CFE-4C17-AF91-0F3880679B47}">
      <dgm:prSet phldrT="[Text]" custT="1"/>
      <dgm:spPr/>
      <dgm:t>
        <a:bodyPr/>
        <a:lstStyle/>
        <a:p>
          <a:r>
            <a:rPr lang="sr-Cyrl-CS" sz="2000" b="0" dirty="0" smtClean="0"/>
            <a:t>успостављање веза између различитих научних дисциплина</a:t>
          </a:r>
          <a:endParaRPr lang="sr-Latn-CS" sz="2000" dirty="0"/>
        </a:p>
      </dgm:t>
    </dgm:pt>
    <dgm:pt modelId="{A2670FF7-C089-46A9-9F03-C69B4F6973BA}" type="parTrans" cxnId="{D0AEEBDF-EA1E-4F0F-892B-9B76116AAAD8}">
      <dgm:prSet/>
      <dgm:spPr/>
      <dgm:t>
        <a:bodyPr/>
        <a:lstStyle/>
        <a:p>
          <a:endParaRPr lang="sr-Latn-CS"/>
        </a:p>
      </dgm:t>
    </dgm:pt>
    <dgm:pt modelId="{4EED03B5-DF6A-4B46-907E-118140E49171}" type="sibTrans" cxnId="{D0AEEBDF-EA1E-4F0F-892B-9B76116AAAD8}">
      <dgm:prSet/>
      <dgm:spPr/>
      <dgm:t>
        <a:bodyPr/>
        <a:lstStyle/>
        <a:p>
          <a:endParaRPr lang="sr-Latn-CS"/>
        </a:p>
      </dgm:t>
    </dgm:pt>
    <dgm:pt modelId="{0FA623E0-92DF-4C0F-9991-1877242C6745}">
      <dgm:prSet phldrT="[Text]" custT="1"/>
      <dgm:spPr/>
      <dgm:t>
        <a:bodyPr/>
        <a:lstStyle/>
        <a:p>
          <a:r>
            <a:rPr lang="sr-Cyrl-CS" sz="2000" dirty="0" smtClean="0"/>
            <a:t>Пракса захтева коришћење разнородних знања </a:t>
          </a:r>
          <a:endParaRPr lang="sr-Latn-CS" sz="2000" dirty="0"/>
        </a:p>
      </dgm:t>
    </dgm:pt>
    <dgm:pt modelId="{1C758072-E338-4CB4-BA48-A57449A5EF2A}" type="parTrans" cxnId="{C91C1553-C5B1-4181-9BA8-52F899C161DB}">
      <dgm:prSet/>
      <dgm:spPr/>
      <dgm:t>
        <a:bodyPr/>
        <a:lstStyle/>
        <a:p>
          <a:endParaRPr lang="sr-Latn-CS"/>
        </a:p>
      </dgm:t>
    </dgm:pt>
    <dgm:pt modelId="{D2493081-711A-456F-B167-A3FE8443C27A}" type="sibTrans" cxnId="{C91C1553-C5B1-4181-9BA8-52F899C161DB}">
      <dgm:prSet/>
      <dgm:spPr/>
      <dgm:t>
        <a:bodyPr/>
        <a:lstStyle/>
        <a:p>
          <a:endParaRPr lang="sr-Latn-CS"/>
        </a:p>
      </dgm:t>
    </dgm:pt>
    <dgm:pt modelId="{5E5E42FD-EA3D-46C4-B652-B722E091D83C}">
      <dgm:prSet phldrT="[Text]" custT="1"/>
      <dgm:spPr/>
      <dgm:t>
        <a:bodyPr/>
        <a:lstStyle/>
        <a:p>
          <a:r>
            <a:rPr lang="sr-Cyrl-CS" sz="2000" b="0" dirty="0" smtClean="0"/>
            <a:t>преношење знања из једне области/дисцип-лине у другу</a:t>
          </a:r>
          <a:endParaRPr lang="sr-Latn-CS" sz="2000" dirty="0"/>
        </a:p>
      </dgm:t>
    </dgm:pt>
    <dgm:pt modelId="{50E9DE08-0CAD-4768-93AD-AAFBBC2A97A4}" type="parTrans" cxnId="{FA3FB102-D1EF-4BB5-AC95-BB5DDC173A1B}">
      <dgm:prSet/>
      <dgm:spPr/>
      <dgm:t>
        <a:bodyPr/>
        <a:lstStyle/>
        <a:p>
          <a:endParaRPr lang="sr-Latn-CS"/>
        </a:p>
      </dgm:t>
    </dgm:pt>
    <dgm:pt modelId="{5773A935-4CD3-456A-BA8A-7DAABF4BE5F6}" type="sibTrans" cxnId="{FA3FB102-D1EF-4BB5-AC95-BB5DDC173A1B}">
      <dgm:prSet/>
      <dgm:spPr/>
      <dgm:t>
        <a:bodyPr/>
        <a:lstStyle/>
        <a:p>
          <a:endParaRPr lang="sr-Latn-CS"/>
        </a:p>
      </dgm:t>
    </dgm:pt>
    <dgm:pt modelId="{BD7D341B-3D9E-45C1-87AB-F760F7765EC9}">
      <dgm:prSet phldrT="[Text]" custT="1"/>
      <dgm:spPr/>
      <dgm:t>
        <a:bodyPr/>
        <a:lstStyle/>
        <a:p>
          <a:r>
            <a:rPr lang="sr-Cyrl-CS" sz="2000" dirty="0" smtClean="0"/>
            <a:t>Сагледавање појава у њиховој целовитости </a:t>
          </a:r>
          <a:endParaRPr lang="sr-Latn-CS" sz="2000" dirty="0"/>
        </a:p>
      </dgm:t>
    </dgm:pt>
    <dgm:pt modelId="{E4152BC0-1AE0-4387-B532-95B08F2EEFEA}" type="parTrans" cxnId="{70E2A1C3-E111-4AE0-8367-2012E777FD2F}">
      <dgm:prSet/>
      <dgm:spPr/>
      <dgm:t>
        <a:bodyPr/>
        <a:lstStyle/>
        <a:p>
          <a:endParaRPr lang="sr-Latn-CS"/>
        </a:p>
      </dgm:t>
    </dgm:pt>
    <dgm:pt modelId="{C4BE1AA7-996C-49D3-B754-F671AB50C1A9}" type="sibTrans" cxnId="{70E2A1C3-E111-4AE0-8367-2012E777FD2F}">
      <dgm:prSet/>
      <dgm:spPr/>
      <dgm:t>
        <a:bodyPr/>
        <a:lstStyle/>
        <a:p>
          <a:endParaRPr lang="sr-Latn-CS"/>
        </a:p>
      </dgm:t>
    </dgm:pt>
    <dgm:pt modelId="{4A273898-427C-4D6D-B4BF-9D9BB4AEE8A9}">
      <dgm:prSet phldrT="[Text]" custT="1"/>
      <dgm:spPr/>
      <dgm:t>
        <a:bodyPr/>
        <a:lstStyle/>
        <a:p>
          <a:r>
            <a:rPr lang="sr-Cyrl-CS" sz="2000" b="0" dirty="0" smtClean="0"/>
            <a:t>сазнавање кроз различите садржаје, медије и методе карактеристи-чне за различите дисциплине</a:t>
          </a:r>
          <a:endParaRPr lang="sr-Latn-CS" sz="2000" dirty="0"/>
        </a:p>
      </dgm:t>
    </dgm:pt>
    <dgm:pt modelId="{1F965530-C10C-4A48-B552-F5AB0A357FB2}" type="parTrans" cxnId="{96FC7B1C-3F83-4BEF-852B-2F505BE588AB}">
      <dgm:prSet/>
      <dgm:spPr/>
      <dgm:t>
        <a:bodyPr/>
        <a:lstStyle/>
        <a:p>
          <a:endParaRPr lang="sr-Latn-CS"/>
        </a:p>
      </dgm:t>
    </dgm:pt>
    <dgm:pt modelId="{D34F15A5-D483-4973-90B1-B537B99BA4F8}" type="sibTrans" cxnId="{96FC7B1C-3F83-4BEF-852B-2F505BE588AB}">
      <dgm:prSet/>
      <dgm:spPr/>
      <dgm:t>
        <a:bodyPr/>
        <a:lstStyle/>
        <a:p>
          <a:endParaRPr lang="sr-Latn-CS"/>
        </a:p>
      </dgm:t>
    </dgm:pt>
    <dgm:pt modelId="{D5D3A004-7427-48A4-A7FB-FFF693940FF4}" type="pres">
      <dgm:prSet presAssocID="{E73CAEAF-591C-40B6-BA76-EE681B9486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090FB3-13D9-4FED-953B-5C7096383EA4}" type="pres">
      <dgm:prSet presAssocID="{FDF915CA-3A46-48BE-BE50-01E3B2C2820A}" presName="composite" presStyleCnt="0"/>
      <dgm:spPr/>
    </dgm:pt>
    <dgm:pt modelId="{481F5B34-2245-4055-9ABC-C369CED2FDF2}" type="pres">
      <dgm:prSet presAssocID="{FDF915CA-3A46-48BE-BE50-01E3B2C2820A}" presName="parTx" presStyleLbl="alignNode1" presStyleIdx="0" presStyleCnt="3" custScaleY="183996" custLinFactNeighborX="1420" custLinFactNeighborY="-578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838A5F2-EDD4-4DF1-8725-3D28CF6171A1}" type="pres">
      <dgm:prSet presAssocID="{FDF915CA-3A46-48BE-BE50-01E3B2C2820A}" presName="desTx" presStyleLbl="alignAccFollowNode1" presStyleIdx="0" presStyleCnt="3" custScaleY="108282" custLinFactNeighborX="127" custLinFactNeighborY="915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82A3001-F3FF-43B6-97E9-13E55ED27999}" type="pres">
      <dgm:prSet presAssocID="{BF72BF41-5F6E-4172-9D87-36D6906EB6D3}" presName="space" presStyleCnt="0"/>
      <dgm:spPr/>
    </dgm:pt>
    <dgm:pt modelId="{893297F9-FDA4-479C-8960-7DDB9D344BD8}" type="pres">
      <dgm:prSet presAssocID="{0FA623E0-92DF-4C0F-9991-1877242C6745}" presName="composite" presStyleCnt="0"/>
      <dgm:spPr/>
    </dgm:pt>
    <dgm:pt modelId="{57954700-5C43-4B6E-940D-5EA39F000DB9}" type="pres">
      <dgm:prSet presAssocID="{0FA623E0-92DF-4C0F-9991-1877242C6745}" presName="parTx" presStyleLbl="alignNode1" presStyleIdx="1" presStyleCnt="3" custScaleY="183996" custLinFactNeighborX="-360" custLinFactNeighborY="-578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6530E81-535E-4274-9C67-137D027BB09D}" type="pres">
      <dgm:prSet presAssocID="{0FA623E0-92DF-4C0F-9991-1877242C6745}" presName="desTx" presStyleLbl="alignAccFollowNode1" presStyleIdx="1" presStyleCnt="3" custScaleY="108934" custLinFactNeighborX="-758" custLinFactNeighborY="708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546C1A5-2FD4-4A82-BE17-D856DF4D3565}" type="pres">
      <dgm:prSet presAssocID="{D2493081-711A-456F-B167-A3FE8443C27A}" presName="space" presStyleCnt="0"/>
      <dgm:spPr/>
    </dgm:pt>
    <dgm:pt modelId="{2CBDA43A-2B80-44B8-A932-1A104FDAE54C}" type="pres">
      <dgm:prSet presAssocID="{BD7D341B-3D9E-45C1-87AB-F760F7765EC9}" presName="composite" presStyleCnt="0"/>
      <dgm:spPr/>
    </dgm:pt>
    <dgm:pt modelId="{373F7BE3-D5D1-4AA4-B24C-208B5F4069A3}" type="pres">
      <dgm:prSet presAssocID="{BD7D341B-3D9E-45C1-87AB-F760F7765EC9}" presName="parTx" presStyleLbl="alignNode1" presStyleIdx="2" presStyleCnt="3" custScaleY="176817" custLinFactNeighborX="977" custLinFactNeighborY="-578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439C850-E6B5-40C2-A32A-673B06065BCE}" type="pres">
      <dgm:prSet presAssocID="{BD7D341B-3D9E-45C1-87AB-F760F7765EC9}" presName="desTx" presStyleLbl="alignAccFollowNode1" presStyleIdx="2" presStyleCnt="3" custScaleY="104067" custLinFactNeighborX="-1643" custLinFactNeighborY="490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91C1553-C5B1-4181-9BA8-52F899C161DB}" srcId="{E73CAEAF-591C-40B6-BA76-EE681B9486B7}" destId="{0FA623E0-92DF-4C0F-9991-1877242C6745}" srcOrd="1" destOrd="0" parTransId="{1C758072-E338-4CB4-BA48-A57449A5EF2A}" sibTransId="{D2493081-711A-456F-B167-A3FE8443C27A}"/>
    <dgm:cxn modelId="{9E73075B-038C-429A-B94E-51F263C4733F}" srcId="{E73CAEAF-591C-40B6-BA76-EE681B9486B7}" destId="{FDF915CA-3A46-48BE-BE50-01E3B2C2820A}" srcOrd="0" destOrd="0" parTransId="{C906DAAA-5420-4D51-A168-EE50B45A484D}" sibTransId="{BF72BF41-5F6E-4172-9D87-36D6906EB6D3}"/>
    <dgm:cxn modelId="{70E2A1C3-E111-4AE0-8367-2012E777FD2F}" srcId="{E73CAEAF-591C-40B6-BA76-EE681B9486B7}" destId="{BD7D341B-3D9E-45C1-87AB-F760F7765EC9}" srcOrd="2" destOrd="0" parTransId="{E4152BC0-1AE0-4387-B532-95B08F2EEFEA}" sibTransId="{C4BE1AA7-996C-49D3-B754-F671AB50C1A9}"/>
    <dgm:cxn modelId="{82940B1A-790D-4DB1-A8E3-5AA9FB119796}" type="presOf" srcId="{0FA623E0-92DF-4C0F-9991-1877242C6745}" destId="{57954700-5C43-4B6E-940D-5EA39F000DB9}" srcOrd="0" destOrd="0" presId="urn:microsoft.com/office/officeart/2005/8/layout/hList1"/>
    <dgm:cxn modelId="{78C160FC-03CE-4874-9561-C63F7B271FEF}" type="presOf" srcId="{5E5E42FD-EA3D-46C4-B652-B722E091D83C}" destId="{56530E81-535E-4274-9C67-137D027BB09D}" srcOrd="0" destOrd="0" presId="urn:microsoft.com/office/officeart/2005/8/layout/hList1"/>
    <dgm:cxn modelId="{FA3FB102-D1EF-4BB5-AC95-BB5DDC173A1B}" srcId="{0FA623E0-92DF-4C0F-9991-1877242C6745}" destId="{5E5E42FD-EA3D-46C4-B652-B722E091D83C}" srcOrd="0" destOrd="0" parTransId="{50E9DE08-0CAD-4768-93AD-AAFBBC2A97A4}" sibTransId="{5773A935-4CD3-456A-BA8A-7DAABF4BE5F6}"/>
    <dgm:cxn modelId="{96FC7B1C-3F83-4BEF-852B-2F505BE588AB}" srcId="{BD7D341B-3D9E-45C1-87AB-F760F7765EC9}" destId="{4A273898-427C-4D6D-B4BF-9D9BB4AEE8A9}" srcOrd="0" destOrd="0" parTransId="{1F965530-C10C-4A48-B552-F5AB0A357FB2}" sibTransId="{D34F15A5-D483-4973-90B1-B537B99BA4F8}"/>
    <dgm:cxn modelId="{E1BFD1A5-B2DB-44DC-9980-2A774339EF87}" type="presOf" srcId="{49ADB7CC-2CFE-4C17-AF91-0F3880679B47}" destId="{4838A5F2-EDD4-4DF1-8725-3D28CF6171A1}" srcOrd="0" destOrd="0" presId="urn:microsoft.com/office/officeart/2005/8/layout/hList1"/>
    <dgm:cxn modelId="{B90BA488-46FD-41D3-B0CF-A6A8F06E4FC6}" type="presOf" srcId="{E73CAEAF-591C-40B6-BA76-EE681B9486B7}" destId="{D5D3A004-7427-48A4-A7FB-FFF693940FF4}" srcOrd="0" destOrd="0" presId="urn:microsoft.com/office/officeart/2005/8/layout/hList1"/>
    <dgm:cxn modelId="{D0AEEBDF-EA1E-4F0F-892B-9B76116AAAD8}" srcId="{FDF915CA-3A46-48BE-BE50-01E3B2C2820A}" destId="{49ADB7CC-2CFE-4C17-AF91-0F3880679B47}" srcOrd="0" destOrd="0" parTransId="{A2670FF7-C089-46A9-9F03-C69B4F6973BA}" sibTransId="{4EED03B5-DF6A-4B46-907E-118140E49171}"/>
    <dgm:cxn modelId="{7DFE280E-72B4-4B9A-A19A-A976A9C510C0}" type="presOf" srcId="{4A273898-427C-4D6D-B4BF-9D9BB4AEE8A9}" destId="{3439C850-E6B5-40C2-A32A-673B06065BCE}" srcOrd="0" destOrd="0" presId="urn:microsoft.com/office/officeart/2005/8/layout/hList1"/>
    <dgm:cxn modelId="{9C157CBF-E800-4CE3-B03A-0D00F40C4149}" type="presOf" srcId="{BD7D341B-3D9E-45C1-87AB-F760F7765EC9}" destId="{373F7BE3-D5D1-4AA4-B24C-208B5F4069A3}" srcOrd="0" destOrd="0" presId="urn:microsoft.com/office/officeart/2005/8/layout/hList1"/>
    <dgm:cxn modelId="{F4DE5AA9-276B-4984-AD2B-684BEF0D29EC}" type="presOf" srcId="{FDF915CA-3A46-48BE-BE50-01E3B2C2820A}" destId="{481F5B34-2245-4055-9ABC-C369CED2FDF2}" srcOrd="0" destOrd="0" presId="urn:microsoft.com/office/officeart/2005/8/layout/hList1"/>
    <dgm:cxn modelId="{CF6CF4B5-3F17-45AD-8D1C-1BB6D874E78A}" type="presParOf" srcId="{D5D3A004-7427-48A4-A7FB-FFF693940FF4}" destId="{28090FB3-13D9-4FED-953B-5C7096383EA4}" srcOrd="0" destOrd="0" presId="urn:microsoft.com/office/officeart/2005/8/layout/hList1"/>
    <dgm:cxn modelId="{148A6808-64B5-4A97-8C4F-D3BE6C92CC89}" type="presParOf" srcId="{28090FB3-13D9-4FED-953B-5C7096383EA4}" destId="{481F5B34-2245-4055-9ABC-C369CED2FDF2}" srcOrd="0" destOrd="0" presId="urn:microsoft.com/office/officeart/2005/8/layout/hList1"/>
    <dgm:cxn modelId="{98BF60E5-38C6-4354-836D-AE1598E2B8C9}" type="presParOf" srcId="{28090FB3-13D9-4FED-953B-5C7096383EA4}" destId="{4838A5F2-EDD4-4DF1-8725-3D28CF6171A1}" srcOrd="1" destOrd="0" presId="urn:microsoft.com/office/officeart/2005/8/layout/hList1"/>
    <dgm:cxn modelId="{FF1005BE-A752-4C04-AB99-8FFA5AC853EF}" type="presParOf" srcId="{D5D3A004-7427-48A4-A7FB-FFF693940FF4}" destId="{F82A3001-F3FF-43B6-97E9-13E55ED27999}" srcOrd="1" destOrd="0" presId="urn:microsoft.com/office/officeart/2005/8/layout/hList1"/>
    <dgm:cxn modelId="{93024847-2E53-46BF-B5D1-9987381B4895}" type="presParOf" srcId="{D5D3A004-7427-48A4-A7FB-FFF693940FF4}" destId="{893297F9-FDA4-479C-8960-7DDB9D344BD8}" srcOrd="2" destOrd="0" presId="urn:microsoft.com/office/officeart/2005/8/layout/hList1"/>
    <dgm:cxn modelId="{65A65DDB-432D-42FC-A127-9673E1A8915D}" type="presParOf" srcId="{893297F9-FDA4-479C-8960-7DDB9D344BD8}" destId="{57954700-5C43-4B6E-940D-5EA39F000DB9}" srcOrd="0" destOrd="0" presId="urn:microsoft.com/office/officeart/2005/8/layout/hList1"/>
    <dgm:cxn modelId="{C7CB1ABA-A5A4-4404-8A7B-399E188EEFF5}" type="presParOf" srcId="{893297F9-FDA4-479C-8960-7DDB9D344BD8}" destId="{56530E81-535E-4274-9C67-137D027BB09D}" srcOrd="1" destOrd="0" presId="urn:microsoft.com/office/officeart/2005/8/layout/hList1"/>
    <dgm:cxn modelId="{C1F39555-19D5-4F39-B3FF-179B5F0BDCC0}" type="presParOf" srcId="{D5D3A004-7427-48A4-A7FB-FFF693940FF4}" destId="{F546C1A5-2FD4-4A82-BE17-D856DF4D3565}" srcOrd="3" destOrd="0" presId="urn:microsoft.com/office/officeart/2005/8/layout/hList1"/>
    <dgm:cxn modelId="{4678A0DB-40DB-455C-9DD9-BE9B4B6BA702}" type="presParOf" srcId="{D5D3A004-7427-48A4-A7FB-FFF693940FF4}" destId="{2CBDA43A-2B80-44B8-A932-1A104FDAE54C}" srcOrd="4" destOrd="0" presId="urn:microsoft.com/office/officeart/2005/8/layout/hList1"/>
    <dgm:cxn modelId="{5C7ACE25-A983-439C-ABB2-849D923B1E68}" type="presParOf" srcId="{2CBDA43A-2B80-44B8-A932-1A104FDAE54C}" destId="{373F7BE3-D5D1-4AA4-B24C-208B5F4069A3}" srcOrd="0" destOrd="0" presId="urn:microsoft.com/office/officeart/2005/8/layout/hList1"/>
    <dgm:cxn modelId="{676578CF-8808-46FF-BD37-C1F6AA664982}" type="presParOf" srcId="{2CBDA43A-2B80-44B8-A932-1A104FDAE54C}" destId="{3439C850-E6B5-40C2-A32A-673B06065BC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A0231D-450A-45E1-92ED-DBB60A9A9DA1}" type="doc">
      <dgm:prSet loTypeId="urn:microsoft.com/office/officeart/2005/8/layout/vProcess5" loCatId="process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sr-Latn-CS"/>
        </a:p>
      </dgm:t>
    </dgm:pt>
    <dgm:pt modelId="{7FA1F672-681E-4DE8-A89D-55F8DB4ED0FE}">
      <dgm:prSet phldrT="[Text]"/>
      <dgm:spPr/>
      <dgm:t>
        <a:bodyPr/>
        <a:lstStyle/>
        <a:p>
          <a:r>
            <a:rPr lang="sr-Cyrl-CS" dirty="0" smtClean="0"/>
            <a:t>Предмети се функционално повезују у оквиру неког проблема или тема, а не позива се на дечје памћење претходно наученог у другом предмету.</a:t>
          </a:r>
          <a:endParaRPr lang="sr-Latn-CS" dirty="0"/>
        </a:p>
      </dgm:t>
    </dgm:pt>
    <dgm:pt modelId="{41777C3D-43E6-44A4-8223-C46DE845BD68}" type="parTrans" cxnId="{BA8144CC-D961-42B3-B79D-11D0E8D59133}">
      <dgm:prSet/>
      <dgm:spPr/>
      <dgm:t>
        <a:bodyPr/>
        <a:lstStyle/>
        <a:p>
          <a:endParaRPr lang="sr-Latn-CS"/>
        </a:p>
      </dgm:t>
    </dgm:pt>
    <dgm:pt modelId="{E9814380-9195-416F-8CA1-6C0CC40381D2}" type="sibTrans" cxnId="{BA8144CC-D961-42B3-B79D-11D0E8D59133}">
      <dgm:prSet/>
      <dgm:spPr/>
      <dgm:t>
        <a:bodyPr/>
        <a:lstStyle/>
        <a:p>
          <a:endParaRPr lang="sr-Latn-CS"/>
        </a:p>
      </dgm:t>
    </dgm:pt>
    <dgm:pt modelId="{1745C6FA-D99D-4346-9422-44B147E11EAB}">
      <dgm:prSet phldrT="[Text]"/>
      <dgm:spPr/>
      <dgm:t>
        <a:bodyPr/>
        <a:lstStyle/>
        <a:p>
          <a:r>
            <a:rPr lang="sr-Cyrl-CS" dirty="0" smtClean="0"/>
            <a:t>Обрада теме није могућа без укључивања знања из различитих дисциплина, не поставља се питање хоће ли наставник повезивати садржаје или не.</a:t>
          </a:r>
          <a:endParaRPr lang="sr-Latn-CS" dirty="0"/>
        </a:p>
      </dgm:t>
    </dgm:pt>
    <dgm:pt modelId="{00A3716E-2704-4F56-AA92-83A2A2834274}" type="parTrans" cxnId="{AA0C0CD6-8AE5-4ED2-BA82-A55CF8D19CFD}">
      <dgm:prSet/>
      <dgm:spPr/>
      <dgm:t>
        <a:bodyPr/>
        <a:lstStyle/>
        <a:p>
          <a:endParaRPr lang="sr-Latn-CS"/>
        </a:p>
      </dgm:t>
    </dgm:pt>
    <dgm:pt modelId="{9204205D-E04A-4431-9FE9-6CBD152E10E1}" type="sibTrans" cxnId="{AA0C0CD6-8AE5-4ED2-BA82-A55CF8D19CFD}">
      <dgm:prSet/>
      <dgm:spPr/>
      <dgm:t>
        <a:bodyPr/>
        <a:lstStyle/>
        <a:p>
          <a:endParaRPr lang="sr-Latn-CS"/>
        </a:p>
      </dgm:t>
    </dgm:pt>
    <dgm:pt modelId="{08400E9F-CDB4-401A-9F7F-8073C84CDD98}">
      <dgm:prSet phldrT="[Text]"/>
      <dgm:spPr/>
      <dgm:t>
        <a:bodyPr/>
        <a:lstStyle/>
        <a:p>
          <a:r>
            <a:rPr lang="sr-Cyrl-CS" dirty="0" smtClean="0"/>
            <a:t>Централна јединица организације садржаја рада није више наставни предмет већ тема која се разматра с аспеката различитих предмета.</a:t>
          </a:r>
          <a:endParaRPr lang="sr-Latn-CS" dirty="0"/>
        </a:p>
      </dgm:t>
    </dgm:pt>
    <dgm:pt modelId="{01BC59F8-1064-4314-8F5B-A6DE5DDE0485}" type="parTrans" cxnId="{15CD659B-B864-4410-83D4-50F7858AAF16}">
      <dgm:prSet/>
      <dgm:spPr/>
      <dgm:t>
        <a:bodyPr/>
        <a:lstStyle/>
        <a:p>
          <a:endParaRPr lang="sr-Latn-CS"/>
        </a:p>
      </dgm:t>
    </dgm:pt>
    <dgm:pt modelId="{3794A5E5-1854-43D0-A6AD-59B17EE43B79}" type="sibTrans" cxnId="{15CD659B-B864-4410-83D4-50F7858AAF16}">
      <dgm:prSet/>
      <dgm:spPr/>
      <dgm:t>
        <a:bodyPr/>
        <a:lstStyle/>
        <a:p>
          <a:endParaRPr lang="sr-Latn-CS"/>
        </a:p>
      </dgm:t>
    </dgm:pt>
    <dgm:pt modelId="{0A713B47-581C-43BA-9176-FDFF6C3AEA72}" type="pres">
      <dgm:prSet presAssocID="{F7A0231D-450A-45E1-92ED-DBB60A9A9DA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006E05-FA7B-4915-AE65-E202AC12AACB}" type="pres">
      <dgm:prSet presAssocID="{F7A0231D-450A-45E1-92ED-DBB60A9A9DA1}" presName="dummyMaxCanvas" presStyleCnt="0">
        <dgm:presLayoutVars/>
      </dgm:prSet>
      <dgm:spPr/>
    </dgm:pt>
    <dgm:pt modelId="{23B6F790-6EB0-4D0E-9287-CA39D0957D92}" type="pres">
      <dgm:prSet presAssocID="{F7A0231D-450A-45E1-92ED-DBB60A9A9DA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3263170-A26E-4252-A903-2928D085188A}" type="pres">
      <dgm:prSet presAssocID="{F7A0231D-450A-45E1-92ED-DBB60A9A9DA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3B58FCC-6689-4BA8-8D96-33F0C8CCD623}" type="pres">
      <dgm:prSet presAssocID="{F7A0231D-450A-45E1-92ED-DBB60A9A9DA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7A8FF-A1E6-4999-96FC-FDBC0EAFA566}" type="pres">
      <dgm:prSet presAssocID="{F7A0231D-450A-45E1-92ED-DBB60A9A9DA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DC6E1-85B1-44AA-BCD1-67DBEB3DB77C}" type="pres">
      <dgm:prSet presAssocID="{F7A0231D-450A-45E1-92ED-DBB60A9A9DA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948781-8CBD-4E05-8BF3-D24E8FF98D47}" type="pres">
      <dgm:prSet presAssocID="{F7A0231D-450A-45E1-92ED-DBB60A9A9DA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BD569B8-C43B-4808-B3AE-E2CA9C54A9D3}" type="pres">
      <dgm:prSet presAssocID="{F7A0231D-450A-45E1-92ED-DBB60A9A9DA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307B4E1-37B9-47B0-A9A8-1C7DFB6638DD}" type="pres">
      <dgm:prSet presAssocID="{F7A0231D-450A-45E1-92ED-DBB60A9A9DA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6BDD8-E569-4E17-BD86-0E0F3222B1AA}" type="presOf" srcId="{1745C6FA-D99D-4346-9422-44B147E11EAB}" destId="{03263170-A26E-4252-A903-2928D085188A}" srcOrd="0" destOrd="0" presId="urn:microsoft.com/office/officeart/2005/8/layout/vProcess5"/>
    <dgm:cxn modelId="{21EDDA86-E55A-4239-8133-20805FA7CA96}" type="presOf" srcId="{9204205D-E04A-4431-9FE9-6CBD152E10E1}" destId="{2B3DC6E1-85B1-44AA-BCD1-67DBEB3DB77C}" srcOrd="0" destOrd="0" presId="urn:microsoft.com/office/officeart/2005/8/layout/vProcess5"/>
    <dgm:cxn modelId="{15CD659B-B864-4410-83D4-50F7858AAF16}" srcId="{F7A0231D-450A-45E1-92ED-DBB60A9A9DA1}" destId="{08400E9F-CDB4-401A-9F7F-8073C84CDD98}" srcOrd="2" destOrd="0" parTransId="{01BC59F8-1064-4314-8F5B-A6DE5DDE0485}" sibTransId="{3794A5E5-1854-43D0-A6AD-59B17EE43B79}"/>
    <dgm:cxn modelId="{ED8BA2CA-7CFA-400F-8F1B-5E2290473BAC}" type="presOf" srcId="{08400E9F-CDB4-401A-9F7F-8073C84CDD98}" destId="{1307B4E1-37B9-47B0-A9A8-1C7DFB6638DD}" srcOrd="1" destOrd="0" presId="urn:microsoft.com/office/officeart/2005/8/layout/vProcess5"/>
    <dgm:cxn modelId="{53E7D035-7107-4A4E-BF08-107216BEADA7}" type="presOf" srcId="{F7A0231D-450A-45E1-92ED-DBB60A9A9DA1}" destId="{0A713B47-581C-43BA-9176-FDFF6C3AEA72}" srcOrd="0" destOrd="0" presId="urn:microsoft.com/office/officeart/2005/8/layout/vProcess5"/>
    <dgm:cxn modelId="{AC3E4564-AB43-4D1A-B974-4727BBFD579F}" type="presOf" srcId="{7FA1F672-681E-4DE8-A89D-55F8DB4ED0FE}" destId="{23B6F790-6EB0-4D0E-9287-CA39D0957D92}" srcOrd="0" destOrd="0" presId="urn:microsoft.com/office/officeart/2005/8/layout/vProcess5"/>
    <dgm:cxn modelId="{816C4239-CBC8-4759-92C5-DE0A39FB70B9}" type="presOf" srcId="{1745C6FA-D99D-4346-9422-44B147E11EAB}" destId="{EBD569B8-C43B-4808-B3AE-E2CA9C54A9D3}" srcOrd="1" destOrd="0" presId="urn:microsoft.com/office/officeart/2005/8/layout/vProcess5"/>
    <dgm:cxn modelId="{BA8144CC-D961-42B3-B79D-11D0E8D59133}" srcId="{F7A0231D-450A-45E1-92ED-DBB60A9A9DA1}" destId="{7FA1F672-681E-4DE8-A89D-55F8DB4ED0FE}" srcOrd="0" destOrd="0" parTransId="{41777C3D-43E6-44A4-8223-C46DE845BD68}" sibTransId="{E9814380-9195-416F-8CA1-6C0CC40381D2}"/>
    <dgm:cxn modelId="{59141A4E-3CF3-4C7A-BA41-1C72E66418FD}" type="presOf" srcId="{08400E9F-CDB4-401A-9F7F-8073C84CDD98}" destId="{53B58FCC-6689-4BA8-8D96-33F0C8CCD623}" srcOrd="0" destOrd="0" presId="urn:microsoft.com/office/officeart/2005/8/layout/vProcess5"/>
    <dgm:cxn modelId="{699E697E-8DA2-45BD-B4D6-D23F8CD7EB90}" type="presOf" srcId="{7FA1F672-681E-4DE8-A89D-55F8DB4ED0FE}" destId="{BE948781-8CBD-4E05-8BF3-D24E8FF98D47}" srcOrd="1" destOrd="0" presId="urn:microsoft.com/office/officeart/2005/8/layout/vProcess5"/>
    <dgm:cxn modelId="{AA0C0CD6-8AE5-4ED2-BA82-A55CF8D19CFD}" srcId="{F7A0231D-450A-45E1-92ED-DBB60A9A9DA1}" destId="{1745C6FA-D99D-4346-9422-44B147E11EAB}" srcOrd="1" destOrd="0" parTransId="{00A3716E-2704-4F56-AA92-83A2A2834274}" sibTransId="{9204205D-E04A-4431-9FE9-6CBD152E10E1}"/>
    <dgm:cxn modelId="{E91489C0-310E-4F0B-9797-FD02CABFB409}" type="presOf" srcId="{E9814380-9195-416F-8CA1-6C0CC40381D2}" destId="{9277A8FF-A1E6-4999-96FC-FDBC0EAFA566}" srcOrd="0" destOrd="0" presId="urn:microsoft.com/office/officeart/2005/8/layout/vProcess5"/>
    <dgm:cxn modelId="{B754DA2B-E773-49CF-BB9A-D78664A52CE5}" type="presParOf" srcId="{0A713B47-581C-43BA-9176-FDFF6C3AEA72}" destId="{7C006E05-FA7B-4915-AE65-E202AC12AACB}" srcOrd="0" destOrd="0" presId="urn:microsoft.com/office/officeart/2005/8/layout/vProcess5"/>
    <dgm:cxn modelId="{759B3485-AFAA-4AF3-9663-6797DD99D369}" type="presParOf" srcId="{0A713B47-581C-43BA-9176-FDFF6C3AEA72}" destId="{23B6F790-6EB0-4D0E-9287-CA39D0957D92}" srcOrd="1" destOrd="0" presId="urn:microsoft.com/office/officeart/2005/8/layout/vProcess5"/>
    <dgm:cxn modelId="{013C7235-03F3-4215-9A50-ABD9E22B5053}" type="presParOf" srcId="{0A713B47-581C-43BA-9176-FDFF6C3AEA72}" destId="{03263170-A26E-4252-A903-2928D085188A}" srcOrd="2" destOrd="0" presId="urn:microsoft.com/office/officeart/2005/8/layout/vProcess5"/>
    <dgm:cxn modelId="{B97FB10D-054E-41CE-A0E3-161FC5FF8C77}" type="presParOf" srcId="{0A713B47-581C-43BA-9176-FDFF6C3AEA72}" destId="{53B58FCC-6689-4BA8-8D96-33F0C8CCD623}" srcOrd="3" destOrd="0" presId="urn:microsoft.com/office/officeart/2005/8/layout/vProcess5"/>
    <dgm:cxn modelId="{F3B007EB-EE0B-4973-A15F-5F8C7055164C}" type="presParOf" srcId="{0A713B47-581C-43BA-9176-FDFF6C3AEA72}" destId="{9277A8FF-A1E6-4999-96FC-FDBC0EAFA566}" srcOrd="4" destOrd="0" presId="urn:microsoft.com/office/officeart/2005/8/layout/vProcess5"/>
    <dgm:cxn modelId="{03B9DA6A-F37A-428D-B4CE-E9ED06B011F9}" type="presParOf" srcId="{0A713B47-581C-43BA-9176-FDFF6C3AEA72}" destId="{2B3DC6E1-85B1-44AA-BCD1-67DBEB3DB77C}" srcOrd="5" destOrd="0" presId="urn:microsoft.com/office/officeart/2005/8/layout/vProcess5"/>
    <dgm:cxn modelId="{5DC0A62C-7F02-4666-9E4C-ECC8F67529BE}" type="presParOf" srcId="{0A713B47-581C-43BA-9176-FDFF6C3AEA72}" destId="{BE948781-8CBD-4E05-8BF3-D24E8FF98D47}" srcOrd="6" destOrd="0" presId="urn:microsoft.com/office/officeart/2005/8/layout/vProcess5"/>
    <dgm:cxn modelId="{F7CC35ED-FC00-419E-9168-6256EFDAA025}" type="presParOf" srcId="{0A713B47-581C-43BA-9176-FDFF6C3AEA72}" destId="{EBD569B8-C43B-4808-B3AE-E2CA9C54A9D3}" srcOrd="7" destOrd="0" presId="urn:microsoft.com/office/officeart/2005/8/layout/vProcess5"/>
    <dgm:cxn modelId="{E3F6F21A-29E2-4073-9A3E-87E1A9A831E4}" type="presParOf" srcId="{0A713B47-581C-43BA-9176-FDFF6C3AEA72}" destId="{1307B4E1-37B9-47B0-A9A8-1C7DFB6638D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53BBE0-604B-4391-B874-93FD9635D128}" type="doc">
      <dgm:prSet loTypeId="urn:microsoft.com/office/officeart/2005/8/layout/hList3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sr-Latn-CS"/>
        </a:p>
      </dgm:t>
    </dgm:pt>
    <dgm:pt modelId="{A47964E1-DAB8-4586-B492-CB5777FE8E52}">
      <dgm:prSet phldrT="[Text]"/>
      <dgm:spPr/>
      <dgm:t>
        <a:bodyPr/>
        <a:lstStyle/>
        <a:p>
          <a:pPr algn="l"/>
          <a:r>
            <a:rPr lang="sr-Cyrl-CS" dirty="0" smtClean="0"/>
            <a:t>Планирање сродних наставних садржаја различитих дисциплина/предмета тако да се обједине у јединствену тематску целину.</a:t>
          </a:r>
          <a:endParaRPr lang="sr-Latn-CS" dirty="0"/>
        </a:p>
      </dgm:t>
    </dgm:pt>
    <dgm:pt modelId="{A50FB580-C260-46AA-8BAE-F7330A815878}" type="parTrans" cxnId="{0BBA6268-2C45-48C7-B312-D1E4B9F7F0A4}">
      <dgm:prSet/>
      <dgm:spPr/>
      <dgm:t>
        <a:bodyPr/>
        <a:lstStyle/>
        <a:p>
          <a:endParaRPr lang="sr-Latn-CS"/>
        </a:p>
      </dgm:t>
    </dgm:pt>
    <dgm:pt modelId="{D25F7A16-65AE-488D-8CD0-11CA00839E26}" type="sibTrans" cxnId="{0BBA6268-2C45-48C7-B312-D1E4B9F7F0A4}">
      <dgm:prSet/>
      <dgm:spPr/>
      <dgm:t>
        <a:bodyPr/>
        <a:lstStyle/>
        <a:p>
          <a:endParaRPr lang="sr-Latn-CS"/>
        </a:p>
      </dgm:t>
    </dgm:pt>
    <dgm:pt modelId="{10CBA008-8357-4520-93FF-CDBF201D9AD0}">
      <dgm:prSet phldrT="[Text]"/>
      <dgm:spPr/>
      <dgm:t>
        <a:bodyPr/>
        <a:lstStyle/>
        <a:p>
          <a:pPr algn="l"/>
          <a:r>
            <a:rPr lang="sr-Cyrl-CS" dirty="0" smtClean="0"/>
            <a:t>Општи проблем науке (како се борити против загађења воде)</a:t>
          </a:r>
          <a:endParaRPr lang="sr-Latn-CS" dirty="0"/>
        </a:p>
      </dgm:t>
    </dgm:pt>
    <dgm:pt modelId="{B0334578-864B-43F8-A994-CFBE34350003}" type="parTrans" cxnId="{EBCFFB66-1486-456A-81E7-6DF92335D835}">
      <dgm:prSet/>
      <dgm:spPr/>
      <dgm:t>
        <a:bodyPr/>
        <a:lstStyle/>
        <a:p>
          <a:endParaRPr lang="sr-Latn-CS"/>
        </a:p>
      </dgm:t>
    </dgm:pt>
    <dgm:pt modelId="{8B7C483C-6D04-4575-A1F2-1FB9131F9520}" type="sibTrans" cxnId="{EBCFFB66-1486-456A-81E7-6DF92335D835}">
      <dgm:prSet/>
      <dgm:spPr/>
      <dgm:t>
        <a:bodyPr/>
        <a:lstStyle/>
        <a:p>
          <a:endParaRPr lang="sr-Latn-CS"/>
        </a:p>
      </dgm:t>
    </dgm:pt>
    <dgm:pt modelId="{A994CAA2-AE28-4C4B-AB3D-AE79643458B7}">
      <dgm:prSet phldrT="[Text]"/>
      <dgm:spPr/>
      <dgm:t>
        <a:bodyPr/>
        <a:lstStyle/>
        <a:p>
          <a:pPr algn="l"/>
          <a:r>
            <a:rPr lang="sr-Cyrl-CS" dirty="0" smtClean="0"/>
            <a:t>Заједнички контекст (Средњовековна Европа)</a:t>
          </a:r>
          <a:endParaRPr lang="sr-Latn-CS" dirty="0"/>
        </a:p>
      </dgm:t>
    </dgm:pt>
    <dgm:pt modelId="{E69FBB74-7B80-4768-BEA2-54B1F64D757C}" type="parTrans" cxnId="{5AFB6C2B-FCF7-4ADC-92E4-1EBCC24C6B14}">
      <dgm:prSet/>
      <dgm:spPr/>
      <dgm:t>
        <a:bodyPr/>
        <a:lstStyle/>
        <a:p>
          <a:endParaRPr lang="sr-Latn-CS"/>
        </a:p>
      </dgm:t>
    </dgm:pt>
    <dgm:pt modelId="{721F7F0C-D095-45D8-9E70-CA3D7A844B27}" type="sibTrans" cxnId="{5AFB6C2B-FCF7-4ADC-92E4-1EBCC24C6B14}">
      <dgm:prSet/>
      <dgm:spPr/>
      <dgm:t>
        <a:bodyPr/>
        <a:lstStyle/>
        <a:p>
          <a:endParaRPr lang="sr-Latn-CS"/>
        </a:p>
      </dgm:t>
    </dgm:pt>
    <dgm:pt modelId="{5998AB60-AC54-47C5-81FD-5699233ED1B9}">
      <dgm:prSet phldrT="[Text]"/>
      <dgm:spPr/>
      <dgm:t>
        <a:bodyPr/>
        <a:lstStyle/>
        <a:p>
          <a:pPr algn="l"/>
          <a:r>
            <a:rPr lang="sr-Cyrl-CS" dirty="0" smtClean="0"/>
            <a:t>Општи појам (структура, функција, организација...)</a:t>
          </a:r>
          <a:endParaRPr lang="sr-Latn-CS" dirty="0"/>
        </a:p>
      </dgm:t>
    </dgm:pt>
    <dgm:pt modelId="{C47538DB-3B86-4F51-BD8A-AF6D866925AD}" type="parTrans" cxnId="{6C939AAE-AE3D-4B10-96BB-D9A988BF704F}">
      <dgm:prSet/>
      <dgm:spPr/>
      <dgm:t>
        <a:bodyPr/>
        <a:lstStyle/>
        <a:p>
          <a:endParaRPr lang="sr-Latn-CS"/>
        </a:p>
      </dgm:t>
    </dgm:pt>
    <dgm:pt modelId="{017672D6-BCB3-4A65-AD84-AB92317B0D4A}" type="sibTrans" cxnId="{6C939AAE-AE3D-4B10-96BB-D9A988BF704F}">
      <dgm:prSet/>
      <dgm:spPr/>
      <dgm:t>
        <a:bodyPr/>
        <a:lstStyle/>
        <a:p>
          <a:endParaRPr lang="sr-Latn-CS"/>
        </a:p>
      </dgm:t>
    </dgm:pt>
    <dgm:pt modelId="{E5AB4A73-A5F9-4025-BC92-81D7CE692ABF}" type="pres">
      <dgm:prSet presAssocID="{0553BBE0-604B-4391-B874-93FD9635D1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18A16B-8510-4A10-A27C-AF6614EE2A0E}" type="pres">
      <dgm:prSet presAssocID="{A47964E1-DAB8-4586-B492-CB5777FE8E52}" presName="roof" presStyleLbl="dkBgShp" presStyleIdx="0" presStyleCnt="2"/>
      <dgm:spPr/>
      <dgm:t>
        <a:bodyPr/>
        <a:lstStyle/>
        <a:p>
          <a:endParaRPr lang="en-US"/>
        </a:p>
      </dgm:t>
    </dgm:pt>
    <dgm:pt modelId="{3A14972D-2868-4283-A5AF-135C2B69EF5E}" type="pres">
      <dgm:prSet presAssocID="{A47964E1-DAB8-4586-B492-CB5777FE8E52}" presName="pillars" presStyleCnt="0"/>
      <dgm:spPr/>
    </dgm:pt>
    <dgm:pt modelId="{2C0F1F66-B7FC-431F-A1D1-9C06F802B55A}" type="pres">
      <dgm:prSet presAssocID="{A47964E1-DAB8-4586-B492-CB5777FE8E5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7D36C-24C4-457E-AE40-18DF3867D570}" type="pres">
      <dgm:prSet presAssocID="{A994CAA2-AE28-4C4B-AB3D-AE79643458B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342F0-A029-4DDC-A2F5-695EA646DAFA}" type="pres">
      <dgm:prSet presAssocID="{5998AB60-AC54-47C5-81FD-5699233ED1B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56FB9FF-0129-4F89-B9BD-048A416721F8}" type="pres">
      <dgm:prSet presAssocID="{A47964E1-DAB8-4586-B492-CB5777FE8E52}" presName="base" presStyleLbl="dkBgShp" presStyleIdx="1" presStyleCnt="2"/>
      <dgm:spPr/>
    </dgm:pt>
  </dgm:ptLst>
  <dgm:cxnLst>
    <dgm:cxn modelId="{0BBA6268-2C45-48C7-B312-D1E4B9F7F0A4}" srcId="{0553BBE0-604B-4391-B874-93FD9635D128}" destId="{A47964E1-DAB8-4586-B492-CB5777FE8E52}" srcOrd="0" destOrd="0" parTransId="{A50FB580-C260-46AA-8BAE-F7330A815878}" sibTransId="{D25F7A16-65AE-488D-8CD0-11CA00839E26}"/>
    <dgm:cxn modelId="{EBCFFB66-1486-456A-81E7-6DF92335D835}" srcId="{A47964E1-DAB8-4586-B492-CB5777FE8E52}" destId="{10CBA008-8357-4520-93FF-CDBF201D9AD0}" srcOrd="0" destOrd="0" parTransId="{B0334578-864B-43F8-A994-CFBE34350003}" sibTransId="{8B7C483C-6D04-4575-A1F2-1FB9131F9520}"/>
    <dgm:cxn modelId="{0372A9DE-4257-470E-BF7D-481C90A4BE26}" type="presOf" srcId="{10CBA008-8357-4520-93FF-CDBF201D9AD0}" destId="{2C0F1F66-B7FC-431F-A1D1-9C06F802B55A}" srcOrd="0" destOrd="0" presId="urn:microsoft.com/office/officeart/2005/8/layout/hList3"/>
    <dgm:cxn modelId="{00D059E1-097F-4985-9F74-E04072C869DD}" type="presOf" srcId="{A994CAA2-AE28-4C4B-AB3D-AE79643458B7}" destId="{C897D36C-24C4-457E-AE40-18DF3867D570}" srcOrd="0" destOrd="0" presId="urn:microsoft.com/office/officeart/2005/8/layout/hList3"/>
    <dgm:cxn modelId="{6C939AAE-AE3D-4B10-96BB-D9A988BF704F}" srcId="{A47964E1-DAB8-4586-B492-CB5777FE8E52}" destId="{5998AB60-AC54-47C5-81FD-5699233ED1B9}" srcOrd="2" destOrd="0" parTransId="{C47538DB-3B86-4F51-BD8A-AF6D866925AD}" sibTransId="{017672D6-BCB3-4A65-AD84-AB92317B0D4A}"/>
    <dgm:cxn modelId="{5AFB6C2B-FCF7-4ADC-92E4-1EBCC24C6B14}" srcId="{A47964E1-DAB8-4586-B492-CB5777FE8E52}" destId="{A994CAA2-AE28-4C4B-AB3D-AE79643458B7}" srcOrd="1" destOrd="0" parTransId="{E69FBB74-7B80-4768-BEA2-54B1F64D757C}" sibTransId="{721F7F0C-D095-45D8-9E70-CA3D7A844B27}"/>
    <dgm:cxn modelId="{B9579075-A968-4854-9502-93761EDC05C8}" type="presOf" srcId="{0553BBE0-604B-4391-B874-93FD9635D128}" destId="{E5AB4A73-A5F9-4025-BC92-81D7CE692ABF}" srcOrd="0" destOrd="0" presId="urn:microsoft.com/office/officeart/2005/8/layout/hList3"/>
    <dgm:cxn modelId="{9E2FD51E-8B23-4DE6-883A-EAA6DBA3F5A5}" type="presOf" srcId="{5998AB60-AC54-47C5-81FD-5699233ED1B9}" destId="{CC6342F0-A029-4DDC-A2F5-695EA646DAFA}" srcOrd="0" destOrd="0" presId="urn:microsoft.com/office/officeart/2005/8/layout/hList3"/>
    <dgm:cxn modelId="{F0DE5ADC-27C5-460A-8239-23BA733170D0}" type="presOf" srcId="{A47964E1-DAB8-4586-B492-CB5777FE8E52}" destId="{D218A16B-8510-4A10-A27C-AF6614EE2A0E}" srcOrd="0" destOrd="0" presId="urn:microsoft.com/office/officeart/2005/8/layout/hList3"/>
    <dgm:cxn modelId="{E9AC216B-64E8-430C-B825-7BAF5EA68308}" type="presParOf" srcId="{E5AB4A73-A5F9-4025-BC92-81D7CE692ABF}" destId="{D218A16B-8510-4A10-A27C-AF6614EE2A0E}" srcOrd="0" destOrd="0" presId="urn:microsoft.com/office/officeart/2005/8/layout/hList3"/>
    <dgm:cxn modelId="{7E0FF4BD-6A62-4F1F-B4EF-F25CC9DBBBF1}" type="presParOf" srcId="{E5AB4A73-A5F9-4025-BC92-81D7CE692ABF}" destId="{3A14972D-2868-4283-A5AF-135C2B69EF5E}" srcOrd="1" destOrd="0" presId="urn:microsoft.com/office/officeart/2005/8/layout/hList3"/>
    <dgm:cxn modelId="{B93C6B3A-BE72-4C4C-B3D8-911FD84DC425}" type="presParOf" srcId="{3A14972D-2868-4283-A5AF-135C2B69EF5E}" destId="{2C0F1F66-B7FC-431F-A1D1-9C06F802B55A}" srcOrd="0" destOrd="0" presId="urn:microsoft.com/office/officeart/2005/8/layout/hList3"/>
    <dgm:cxn modelId="{D019A77D-D921-4628-92B6-46EBEAD46C61}" type="presParOf" srcId="{3A14972D-2868-4283-A5AF-135C2B69EF5E}" destId="{C897D36C-24C4-457E-AE40-18DF3867D570}" srcOrd="1" destOrd="0" presId="urn:microsoft.com/office/officeart/2005/8/layout/hList3"/>
    <dgm:cxn modelId="{46CFB690-6EB3-4D30-A8FC-98A19878179D}" type="presParOf" srcId="{3A14972D-2868-4283-A5AF-135C2B69EF5E}" destId="{CC6342F0-A029-4DDC-A2F5-695EA646DAFA}" srcOrd="2" destOrd="0" presId="urn:microsoft.com/office/officeart/2005/8/layout/hList3"/>
    <dgm:cxn modelId="{7885B14F-66B0-4DF6-8419-B15D335A12C8}" type="presParOf" srcId="{E5AB4A73-A5F9-4025-BC92-81D7CE692ABF}" destId="{656FB9FF-0129-4F89-B9BD-048A416721F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99BA0E-7346-4CCD-86BF-B7D0733B544B}" type="doc">
      <dgm:prSet loTypeId="urn:microsoft.com/office/officeart/2005/8/layout/vList5" loCatId="list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sr-Latn-CS"/>
        </a:p>
      </dgm:t>
    </dgm:pt>
    <dgm:pt modelId="{8E5EA2A4-AC3E-4DCA-9591-4AA0B1A990A9}">
      <dgm:prSet phldrT="[Text]"/>
      <dgm:spPr/>
      <dgm:t>
        <a:bodyPr/>
        <a:lstStyle/>
        <a:p>
          <a:r>
            <a:rPr lang="sr-Cyrl-CS" dirty="0" smtClean="0"/>
            <a:t>Дефинисање циљева и исхода </a:t>
          </a:r>
          <a:endParaRPr lang="sr-Latn-CS" dirty="0"/>
        </a:p>
      </dgm:t>
    </dgm:pt>
    <dgm:pt modelId="{F2C53CD1-77FB-45F9-AFC9-C3248B85686E}" type="parTrans" cxnId="{06DCACC2-59C7-42FF-B983-A8A2EB7583A8}">
      <dgm:prSet/>
      <dgm:spPr/>
      <dgm:t>
        <a:bodyPr/>
        <a:lstStyle/>
        <a:p>
          <a:endParaRPr lang="sr-Latn-CS"/>
        </a:p>
      </dgm:t>
    </dgm:pt>
    <dgm:pt modelId="{B464F573-4737-4493-939B-C05764801CE0}" type="sibTrans" cxnId="{06DCACC2-59C7-42FF-B983-A8A2EB7583A8}">
      <dgm:prSet/>
      <dgm:spPr/>
      <dgm:t>
        <a:bodyPr/>
        <a:lstStyle/>
        <a:p>
          <a:endParaRPr lang="sr-Latn-CS"/>
        </a:p>
      </dgm:t>
    </dgm:pt>
    <dgm:pt modelId="{36C12088-4BB4-40A1-9E86-C4A50D3C746A}">
      <dgm:prSet phldrT="[Text]"/>
      <dgm:spPr/>
      <dgm:t>
        <a:bodyPr/>
        <a:lstStyle/>
        <a:p>
          <a:r>
            <a:rPr lang="sr-Cyrl-CS" dirty="0" smtClean="0"/>
            <a:t>У складу са наставним програмима, оперативним плановима рада наставника и стандардима постигнућа ученика.</a:t>
          </a:r>
          <a:endParaRPr lang="sr-Latn-CS" dirty="0"/>
        </a:p>
      </dgm:t>
    </dgm:pt>
    <dgm:pt modelId="{F9060C55-0445-46AF-8AA3-B604D402C3F7}" type="parTrans" cxnId="{E9A145D5-DBE0-4D6C-AA0E-22E09FB51ED6}">
      <dgm:prSet/>
      <dgm:spPr/>
      <dgm:t>
        <a:bodyPr/>
        <a:lstStyle/>
        <a:p>
          <a:endParaRPr lang="sr-Latn-CS"/>
        </a:p>
      </dgm:t>
    </dgm:pt>
    <dgm:pt modelId="{B7462C3E-920C-469B-BA51-B2DF8ED7C6E3}" type="sibTrans" cxnId="{E9A145D5-DBE0-4D6C-AA0E-22E09FB51ED6}">
      <dgm:prSet/>
      <dgm:spPr/>
      <dgm:t>
        <a:bodyPr/>
        <a:lstStyle/>
        <a:p>
          <a:endParaRPr lang="sr-Latn-CS"/>
        </a:p>
      </dgm:t>
    </dgm:pt>
    <dgm:pt modelId="{06BA8773-54B0-4C7F-88B9-F25D24A89DFE}">
      <dgm:prSet phldrT="[Text]"/>
      <dgm:spPr/>
      <dgm:t>
        <a:bodyPr/>
        <a:lstStyle/>
        <a:p>
          <a:r>
            <a:rPr lang="sr-Cyrl-CS" dirty="0" smtClean="0"/>
            <a:t>Планирање активности </a:t>
          </a:r>
          <a:endParaRPr lang="sr-Latn-CS" dirty="0"/>
        </a:p>
      </dgm:t>
    </dgm:pt>
    <dgm:pt modelId="{F4E8A6CF-E5A7-4E13-8B86-C6B5EC91D631}" type="parTrans" cxnId="{FD830018-3AB5-4416-94CA-593C8C5AB903}">
      <dgm:prSet/>
      <dgm:spPr/>
      <dgm:t>
        <a:bodyPr/>
        <a:lstStyle/>
        <a:p>
          <a:endParaRPr lang="sr-Latn-CS"/>
        </a:p>
      </dgm:t>
    </dgm:pt>
    <dgm:pt modelId="{0677E4E1-A57F-49AC-9400-7A6979EBA406}" type="sibTrans" cxnId="{FD830018-3AB5-4416-94CA-593C8C5AB903}">
      <dgm:prSet/>
      <dgm:spPr/>
      <dgm:t>
        <a:bodyPr/>
        <a:lstStyle/>
        <a:p>
          <a:endParaRPr lang="sr-Latn-CS"/>
        </a:p>
      </dgm:t>
    </dgm:pt>
    <dgm:pt modelId="{3DBD6036-8AE7-4A15-82A7-6C64E0019261}">
      <dgm:prSet phldrT="[Text]"/>
      <dgm:spPr/>
      <dgm:t>
        <a:bodyPr/>
        <a:lstStyle/>
        <a:p>
          <a:r>
            <a:rPr lang="sr-Cyrl-CS" dirty="0" smtClean="0"/>
            <a:t>Увођење у тему; Избор активности; Примена знања.</a:t>
          </a:r>
          <a:endParaRPr lang="sr-Latn-CS" dirty="0"/>
        </a:p>
      </dgm:t>
    </dgm:pt>
    <dgm:pt modelId="{0F1700FF-2CF7-40C1-B522-885DBCBC9395}" type="parTrans" cxnId="{2690D19F-ACDA-4BC8-BCB2-B79D3FF1D016}">
      <dgm:prSet/>
      <dgm:spPr/>
      <dgm:t>
        <a:bodyPr/>
        <a:lstStyle/>
        <a:p>
          <a:endParaRPr lang="sr-Latn-CS"/>
        </a:p>
      </dgm:t>
    </dgm:pt>
    <dgm:pt modelId="{5B18F7C9-9BD2-4AB8-8F73-6D61F6903B82}" type="sibTrans" cxnId="{2690D19F-ACDA-4BC8-BCB2-B79D3FF1D016}">
      <dgm:prSet/>
      <dgm:spPr/>
      <dgm:t>
        <a:bodyPr/>
        <a:lstStyle/>
        <a:p>
          <a:endParaRPr lang="sr-Latn-CS"/>
        </a:p>
      </dgm:t>
    </dgm:pt>
    <dgm:pt modelId="{F9D2257E-4DB2-4735-B39F-7677A3E59F32}">
      <dgm:prSet phldrT="[Text]"/>
      <dgm:spPr/>
      <dgm:t>
        <a:bodyPr/>
        <a:lstStyle/>
        <a:p>
          <a:r>
            <a:rPr lang="sr-Cyrl-CS" dirty="0" smtClean="0"/>
            <a:t>Планирање повратне информације</a:t>
          </a:r>
          <a:endParaRPr lang="sr-Latn-CS" dirty="0"/>
        </a:p>
      </dgm:t>
    </dgm:pt>
    <dgm:pt modelId="{757CAC2E-BE4B-4452-9F32-90C697174AB7}" type="parTrans" cxnId="{AD2BC816-A108-4739-88A5-603A72A53F06}">
      <dgm:prSet/>
      <dgm:spPr/>
      <dgm:t>
        <a:bodyPr/>
        <a:lstStyle/>
        <a:p>
          <a:endParaRPr lang="sr-Latn-CS"/>
        </a:p>
      </dgm:t>
    </dgm:pt>
    <dgm:pt modelId="{FA53ED33-751B-4BB8-909E-70AF9114E92C}" type="sibTrans" cxnId="{AD2BC816-A108-4739-88A5-603A72A53F06}">
      <dgm:prSet/>
      <dgm:spPr/>
      <dgm:t>
        <a:bodyPr/>
        <a:lstStyle/>
        <a:p>
          <a:endParaRPr lang="sr-Latn-CS"/>
        </a:p>
      </dgm:t>
    </dgm:pt>
    <dgm:pt modelId="{14FB258A-285D-4A4D-8636-29D304DDCB25}">
      <dgm:prSet phldrT="[Text]"/>
      <dgm:spPr/>
      <dgm:t>
        <a:bodyPr/>
        <a:lstStyle/>
        <a:p>
          <a:r>
            <a:rPr lang="sr-Cyrl-CS" dirty="0" smtClean="0"/>
            <a:t>Рефлексија, праћење ученичког разумевања, вредновање.</a:t>
          </a:r>
          <a:endParaRPr lang="sr-Latn-CS" dirty="0"/>
        </a:p>
      </dgm:t>
    </dgm:pt>
    <dgm:pt modelId="{1CE38270-38D9-4937-92B4-EDF311149F19}" type="parTrans" cxnId="{11FD1F01-7AA7-4D91-88A5-1D0B48AA928B}">
      <dgm:prSet/>
      <dgm:spPr/>
      <dgm:t>
        <a:bodyPr/>
        <a:lstStyle/>
        <a:p>
          <a:endParaRPr lang="sr-Latn-CS"/>
        </a:p>
      </dgm:t>
    </dgm:pt>
    <dgm:pt modelId="{E321D1F3-0D99-4554-AA2C-89BA5F2CBBF5}" type="sibTrans" cxnId="{11FD1F01-7AA7-4D91-88A5-1D0B48AA928B}">
      <dgm:prSet/>
      <dgm:spPr/>
      <dgm:t>
        <a:bodyPr/>
        <a:lstStyle/>
        <a:p>
          <a:endParaRPr lang="sr-Latn-CS"/>
        </a:p>
      </dgm:t>
    </dgm:pt>
    <dgm:pt modelId="{9D5AD938-F453-47B6-AA92-EED325F289F4}">
      <dgm:prSet/>
      <dgm:spPr/>
      <dgm:t>
        <a:bodyPr/>
        <a:lstStyle/>
        <a:p>
          <a:r>
            <a:rPr lang="sr-Cyrl-CS" dirty="0" smtClean="0"/>
            <a:t>Избор теме</a:t>
          </a:r>
          <a:endParaRPr lang="sr-Latn-CS" dirty="0"/>
        </a:p>
      </dgm:t>
    </dgm:pt>
    <dgm:pt modelId="{4B9F2FBC-A721-4118-A0E9-84542C2CE1B7}" type="parTrans" cxnId="{19309B86-8828-42CF-AE04-CEAD9D6F6C08}">
      <dgm:prSet/>
      <dgm:spPr/>
      <dgm:t>
        <a:bodyPr/>
        <a:lstStyle/>
        <a:p>
          <a:endParaRPr lang="sr-Latn-CS"/>
        </a:p>
      </dgm:t>
    </dgm:pt>
    <dgm:pt modelId="{1195D414-9931-45FD-B93C-03E6D2C29F13}" type="sibTrans" cxnId="{19309B86-8828-42CF-AE04-CEAD9D6F6C08}">
      <dgm:prSet/>
      <dgm:spPr/>
      <dgm:t>
        <a:bodyPr/>
        <a:lstStyle/>
        <a:p>
          <a:endParaRPr lang="sr-Latn-CS"/>
        </a:p>
      </dgm:t>
    </dgm:pt>
    <dgm:pt modelId="{4CAEBA8B-41D3-4A2D-8BC1-3422BCD4600D}" type="pres">
      <dgm:prSet presAssocID="{B399BA0E-7346-4CCD-86BF-B7D0733B5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A3C1A3-37A6-45FC-99D2-A6ABD95347AE}" type="pres">
      <dgm:prSet presAssocID="{8E5EA2A4-AC3E-4DCA-9591-4AA0B1A990A9}" presName="linNode" presStyleCnt="0"/>
      <dgm:spPr/>
    </dgm:pt>
    <dgm:pt modelId="{F283E8E2-C3B7-4D08-B8BB-659F59CA2BAC}" type="pres">
      <dgm:prSet presAssocID="{8E5EA2A4-AC3E-4DCA-9591-4AA0B1A990A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F770D8C-450C-445F-8E85-147169200E5E}" type="pres">
      <dgm:prSet presAssocID="{8E5EA2A4-AC3E-4DCA-9591-4AA0B1A990A9}" presName="descendantText" presStyleLbl="alignAccFollowNode1" presStyleIdx="0" presStyleCnt="3" custScaleY="13928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ED655E1-3A0F-479C-945A-0442F956BCAF}" type="pres">
      <dgm:prSet presAssocID="{B464F573-4737-4493-939B-C05764801CE0}" presName="sp" presStyleCnt="0"/>
      <dgm:spPr/>
    </dgm:pt>
    <dgm:pt modelId="{967570A4-BF94-4206-93FF-0B24B1EBB4FA}" type="pres">
      <dgm:prSet presAssocID="{9D5AD938-F453-47B6-AA92-EED325F289F4}" presName="linNode" presStyleCnt="0"/>
      <dgm:spPr/>
    </dgm:pt>
    <dgm:pt modelId="{33405CE8-5237-4337-94AA-155323544421}" type="pres">
      <dgm:prSet presAssocID="{9D5AD938-F453-47B6-AA92-EED325F289F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8D69FF7-C1D9-4722-ADBA-2650ADFDE581}" type="pres">
      <dgm:prSet presAssocID="{1195D414-9931-45FD-B93C-03E6D2C29F13}" presName="sp" presStyleCnt="0"/>
      <dgm:spPr/>
    </dgm:pt>
    <dgm:pt modelId="{C5E2542D-02F3-4E99-8121-DCDCC37F480C}" type="pres">
      <dgm:prSet presAssocID="{06BA8773-54B0-4C7F-88B9-F25D24A89DFE}" presName="linNode" presStyleCnt="0"/>
      <dgm:spPr/>
    </dgm:pt>
    <dgm:pt modelId="{88D20439-492B-4FBA-8E5E-259FF243E977}" type="pres">
      <dgm:prSet presAssocID="{06BA8773-54B0-4C7F-88B9-F25D24A89DF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E9ECD54-C328-48C1-99CD-B99926A0E0AF}" type="pres">
      <dgm:prSet presAssocID="{06BA8773-54B0-4C7F-88B9-F25D24A89DF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3574F8D-B158-447B-A6E7-558949C37784}" type="pres">
      <dgm:prSet presAssocID="{0677E4E1-A57F-49AC-9400-7A6979EBA406}" presName="sp" presStyleCnt="0"/>
      <dgm:spPr/>
    </dgm:pt>
    <dgm:pt modelId="{BFADE33B-7A73-4CED-9A26-D655F262D9D0}" type="pres">
      <dgm:prSet presAssocID="{F9D2257E-4DB2-4735-B39F-7677A3E59F32}" presName="linNode" presStyleCnt="0"/>
      <dgm:spPr/>
    </dgm:pt>
    <dgm:pt modelId="{A955B60F-B533-40CA-B0DC-7CAAF5156BEB}" type="pres">
      <dgm:prSet presAssocID="{F9D2257E-4DB2-4735-B39F-7677A3E59F3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D88CD92-4E78-4FFC-88A4-2ECBE0BDE5C1}" type="pres">
      <dgm:prSet presAssocID="{F9D2257E-4DB2-4735-B39F-7677A3E59F3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AD2BC816-A108-4739-88A5-603A72A53F06}" srcId="{B399BA0E-7346-4CCD-86BF-B7D0733B544B}" destId="{F9D2257E-4DB2-4735-B39F-7677A3E59F32}" srcOrd="3" destOrd="0" parTransId="{757CAC2E-BE4B-4452-9F32-90C697174AB7}" sibTransId="{FA53ED33-751B-4BB8-909E-70AF9114E92C}"/>
    <dgm:cxn modelId="{72C04FE1-0B9F-4B87-9180-D5B844B8C4E0}" type="presOf" srcId="{14FB258A-285D-4A4D-8636-29D304DDCB25}" destId="{0D88CD92-4E78-4FFC-88A4-2ECBE0BDE5C1}" srcOrd="0" destOrd="0" presId="urn:microsoft.com/office/officeart/2005/8/layout/vList5"/>
    <dgm:cxn modelId="{2690D19F-ACDA-4BC8-BCB2-B79D3FF1D016}" srcId="{06BA8773-54B0-4C7F-88B9-F25D24A89DFE}" destId="{3DBD6036-8AE7-4A15-82A7-6C64E0019261}" srcOrd="0" destOrd="0" parTransId="{0F1700FF-2CF7-40C1-B522-885DBCBC9395}" sibTransId="{5B18F7C9-9BD2-4AB8-8F73-6D61F6903B82}"/>
    <dgm:cxn modelId="{E9A145D5-DBE0-4D6C-AA0E-22E09FB51ED6}" srcId="{8E5EA2A4-AC3E-4DCA-9591-4AA0B1A990A9}" destId="{36C12088-4BB4-40A1-9E86-C4A50D3C746A}" srcOrd="0" destOrd="0" parTransId="{F9060C55-0445-46AF-8AA3-B604D402C3F7}" sibTransId="{B7462C3E-920C-469B-BA51-B2DF8ED7C6E3}"/>
    <dgm:cxn modelId="{D4981AA8-8C69-46FA-AD5A-A4CC380EFC8A}" type="presOf" srcId="{F9D2257E-4DB2-4735-B39F-7677A3E59F32}" destId="{A955B60F-B533-40CA-B0DC-7CAAF5156BEB}" srcOrd="0" destOrd="0" presId="urn:microsoft.com/office/officeart/2005/8/layout/vList5"/>
    <dgm:cxn modelId="{CC8278FE-7BC8-41B9-9A76-89FAE311A288}" type="presOf" srcId="{3DBD6036-8AE7-4A15-82A7-6C64E0019261}" destId="{2E9ECD54-C328-48C1-99CD-B99926A0E0AF}" srcOrd="0" destOrd="0" presId="urn:microsoft.com/office/officeart/2005/8/layout/vList5"/>
    <dgm:cxn modelId="{7EC18537-2C33-4463-82AC-9EB3C9D01CD4}" type="presOf" srcId="{9D5AD938-F453-47B6-AA92-EED325F289F4}" destId="{33405CE8-5237-4337-94AA-155323544421}" srcOrd="0" destOrd="0" presId="urn:microsoft.com/office/officeart/2005/8/layout/vList5"/>
    <dgm:cxn modelId="{FD830018-3AB5-4416-94CA-593C8C5AB903}" srcId="{B399BA0E-7346-4CCD-86BF-B7D0733B544B}" destId="{06BA8773-54B0-4C7F-88B9-F25D24A89DFE}" srcOrd="2" destOrd="0" parTransId="{F4E8A6CF-E5A7-4E13-8B86-C6B5EC91D631}" sibTransId="{0677E4E1-A57F-49AC-9400-7A6979EBA406}"/>
    <dgm:cxn modelId="{19309B86-8828-42CF-AE04-CEAD9D6F6C08}" srcId="{B399BA0E-7346-4CCD-86BF-B7D0733B544B}" destId="{9D5AD938-F453-47B6-AA92-EED325F289F4}" srcOrd="1" destOrd="0" parTransId="{4B9F2FBC-A721-4118-A0E9-84542C2CE1B7}" sibTransId="{1195D414-9931-45FD-B93C-03E6D2C29F13}"/>
    <dgm:cxn modelId="{4BB7B584-91AA-4870-87E3-8FE02646AA30}" type="presOf" srcId="{B399BA0E-7346-4CCD-86BF-B7D0733B544B}" destId="{4CAEBA8B-41D3-4A2D-8BC1-3422BCD4600D}" srcOrd="0" destOrd="0" presId="urn:microsoft.com/office/officeart/2005/8/layout/vList5"/>
    <dgm:cxn modelId="{0D80D180-179F-4DD3-82AE-E74F334B8E0B}" type="presOf" srcId="{06BA8773-54B0-4C7F-88B9-F25D24A89DFE}" destId="{88D20439-492B-4FBA-8E5E-259FF243E977}" srcOrd="0" destOrd="0" presId="urn:microsoft.com/office/officeart/2005/8/layout/vList5"/>
    <dgm:cxn modelId="{06DCACC2-59C7-42FF-B983-A8A2EB7583A8}" srcId="{B399BA0E-7346-4CCD-86BF-B7D0733B544B}" destId="{8E5EA2A4-AC3E-4DCA-9591-4AA0B1A990A9}" srcOrd="0" destOrd="0" parTransId="{F2C53CD1-77FB-45F9-AFC9-C3248B85686E}" sibTransId="{B464F573-4737-4493-939B-C05764801CE0}"/>
    <dgm:cxn modelId="{68393C76-A854-4D41-8A2F-8FFAAB3B0BED}" type="presOf" srcId="{36C12088-4BB4-40A1-9E86-C4A50D3C746A}" destId="{EF770D8C-450C-445F-8E85-147169200E5E}" srcOrd="0" destOrd="0" presId="urn:microsoft.com/office/officeart/2005/8/layout/vList5"/>
    <dgm:cxn modelId="{7FE9D2C9-BA83-4E08-AF5B-7A2035F17082}" type="presOf" srcId="{8E5EA2A4-AC3E-4DCA-9591-4AA0B1A990A9}" destId="{F283E8E2-C3B7-4D08-B8BB-659F59CA2BAC}" srcOrd="0" destOrd="0" presId="urn:microsoft.com/office/officeart/2005/8/layout/vList5"/>
    <dgm:cxn modelId="{11FD1F01-7AA7-4D91-88A5-1D0B48AA928B}" srcId="{F9D2257E-4DB2-4735-B39F-7677A3E59F32}" destId="{14FB258A-285D-4A4D-8636-29D304DDCB25}" srcOrd="0" destOrd="0" parTransId="{1CE38270-38D9-4937-92B4-EDF311149F19}" sibTransId="{E321D1F3-0D99-4554-AA2C-89BA5F2CBBF5}"/>
    <dgm:cxn modelId="{A010567E-7391-4C72-BF6D-F47E8C7E84CA}" type="presParOf" srcId="{4CAEBA8B-41D3-4A2D-8BC1-3422BCD4600D}" destId="{E9A3C1A3-37A6-45FC-99D2-A6ABD95347AE}" srcOrd="0" destOrd="0" presId="urn:microsoft.com/office/officeart/2005/8/layout/vList5"/>
    <dgm:cxn modelId="{97E7F616-9C3F-4140-89BB-F7110AD8AF12}" type="presParOf" srcId="{E9A3C1A3-37A6-45FC-99D2-A6ABD95347AE}" destId="{F283E8E2-C3B7-4D08-B8BB-659F59CA2BAC}" srcOrd="0" destOrd="0" presId="urn:microsoft.com/office/officeart/2005/8/layout/vList5"/>
    <dgm:cxn modelId="{558B8E3E-0C51-47D4-8C0C-332F0AABF685}" type="presParOf" srcId="{E9A3C1A3-37A6-45FC-99D2-A6ABD95347AE}" destId="{EF770D8C-450C-445F-8E85-147169200E5E}" srcOrd="1" destOrd="0" presId="urn:microsoft.com/office/officeart/2005/8/layout/vList5"/>
    <dgm:cxn modelId="{292AD023-C54E-4824-BB44-8F2AECF8009A}" type="presParOf" srcId="{4CAEBA8B-41D3-4A2D-8BC1-3422BCD4600D}" destId="{6ED655E1-3A0F-479C-945A-0442F956BCAF}" srcOrd="1" destOrd="0" presId="urn:microsoft.com/office/officeart/2005/8/layout/vList5"/>
    <dgm:cxn modelId="{1D1AA08C-0219-4FB4-9FA1-137926B9AB29}" type="presParOf" srcId="{4CAEBA8B-41D3-4A2D-8BC1-3422BCD4600D}" destId="{967570A4-BF94-4206-93FF-0B24B1EBB4FA}" srcOrd="2" destOrd="0" presId="urn:microsoft.com/office/officeart/2005/8/layout/vList5"/>
    <dgm:cxn modelId="{06F84BB1-B43B-4D72-B656-0141913BA4DF}" type="presParOf" srcId="{967570A4-BF94-4206-93FF-0B24B1EBB4FA}" destId="{33405CE8-5237-4337-94AA-155323544421}" srcOrd="0" destOrd="0" presId="urn:microsoft.com/office/officeart/2005/8/layout/vList5"/>
    <dgm:cxn modelId="{B54AC95D-D4A9-4C78-97B0-63110625D73F}" type="presParOf" srcId="{4CAEBA8B-41D3-4A2D-8BC1-3422BCD4600D}" destId="{38D69FF7-C1D9-4722-ADBA-2650ADFDE581}" srcOrd="3" destOrd="0" presId="urn:microsoft.com/office/officeart/2005/8/layout/vList5"/>
    <dgm:cxn modelId="{F5666720-6E9E-4AC3-924A-6C0C633AE050}" type="presParOf" srcId="{4CAEBA8B-41D3-4A2D-8BC1-3422BCD4600D}" destId="{C5E2542D-02F3-4E99-8121-DCDCC37F480C}" srcOrd="4" destOrd="0" presId="urn:microsoft.com/office/officeart/2005/8/layout/vList5"/>
    <dgm:cxn modelId="{991C4EA5-E915-47EA-910F-225BF24FF6DE}" type="presParOf" srcId="{C5E2542D-02F3-4E99-8121-DCDCC37F480C}" destId="{88D20439-492B-4FBA-8E5E-259FF243E977}" srcOrd="0" destOrd="0" presId="urn:microsoft.com/office/officeart/2005/8/layout/vList5"/>
    <dgm:cxn modelId="{51008D5E-E87D-4E78-96BB-2A9DA3CF4682}" type="presParOf" srcId="{C5E2542D-02F3-4E99-8121-DCDCC37F480C}" destId="{2E9ECD54-C328-48C1-99CD-B99926A0E0AF}" srcOrd="1" destOrd="0" presId="urn:microsoft.com/office/officeart/2005/8/layout/vList5"/>
    <dgm:cxn modelId="{375B25C6-2471-4402-963D-918B3BC8A94B}" type="presParOf" srcId="{4CAEBA8B-41D3-4A2D-8BC1-3422BCD4600D}" destId="{33574F8D-B158-447B-A6E7-558949C37784}" srcOrd="5" destOrd="0" presId="urn:microsoft.com/office/officeart/2005/8/layout/vList5"/>
    <dgm:cxn modelId="{F8CF31C9-DF79-4B64-BF07-11C852BAF0E0}" type="presParOf" srcId="{4CAEBA8B-41D3-4A2D-8BC1-3422BCD4600D}" destId="{BFADE33B-7A73-4CED-9A26-D655F262D9D0}" srcOrd="6" destOrd="0" presId="urn:microsoft.com/office/officeart/2005/8/layout/vList5"/>
    <dgm:cxn modelId="{0E01D6DF-95BC-4D5F-A27A-A66DAF524986}" type="presParOf" srcId="{BFADE33B-7A73-4CED-9A26-D655F262D9D0}" destId="{A955B60F-B533-40CA-B0DC-7CAAF5156BEB}" srcOrd="0" destOrd="0" presId="urn:microsoft.com/office/officeart/2005/8/layout/vList5"/>
    <dgm:cxn modelId="{359C6374-67E3-4934-AD1F-942E7C1E5BF7}" type="presParOf" srcId="{BFADE33B-7A73-4CED-9A26-D655F262D9D0}" destId="{0D88CD92-4E78-4FFC-88A4-2ECBE0BDE5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E3EF4-3DFB-4568-97DA-E926482037FA}">
      <dsp:nvSpPr>
        <dsp:cNvPr id="0" name=""/>
        <dsp:cNvSpPr/>
      </dsp:nvSpPr>
      <dsp:spPr>
        <a:xfrm>
          <a:off x="2732447" y="1185"/>
          <a:ext cx="2056680" cy="10283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Актуелност </a:t>
          </a:r>
          <a:endParaRPr lang="sr-Latn-CS" sz="2300" kern="1200" dirty="0"/>
        </a:p>
      </dsp:txBody>
      <dsp:txXfrm>
        <a:off x="2762566" y="31304"/>
        <a:ext cx="1996442" cy="968102"/>
      </dsp:txXfrm>
    </dsp:sp>
    <dsp:sp modelId="{A9E1D8F7-B282-4B3A-B428-5F9BDFA3714E}">
      <dsp:nvSpPr>
        <dsp:cNvPr id="0" name=""/>
        <dsp:cNvSpPr/>
      </dsp:nvSpPr>
      <dsp:spPr>
        <a:xfrm rot="3600000">
          <a:off x="4074024" y="1806008"/>
          <a:ext cx="1071641" cy="35991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600" kern="1200"/>
        </a:p>
      </dsp:txBody>
      <dsp:txXfrm>
        <a:off x="4182000" y="1877992"/>
        <a:ext cx="855689" cy="215951"/>
      </dsp:txXfrm>
    </dsp:sp>
    <dsp:sp modelId="{F4A1D34B-8BE8-4836-AD8E-D97752A6640A}">
      <dsp:nvSpPr>
        <dsp:cNvPr id="0" name=""/>
        <dsp:cNvSpPr/>
      </dsp:nvSpPr>
      <dsp:spPr>
        <a:xfrm>
          <a:off x="4430563" y="2942409"/>
          <a:ext cx="2056680" cy="1028340"/>
        </a:xfrm>
        <a:prstGeom prst="roundRect">
          <a:avLst>
            <a:gd name="adj" fmla="val 10000"/>
          </a:avLst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Стандарди </a:t>
          </a:r>
          <a:endParaRPr lang="sr-Latn-CS" sz="2300" kern="1200" dirty="0"/>
        </a:p>
      </dsp:txBody>
      <dsp:txXfrm>
        <a:off x="4460682" y="2972528"/>
        <a:ext cx="1996442" cy="968102"/>
      </dsp:txXfrm>
    </dsp:sp>
    <dsp:sp modelId="{C890FA79-7BC6-445F-A5E6-4A2A198986B1}">
      <dsp:nvSpPr>
        <dsp:cNvPr id="0" name=""/>
        <dsp:cNvSpPr/>
      </dsp:nvSpPr>
      <dsp:spPr>
        <a:xfrm rot="10800000">
          <a:off x="3224966" y="3276620"/>
          <a:ext cx="1071641" cy="35991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600" kern="1200"/>
        </a:p>
      </dsp:txBody>
      <dsp:txXfrm rot="10800000">
        <a:off x="3332942" y="3348604"/>
        <a:ext cx="855689" cy="215951"/>
      </dsp:txXfrm>
    </dsp:sp>
    <dsp:sp modelId="{58FD4B65-3112-4E23-8A3C-9E3534B50F89}">
      <dsp:nvSpPr>
        <dsp:cNvPr id="0" name=""/>
        <dsp:cNvSpPr/>
      </dsp:nvSpPr>
      <dsp:spPr>
        <a:xfrm>
          <a:off x="1034330" y="2942409"/>
          <a:ext cx="2056680" cy="1028340"/>
        </a:xfrm>
        <a:prstGeom prst="roundRect">
          <a:avLst>
            <a:gd name="adj" fmla="val 1000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Истраживања  </a:t>
          </a:r>
          <a:endParaRPr lang="sr-Latn-CS" sz="2300" kern="1200" dirty="0"/>
        </a:p>
      </dsp:txBody>
      <dsp:txXfrm>
        <a:off x="1064449" y="2972528"/>
        <a:ext cx="1996442" cy="968102"/>
      </dsp:txXfrm>
    </dsp:sp>
    <dsp:sp modelId="{353F6642-D111-4B98-8797-DA97A51EE61E}">
      <dsp:nvSpPr>
        <dsp:cNvPr id="0" name=""/>
        <dsp:cNvSpPr/>
      </dsp:nvSpPr>
      <dsp:spPr>
        <a:xfrm rot="18000000">
          <a:off x="2375908" y="1806008"/>
          <a:ext cx="1071641" cy="35991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1600" kern="1200"/>
        </a:p>
      </dsp:txBody>
      <dsp:txXfrm>
        <a:off x="2483884" y="1877992"/>
        <a:ext cx="855689" cy="215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8331E-AE51-4469-AEDD-12A36C8A5658}">
      <dsp:nvSpPr>
        <dsp:cNvPr id="0" name=""/>
        <dsp:cNvSpPr/>
      </dsp:nvSpPr>
      <dsp:spPr>
        <a:xfrm>
          <a:off x="0" y="917026"/>
          <a:ext cx="752157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332B9-C346-4333-B5AD-A3336D7A9C34}">
      <dsp:nvSpPr>
        <dsp:cNvPr id="0" name=""/>
        <dsp:cNvSpPr/>
      </dsp:nvSpPr>
      <dsp:spPr>
        <a:xfrm>
          <a:off x="392088" y="42846"/>
          <a:ext cx="5334547" cy="1105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Подразумева повезивање садржаја различитих дисциплина у логичке целине.</a:t>
          </a:r>
          <a:endParaRPr lang="sr-Latn-CS" sz="2000" kern="1200" dirty="0"/>
        </a:p>
      </dsp:txBody>
      <dsp:txXfrm>
        <a:off x="446061" y="96819"/>
        <a:ext cx="5226601" cy="997694"/>
      </dsp:txXfrm>
    </dsp:sp>
    <dsp:sp modelId="{021E3709-9B15-4B3E-9DB9-00E323C1A426}">
      <dsp:nvSpPr>
        <dsp:cNvPr id="0" name=""/>
        <dsp:cNvSpPr/>
      </dsp:nvSpPr>
      <dsp:spPr>
        <a:xfrm>
          <a:off x="0" y="2189994"/>
          <a:ext cx="752157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2DB0D0-99D1-456F-899C-B1A01BF03BDF}">
      <dsp:nvSpPr>
        <dsp:cNvPr id="0" name=""/>
        <dsp:cNvSpPr/>
      </dsp:nvSpPr>
      <dsp:spPr>
        <a:xfrm>
          <a:off x="375711" y="1376026"/>
          <a:ext cx="5259960" cy="10353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Знања различитих дисциплина су у функцији вишеструког расветљавања теме.</a:t>
          </a:r>
          <a:endParaRPr lang="sr-Latn-CS" sz="2000" kern="1200" dirty="0"/>
        </a:p>
      </dsp:txBody>
      <dsp:txXfrm>
        <a:off x="426253" y="1426568"/>
        <a:ext cx="5158876" cy="934284"/>
      </dsp:txXfrm>
    </dsp:sp>
    <dsp:sp modelId="{E1531145-D48E-48B3-978B-40729C18DD87}">
      <dsp:nvSpPr>
        <dsp:cNvPr id="0" name=""/>
        <dsp:cNvSpPr/>
      </dsp:nvSpPr>
      <dsp:spPr>
        <a:xfrm>
          <a:off x="0" y="3775464"/>
          <a:ext cx="752157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DDA02-2F88-4688-B337-02922932CA87}">
      <dsp:nvSpPr>
        <dsp:cNvPr id="0" name=""/>
        <dsp:cNvSpPr/>
      </dsp:nvSpPr>
      <dsp:spPr>
        <a:xfrm>
          <a:off x="375711" y="2648994"/>
          <a:ext cx="5259960" cy="13478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008" tIns="0" rIns="1990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Интердисциплинарна настава је увек тематска јер повезује садржаје у тематске целине.</a:t>
          </a:r>
          <a:endParaRPr lang="sr-Latn-CS" sz="2000" kern="1200" dirty="0"/>
        </a:p>
      </dsp:txBody>
      <dsp:txXfrm>
        <a:off x="441509" y="2714792"/>
        <a:ext cx="5128364" cy="12162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97ED6-DAD1-44E3-8A96-64D162ED1C0D}">
      <dsp:nvSpPr>
        <dsp:cNvPr id="0" name=""/>
        <dsp:cNvSpPr/>
      </dsp:nvSpPr>
      <dsp:spPr>
        <a:xfrm>
          <a:off x="3008630" y="436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Процес развијања способности које захтева живот у 21. веку, а не учење аутоматизованог и специјализованог градива из области појединих предмета.</a:t>
          </a:r>
          <a:endParaRPr lang="sr-Latn-CS" sz="1700" kern="1200" dirty="0"/>
        </a:p>
      </dsp:txBody>
      <dsp:txXfrm>
        <a:off x="3008630" y="213468"/>
        <a:ext cx="3873849" cy="1278192"/>
      </dsp:txXfrm>
    </dsp:sp>
    <dsp:sp modelId="{B3FBD231-0910-4396-BC06-1667EAFBD3E5}">
      <dsp:nvSpPr>
        <dsp:cNvPr id="0" name=""/>
        <dsp:cNvSpPr/>
      </dsp:nvSpPr>
      <dsp:spPr>
        <a:xfrm>
          <a:off x="0" y="436"/>
          <a:ext cx="3008630" cy="17042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300" kern="1200" dirty="0" smtClean="0"/>
            <a:t>подразумева</a:t>
          </a:r>
          <a:endParaRPr lang="sr-Latn-CS" sz="3300" kern="1200" dirty="0"/>
        </a:p>
      </dsp:txBody>
      <dsp:txXfrm>
        <a:off x="83195" y="83631"/>
        <a:ext cx="2842240" cy="1537866"/>
      </dsp:txXfrm>
    </dsp:sp>
    <dsp:sp modelId="{EB00728E-1F1E-41FF-A72F-927794A9C70E}">
      <dsp:nvSpPr>
        <dsp:cNvPr id="0" name=""/>
        <dsp:cNvSpPr/>
      </dsp:nvSpPr>
      <dsp:spPr>
        <a:xfrm>
          <a:off x="3008630" y="1875118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Комбиновање предмета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Рад на пројектима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Изворима знања изван уџбеника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Међупојмовним односима</a:t>
          </a:r>
          <a:endParaRPr lang="sr-Latn-C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700" kern="1200" dirty="0" smtClean="0"/>
            <a:t>Флексибилном распореду часова</a:t>
          </a:r>
          <a:endParaRPr lang="sr-Latn-CS" sz="1700" kern="1200" dirty="0"/>
        </a:p>
      </dsp:txBody>
      <dsp:txXfrm>
        <a:off x="3008630" y="2088150"/>
        <a:ext cx="3873849" cy="1278192"/>
      </dsp:txXfrm>
    </dsp:sp>
    <dsp:sp modelId="{5EDF23EA-5B0B-465A-969E-81D82C51B0A4}">
      <dsp:nvSpPr>
        <dsp:cNvPr id="0" name=""/>
        <dsp:cNvSpPr/>
      </dsp:nvSpPr>
      <dsp:spPr>
        <a:xfrm>
          <a:off x="0" y="1875118"/>
          <a:ext cx="3008630" cy="17042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300" kern="1200" dirty="0" smtClean="0"/>
            <a:t>омогућава</a:t>
          </a:r>
          <a:endParaRPr lang="sr-Latn-CS" sz="3300" kern="1200" dirty="0"/>
        </a:p>
      </dsp:txBody>
      <dsp:txXfrm>
        <a:off x="83195" y="1958313"/>
        <a:ext cx="2842240" cy="1537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F5B34-2245-4055-9ABC-C369CED2FDF2}">
      <dsp:nvSpPr>
        <dsp:cNvPr id="0" name=""/>
        <dsp:cNvSpPr/>
      </dsp:nvSpPr>
      <dsp:spPr>
        <a:xfrm>
          <a:off x="34893" y="0"/>
          <a:ext cx="2291729" cy="16866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Интегративни процес у науци </a:t>
          </a:r>
          <a:endParaRPr lang="sr-Latn-CS" sz="2400" kern="1200" dirty="0"/>
        </a:p>
      </dsp:txBody>
      <dsp:txXfrm>
        <a:off x="34893" y="0"/>
        <a:ext cx="2291729" cy="1686676"/>
      </dsp:txXfrm>
    </dsp:sp>
    <dsp:sp modelId="{4838A5F2-EDD4-4DF1-8725-3D28CF6171A1}">
      <dsp:nvSpPr>
        <dsp:cNvPr id="0" name=""/>
        <dsp:cNvSpPr/>
      </dsp:nvSpPr>
      <dsp:spPr>
        <a:xfrm>
          <a:off x="5260" y="1896811"/>
          <a:ext cx="2291729" cy="30436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0" kern="1200" dirty="0" smtClean="0"/>
            <a:t>успостављање веза између различитих научних дисциплина</a:t>
          </a:r>
          <a:endParaRPr lang="sr-Latn-CS" sz="2000" kern="1200" dirty="0"/>
        </a:p>
      </dsp:txBody>
      <dsp:txXfrm>
        <a:off x="5260" y="1896811"/>
        <a:ext cx="2291729" cy="3043677"/>
      </dsp:txXfrm>
    </dsp:sp>
    <dsp:sp modelId="{57954700-5C43-4B6E-940D-5EA39F000DB9}">
      <dsp:nvSpPr>
        <dsp:cNvPr id="0" name=""/>
        <dsp:cNvSpPr/>
      </dsp:nvSpPr>
      <dsp:spPr>
        <a:xfrm>
          <a:off x="2606672" y="0"/>
          <a:ext cx="2291729" cy="16866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Пракса захтева коришћење разнородних знања </a:t>
          </a:r>
          <a:endParaRPr lang="sr-Latn-CS" sz="2000" kern="1200" dirty="0"/>
        </a:p>
      </dsp:txBody>
      <dsp:txXfrm>
        <a:off x="2606672" y="0"/>
        <a:ext cx="2291729" cy="1686676"/>
      </dsp:txXfrm>
    </dsp:sp>
    <dsp:sp modelId="{56530E81-535E-4274-9C67-137D027BB09D}">
      <dsp:nvSpPr>
        <dsp:cNvPr id="0" name=""/>
        <dsp:cNvSpPr/>
      </dsp:nvSpPr>
      <dsp:spPr>
        <a:xfrm>
          <a:off x="2597551" y="1824796"/>
          <a:ext cx="2291729" cy="306200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0" kern="1200" dirty="0" smtClean="0"/>
            <a:t>преношење знања из једне области/дисцип-лине у другу</a:t>
          </a:r>
          <a:endParaRPr lang="sr-Latn-CS" sz="2000" kern="1200" dirty="0"/>
        </a:p>
      </dsp:txBody>
      <dsp:txXfrm>
        <a:off x="2597551" y="1824796"/>
        <a:ext cx="2291729" cy="3062004"/>
      </dsp:txXfrm>
    </dsp:sp>
    <dsp:sp modelId="{373F7BE3-D5D1-4AA4-B24C-208B5F4069A3}">
      <dsp:nvSpPr>
        <dsp:cNvPr id="0" name=""/>
        <dsp:cNvSpPr/>
      </dsp:nvSpPr>
      <dsp:spPr>
        <a:xfrm>
          <a:off x="5229845" y="15164"/>
          <a:ext cx="2291729" cy="15576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Сагледавање појава у њиховој целовитости </a:t>
          </a:r>
          <a:endParaRPr lang="sr-Latn-CS" sz="2000" kern="1200" dirty="0"/>
        </a:p>
      </dsp:txBody>
      <dsp:txXfrm>
        <a:off x="5229845" y="15164"/>
        <a:ext cx="2291729" cy="1557625"/>
      </dsp:txXfrm>
    </dsp:sp>
    <dsp:sp modelId="{3439C850-E6B5-40C2-A32A-673B06065BCE}">
      <dsp:nvSpPr>
        <dsp:cNvPr id="0" name=""/>
        <dsp:cNvSpPr/>
      </dsp:nvSpPr>
      <dsp:spPr>
        <a:xfrm>
          <a:off x="5189841" y="1824807"/>
          <a:ext cx="2291729" cy="292519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b="0" kern="1200" dirty="0" smtClean="0"/>
            <a:t>сазнавање кроз различите садржаје, медије и методе карактеристи-чне за различите дисциплине</a:t>
          </a:r>
          <a:endParaRPr lang="sr-Latn-CS" sz="2000" kern="1200" dirty="0"/>
        </a:p>
      </dsp:txBody>
      <dsp:txXfrm>
        <a:off x="5189841" y="1824807"/>
        <a:ext cx="2291729" cy="29251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6F790-6EB0-4D0E-9287-CA39D0957D92}">
      <dsp:nvSpPr>
        <dsp:cNvPr id="0" name=""/>
        <dsp:cNvSpPr/>
      </dsp:nvSpPr>
      <dsp:spPr>
        <a:xfrm>
          <a:off x="0" y="0"/>
          <a:ext cx="6393338" cy="134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Предмети се функционално повезују у оквиру неког проблема или тема, а не позива се на дечје памћење претходно наученог у другом предмету.</a:t>
          </a:r>
          <a:endParaRPr lang="sr-Latn-CS" sz="2000" kern="1200" dirty="0"/>
        </a:p>
      </dsp:txBody>
      <dsp:txXfrm>
        <a:off x="39294" y="39294"/>
        <a:ext cx="4945647" cy="1263012"/>
      </dsp:txXfrm>
    </dsp:sp>
    <dsp:sp modelId="{03263170-A26E-4252-A903-2928D085188A}">
      <dsp:nvSpPr>
        <dsp:cNvPr id="0" name=""/>
        <dsp:cNvSpPr/>
      </dsp:nvSpPr>
      <dsp:spPr>
        <a:xfrm>
          <a:off x="564118" y="1565200"/>
          <a:ext cx="6393338" cy="134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Обрада теме није могућа без укључивања знања из различитих дисциплина, не поставља се питање хоће ли наставник повезивати садржаје или не.</a:t>
          </a:r>
          <a:endParaRPr lang="sr-Latn-CS" sz="2000" kern="1200" dirty="0"/>
        </a:p>
      </dsp:txBody>
      <dsp:txXfrm>
        <a:off x="603412" y="1604494"/>
        <a:ext cx="4878592" cy="1263012"/>
      </dsp:txXfrm>
    </dsp:sp>
    <dsp:sp modelId="{53B58FCC-6689-4BA8-8D96-33F0C8CCD623}">
      <dsp:nvSpPr>
        <dsp:cNvPr id="0" name=""/>
        <dsp:cNvSpPr/>
      </dsp:nvSpPr>
      <dsp:spPr>
        <a:xfrm>
          <a:off x="1128236" y="3130401"/>
          <a:ext cx="6393338" cy="13416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000" kern="1200" dirty="0" smtClean="0"/>
            <a:t>Централна јединица организације садржаја рада није више наставни предмет већ тема која се разматра с аспеката различитих предмета.</a:t>
          </a:r>
          <a:endParaRPr lang="sr-Latn-CS" sz="2000" kern="1200" dirty="0"/>
        </a:p>
      </dsp:txBody>
      <dsp:txXfrm>
        <a:off x="1167530" y="3169695"/>
        <a:ext cx="4878592" cy="1263012"/>
      </dsp:txXfrm>
    </dsp:sp>
    <dsp:sp modelId="{9277A8FF-A1E6-4999-96FC-FDBC0EAFA566}">
      <dsp:nvSpPr>
        <dsp:cNvPr id="0" name=""/>
        <dsp:cNvSpPr/>
      </dsp:nvSpPr>
      <dsp:spPr>
        <a:xfrm>
          <a:off x="5521298" y="1017380"/>
          <a:ext cx="872040" cy="872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3600" kern="1200"/>
        </a:p>
      </dsp:txBody>
      <dsp:txXfrm>
        <a:off x="5717507" y="1017380"/>
        <a:ext cx="479622" cy="656210"/>
      </dsp:txXfrm>
    </dsp:sp>
    <dsp:sp modelId="{2B3DC6E1-85B1-44AA-BCD1-67DBEB3DB77C}">
      <dsp:nvSpPr>
        <dsp:cNvPr id="0" name=""/>
        <dsp:cNvSpPr/>
      </dsp:nvSpPr>
      <dsp:spPr>
        <a:xfrm>
          <a:off x="6085416" y="2573637"/>
          <a:ext cx="872040" cy="872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3600" kern="1200"/>
        </a:p>
      </dsp:txBody>
      <dsp:txXfrm>
        <a:off x="6281625" y="2573637"/>
        <a:ext cx="479622" cy="6562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8A16B-8510-4A10-A27C-AF6614EE2A0E}">
      <dsp:nvSpPr>
        <dsp:cNvPr id="0" name=""/>
        <dsp:cNvSpPr/>
      </dsp:nvSpPr>
      <dsp:spPr>
        <a:xfrm>
          <a:off x="0" y="0"/>
          <a:ext cx="7521575" cy="1073943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Планирање сродних наставних садржаја различитих дисциплина/предмета тако да се обједине у јединствену тематску целину.</a:t>
          </a:r>
          <a:endParaRPr lang="sr-Latn-CS" sz="2300" kern="1200" dirty="0"/>
        </a:p>
      </dsp:txBody>
      <dsp:txXfrm>
        <a:off x="0" y="0"/>
        <a:ext cx="7521575" cy="1073943"/>
      </dsp:txXfrm>
    </dsp:sp>
    <dsp:sp modelId="{2C0F1F66-B7FC-431F-A1D1-9C06F802B55A}">
      <dsp:nvSpPr>
        <dsp:cNvPr id="0" name=""/>
        <dsp:cNvSpPr/>
      </dsp:nvSpPr>
      <dsp:spPr>
        <a:xfrm>
          <a:off x="3672" y="1073943"/>
          <a:ext cx="2504743" cy="2255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Општи проблем науке (како се борити против загађења воде)</a:t>
          </a:r>
          <a:endParaRPr lang="sr-Latn-CS" sz="2400" kern="1200" dirty="0"/>
        </a:p>
      </dsp:txBody>
      <dsp:txXfrm>
        <a:off x="3672" y="1073943"/>
        <a:ext cx="2504743" cy="2255281"/>
      </dsp:txXfrm>
    </dsp:sp>
    <dsp:sp modelId="{C897D36C-24C4-457E-AE40-18DF3867D570}">
      <dsp:nvSpPr>
        <dsp:cNvPr id="0" name=""/>
        <dsp:cNvSpPr/>
      </dsp:nvSpPr>
      <dsp:spPr>
        <a:xfrm>
          <a:off x="2508415" y="1073943"/>
          <a:ext cx="2504743" cy="22552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Заједнички контекст (Средњовековна Европа)</a:t>
          </a:r>
          <a:endParaRPr lang="sr-Latn-CS" sz="2400" kern="1200" dirty="0"/>
        </a:p>
      </dsp:txBody>
      <dsp:txXfrm>
        <a:off x="2508415" y="1073943"/>
        <a:ext cx="2504743" cy="2255281"/>
      </dsp:txXfrm>
    </dsp:sp>
    <dsp:sp modelId="{CC6342F0-A029-4DDC-A2F5-695EA646DAFA}">
      <dsp:nvSpPr>
        <dsp:cNvPr id="0" name=""/>
        <dsp:cNvSpPr/>
      </dsp:nvSpPr>
      <dsp:spPr>
        <a:xfrm>
          <a:off x="5013159" y="1073943"/>
          <a:ext cx="2504743" cy="22552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Општи појам (структура, функција, организација...)</a:t>
          </a:r>
          <a:endParaRPr lang="sr-Latn-CS" sz="2400" kern="1200" dirty="0"/>
        </a:p>
      </dsp:txBody>
      <dsp:txXfrm>
        <a:off x="5013159" y="1073943"/>
        <a:ext cx="2504743" cy="2255281"/>
      </dsp:txXfrm>
    </dsp:sp>
    <dsp:sp modelId="{656FB9FF-0129-4F89-B9BD-048A416721F8}">
      <dsp:nvSpPr>
        <dsp:cNvPr id="0" name=""/>
        <dsp:cNvSpPr/>
      </dsp:nvSpPr>
      <dsp:spPr>
        <a:xfrm>
          <a:off x="0" y="3329225"/>
          <a:ext cx="7521575" cy="25058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70D8C-450C-445F-8E85-147169200E5E}">
      <dsp:nvSpPr>
        <dsp:cNvPr id="0" name=""/>
        <dsp:cNvSpPr/>
      </dsp:nvSpPr>
      <dsp:spPr>
        <a:xfrm rot="5400000">
          <a:off x="4488423" y="-1781956"/>
          <a:ext cx="1242505" cy="480910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kern="1200" dirty="0" smtClean="0"/>
            <a:t>У складу са наставним програмима, оперативним плановима рада наставника и стандардима постигнућа ученика.</a:t>
          </a:r>
          <a:endParaRPr lang="sr-Latn-CS" sz="2000" kern="1200" dirty="0"/>
        </a:p>
      </dsp:txBody>
      <dsp:txXfrm rot="-5400000">
        <a:off x="2705122" y="61999"/>
        <a:ext cx="4748453" cy="1121197"/>
      </dsp:txXfrm>
    </dsp:sp>
    <dsp:sp modelId="{F283E8E2-C3B7-4D08-B8BB-659F59CA2BAC}">
      <dsp:nvSpPr>
        <dsp:cNvPr id="0" name=""/>
        <dsp:cNvSpPr/>
      </dsp:nvSpPr>
      <dsp:spPr>
        <a:xfrm>
          <a:off x="0" y="65047"/>
          <a:ext cx="2705122" cy="11150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Дефинисање циљева и исхода </a:t>
          </a:r>
          <a:endParaRPr lang="sr-Latn-CS" sz="2300" kern="1200" dirty="0"/>
        </a:p>
      </dsp:txBody>
      <dsp:txXfrm>
        <a:off x="54435" y="119482"/>
        <a:ext cx="2596252" cy="1006228"/>
      </dsp:txXfrm>
    </dsp:sp>
    <dsp:sp modelId="{33405CE8-5237-4337-94AA-155323544421}">
      <dsp:nvSpPr>
        <dsp:cNvPr id="0" name=""/>
        <dsp:cNvSpPr/>
      </dsp:nvSpPr>
      <dsp:spPr>
        <a:xfrm>
          <a:off x="0" y="1299604"/>
          <a:ext cx="2707767" cy="11150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Избор теме</a:t>
          </a:r>
          <a:endParaRPr lang="sr-Latn-CS" sz="2300" kern="1200" dirty="0"/>
        </a:p>
      </dsp:txBody>
      <dsp:txXfrm>
        <a:off x="54435" y="1354039"/>
        <a:ext cx="2598897" cy="1006228"/>
      </dsp:txXfrm>
    </dsp:sp>
    <dsp:sp modelId="{2E9ECD54-C328-48C1-99CD-B99926A0E0AF}">
      <dsp:nvSpPr>
        <dsp:cNvPr id="0" name=""/>
        <dsp:cNvSpPr/>
      </dsp:nvSpPr>
      <dsp:spPr>
        <a:xfrm rot="5400000">
          <a:off x="4668631" y="621103"/>
          <a:ext cx="892078" cy="481380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kern="1200" dirty="0" smtClean="0"/>
            <a:t>Увођење у тему; Избор активности; Примена знања.</a:t>
          </a:r>
          <a:endParaRPr lang="sr-Latn-CS" sz="2000" kern="1200" dirty="0"/>
        </a:p>
      </dsp:txBody>
      <dsp:txXfrm rot="-5400000">
        <a:off x="2707766" y="2625516"/>
        <a:ext cx="4770260" cy="804982"/>
      </dsp:txXfrm>
    </dsp:sp>
    <dsp:sp modelId="{88D20439-492B-4FBA-8E5E-259FF243E977}">
      <dsp:nvSpPr>
        <dsp:cNvPr id="0" name=""/>
        <dsp:cNvSpPr/>
      </dsp:nvSpPr>
      <dsp:spPr>
        <a:xfrm>
          <a:off x="0" y="2470457"/>
          <a:ext cx="2707767" cy="11150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Планирање активности </a:t>
          </a:r>
          <a:endParaRPr lang="sr-Latn-CS" sz="2300" kern="1200" dirty="0"/>
        </a:p>
      </dsp:txBody>
      <dsp:txXfrm>
        <a:off x="54435" y="2524892"/>
        <a:ext cx="2598897" cy="1006228"/>
      </dsp:txXfrm>
    </dsp:sp>
    <dsp:sp modelId="{0D88CD92-4E78-4FFC-88A4-2ECBE0BDE5C1}">
      <dsp:nvSpPr>
        <dsp:cNvPr id="0" name=""/>
        <dsp:cNvSpPr/>
      </dsp:nvSpPr>
      <dsp:spPr>
        <a:xfrm rot="5400000">
          <a:off x="4668631" y="1791956"/>
          <a:ext cx="892078" cy="481380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2000" kern="1200" dirty="0" smtClean="0"/>
            <a:t>Рефлексија, праћење ученичког разумевања, вредновање.</a:t>
          </a:r>
          <a:endParaRPr lang="sr-Latn-CS" sz="2000" kern="1200" dirty="0"/>
        </a:p>
      </dsp:txBody>
      <dsp:txXfrm rot="-5400000">
        <a:off x="2707766" y="3796369"/>
        <a:ext cx="4770260" cy="804982"/>
      </dsp:txXfrm>
    </dsp:sp>
    <dsp:sp modelId="{A955B60F-B533-40CA-B0DC-7CAAF5156BEB}">
      <dsp:nvSpPr>
        <dsp:cNvPr id="0" name=""/>
        <dsp:cNvSpPr/>
      </dsp:nvSpPr>
      <dsp:spPr>
        <a:xfrm>
          <a:off x="0" y="3641311"/>
          <a:ext cx="2707767" cy="11150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Планирање повратне информације</a:t>
          </a:r>
          <a:endParaRPr lang="sr-Latn-CS" sz="2300" kern="1200" dirty="0"/>
        </a:p>
      </dsp:txBody>
      <dsp:txXfrm>
        <a:off x="54435" y="3695746"/>
        <a:ext cx="2598897" cy="1006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368B9-BC97-4DC9-8F95-9AEF722355EF}" type="datetimeFigureOut">
              <a:rPr lang="sr-Latn-CS" smtClean="0"/>
              <a:pPr/>
              <a:t>19.4.2019.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90BE8-3542-41D0-9136-F4C1F7DF0D30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3409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90BE8-3542-41D0-9136-F4C1F7DF0D30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7000924" cy="1357322"/>
          </a:xfrm>
        </p:spPr>
        <p:txBody>
          <a:bodyPr/>
          <a:lstStyle/>
          <a:p>
            <a:r>
              <a:rPr lang="sr-Cyrl-CS" dirty="0" smtClean="0"/>
              <a:t>ИНТЕГРИСАНИ КУРИКУЛУМ –Тематско планирање наставе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00100" y="3714752"/>
            <a:ext cx="6511131" cy="329259"/>
          </a:xfrm>
        </p:spPr>
        <p:txBody>
          <a:bodyPr/>
          <a:lstStyle/>
          <a:p>
            <a:r>
              <a:rPr lang="sr-Cyrl-CS" dirty="0" smtClean="0"/>
              <a:t>Доц. Др Душан ристановић</a:t>
            </a:r>
            <a:endParaRPr lang="sr-Latn-C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46" y="3643314"/>
            <a:ext cx="3049585" cy="300037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7526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Нивои интеграције курикулума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339500"/>
              </p:ext>
            </p:extLst>
          </p:nvPr>
        </p:nvGraphicFramePr>
        <p:xfrm>
          <a:off x="822325" y="1100138"/>
          <a:ext cx="7521576" cy="5125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7427"/>
                <a:gridCol w="1944216"/>
                <a:gridCol w="2016224"/>
                <a:gridCol w="2043709"/>
              </a:tblGrid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Приступи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Мулти-дисциплинарни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Интер-дисциплинарни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Транс-дисциплинанри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Органи-зација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Кроз</a:t>
                      </a:r>
                      <a:r>
                        <a:rPr lang="sr-Cyrl-RS" baseline="0" dirty="0" smtClean="0"/>
                        <a:t> структуру појединачних дисциплина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Кроз социјалну интеракцију и међупредметну конструкцију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Кроз међусобно повезана знања из стварног живота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Концепт учења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Подстиче</a:t>
                      </a:r>
                      <a:r>
                        <a:rPr lang="sr-Cyrl-RS" baseline="0" dirty="0" smtClean="0"/>
                        <a:t> контакт између дисциплина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Повезује дисциплине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Надилази дисциплине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Интеграција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Блага/умерена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Средња/интензивна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Промена парадигме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Резултати учења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Знати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Чинити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Бити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4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 smtClean="0"/>
              <a:t>Поређење приступа интеграцији курикулума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018161"/>
              </p:ext>
            </p:extLst>
          </p:nvPr>
        </p:nvGraphicFramePr>
        <p:xfrm>
          <a:off x="822325" y="1100138"/>
          <a:ext cx="7521576" cy="51788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17427"/>
                <a:gridCol w="1944216"/>
                <a:gridCol w="2179539"/>
                <a:gridCol w="1880394"/>
              </a:tblGrid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Приступи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Мулти-</a:t>
                      </a:r>
                    </a:p>
                    <a:p>
                      <a:pPr algn="ctr"/>
                      <a:r>
                        <a:rPr lang="sr-Cyrl-RS" sz="1400" dirty="0" smtClean="0"/>
                        <a:t>дисциплинарни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Интер-</a:t>
                      </a:r>
                    </a:p>
                    <a:p>
                      <a:pPr algn="ctr"/>
                      <a:r>
                        <a:rPr lang="sr-Cyrl-RS" sz="1400" dirty="0" smtClean="0"/>
                        <a:t>дисциплинарни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Транс-</a:t>
                      </a:r>
                    </a:p>
                    <a:p>
                      <a:pPr algn="ctr"/>
                      <a:r>
                        <a:rPr lang="sr-Cyrl-RS" sz="1400" dirty="0" smtClean="0"/>
                        <a:t>дисциплинанри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Организација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Стандарди дисциплина</a:t>
                      </a:r>
                      <a:r>
                        <a:rPr lang="sr-Cyrl-RS" sz="1400" baseline="0" dirty="0" smtClean="0"/>
                        <a:t> организовани око једне теме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Интердисц.</a:t>
                      </a:r>
                      <a:r>
                        <a:rPr lang="sr-Cyrl-RS" sz="1400" baseline="0" dirty="0" smtClean="0"/>
                        <a:t> вештине и коцепти уграђени у дисциплинарне стандарде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Контекст стварног живота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Концепција знања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Знање развијено кроз структуру једне дисциплине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Дисциплине повезане заједничким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Знање је повезано и зависно једно од другог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Улога дисциплина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Дисциплине су издвојене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Нагласак је на интердисц.</a:t>
                      </a:r>
                      <a:r>
                        <a:rPr lang="sr-Cyrl-RS" sz="1400" baseline="0" dirty="0" smtClean="0"/>
                        <a:t> вештинама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Контекст стварног живота је најважнији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Улога наставника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Пружа подршку</a:t>
                      </a:r>
                    </a:p>
                    <a:p>
                      <a:pPr algn="ctr"/>
                      <a:r>
                        <a:rPr lang="sr-Cyrl-RS" sz="1400" dirty="0" smtClean="0"/>
                        <a:t>Стручњак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Пружа подршку</a:t>
                      </a:r>
                    </a:p>
                    <a:p>
                      <a:pPr algn="ctr"/>
                      <a:r>
                        <a:rPr lang="sr-Cyrl-RS" sz="1400" dirty="0" smtClean="0"/>
                        <a:t>Стручњак</a:t>
                      </a:r>
                      <a:r>
                        <a:rPr lang="sr-Cyrl-R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Сарадник у планирању и учењу</a:t>
                      </a:r>
                      <a:endParaRPr lang="en-US" sz="1400" dirty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Процена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Заснована на дисциплини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/>
                        <a:t>Нагласак је на интердисц.</a:t>
                      </a:r>
                      <a:r>
                        <a:rPr lang="sr-Cyrl-RS" sz="1400" baseline="0" dirty="0" smtClean="0"/>
                        <a:t> вештинама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400" dirty="0" smtClean="0"/>
                        <a:t>Нагласак је на интердисц. вештинама</a:t>
                      </a:r>
                      <a:endParaRPr lang="en-US" sz="1400" dirty="0" smtClean="0"/>
                    </a:p>
                  </a:txBody>
                  <a:tcPr/>
                </a:tc>
              </a:tr>
              <a:tr h="69273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Интеграција</a:t>
                      </a:r>
                      <a:r>
                        <a:rPr lang="sr-Cyrl-R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Дсициплинарни стандарди и поступци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Интердисциплинарна веза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/>
                        <a:t>Ученичка питања и интересовања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2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Интердисциплинарни приступ настави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1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Интердисциплинарни приступ настави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Неопходност интердисциплинарног приступа</a:t>
            </a:r>
            <a:endParaRPr lang="sr-Latn-C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947889"/>
              </p:ext>
            </p:extLst>
          </p:nvPr>
        </p:nvGraphicFramePr>
        <p:xfrm>
          <a:off x="822325" y="1100138"/>
          <a:ext cx="7521575" cy="5137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Корелација – слаба тачка наставе</a:t>
            </a:r>
            <a:endParaRPr lang="sr-Latn-C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472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Место и улога дисциплинарне наставе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71512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Интердисциплинанри приступ настави не треба потпуно да потисне дисциплинарно размишљање ученика јер су знања у науци најбоље сређена по дисциплинама и имају своју логику и структуру.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Циљ дисциплинарног приступа је и развијање логичког и апстрактног мишљења улажењем у логику предмета, садржаја предмета и специфичног језика.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Унутрашња логика предмета олакшава разумевање и памћење појава које једна из друге у датом систему логично произлазе.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Међутим, унутрашња формално уређена логичка структура дисциплине/предмета често чини знање апстрактним, удаљеним од живота, за децу неприступачним и некорисним, што демотивише ученике, нарочито на млађем школском узрасту.</a:t>
            </a:r>
            <a:endParaRPr lang="sr-Latn-C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Тематско планирање наставе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Кораци у тематском планирању наставе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757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Избор теме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43016"/>
          </a:xfrm>
        </p:spPr>
        <p:txBody>
          <a:bodyPr>
            <a:normAutofit/>
          </a:bodyPr>
          <a:lstStyle/>
          <a:p>
            <a:r>
              <a:rPr lang="sr-Cyrl-CS" sz="2000" dirty="0" smtClean="0"/>
              <a:t>Приликом избора теме потребно је водити рачуна о: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Циљевима и исходима;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Потребним предзнањима за проучавање теме;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Доприносу теме развоју система знања из различитих предмета;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Постојању могућности за активно учење;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Подстицању интеракције између наставника;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Могућностима рада ученика у мањим и/или већим групама;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Постојању потребних ресурса за реализацију теме;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Пружању могућности учења изван учионице;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Укључивању родитеља и других људи у реализацију теме;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Мотивацији ученика за тему;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Временској артикулацији.</a:t>
            </a:r>
            <a:endParaRPr lang="sr-Latn-C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Различита одређења појма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86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0" dirty="0"/>
              <a:t>Покушаји повезивања учениковог процеса учења из различитих дисциплина у </a:t>
            </a:r>
            <a:r>
              <a:rPr lang="ru-RU" sz="1800" b="0" dirty="0" smtClean="0"/>
              <a:t> целину </a:t>
            </a:r>
            <a:r>
              <a:rPr lang="ru-RU" sz="1800" b="0" dirty="0"/>
              <a:t>која објашњава неку појаву, појам, средишњу мисао или тему називају се </a:t>
            </a:r>
            <a:r>
              <a:rPr lang="ru-RU" sz="1800" b="0" dirty="0" smtClean="0"/>
              <a:t>различитим </a:t>
            </a:r>
            <a:r>
              <a:rPr lang="ru-RU" sz="1800" b="0" dirty="0"/>
              <a:t>именима, која углавном имају исто или слично </a:t>
            </a:r>
            <a:r>
              <a:rPr lang="ru-RU" sz="1800" b="0" dirty="0" smtClean="0"/>
              <a:t>значење. То </a:t>
            </a:r>
            <a:r>
              <a:rPr lang="ru-RU" sz="1800" b="0" dirty="0"/>
              <a:t>су:</a:t>
            </a:r>
          </a:p>
          <a:p>
            <a:r>
              <a:rPr lang="ru-RU" sz="1800" b="0" dirty="0" smtClean="0"/>
              <a:t>- интегрисано поучавање</a:t>
            </a:r>
            <a:endParaRPr lang="ru-RU" sz="1800" b="0" dirty="0"/>
          </a:p>
          <a:p>
            <a:r>
              <a:rPr lang="ru-RU" sz="1800" b="0" dirty="0" smtClean="0"/>
              <a:t>- интердисциплинарно </a:t>
            </a:r>
            <a:r>
              <a:rPr lang="ru-RU" sz="1800" b="0" dirty="0"/>
              <a:t>поучавање</a:t>
            </a:r>
          </a:p>
          <a:p>
            <a:r>
              <a:rPr lang="ru-RU" sz="1800" b="0" dirty="0" smtClean="0"/>
              <a:t>- интегративно </a:t>
            </a:r>
            <a:r>
              <a:rPr lang="ru-RU" sz="1800" b="0" dirty="0"/>
              <a:t>поучавање</a:t>
            </a:r>
          </a:p>
          <a:p>
            <a:r>
              <a:rPr lang="ru-RU" sz="1800" b="0" dirty="0" smtClean="0"/>
              <a:t>- холистичко </a:t>
            </a:r>
            <a:r>
              <a:rPr lang="ru-RU" sz="1800" b="0" dirty="0"/>
              <a:t>(целовито) поучавање</a:t>
            </a:r>
          </a:p>
          <a:p>
            <a:r>
              <a:rPr lang="ru-RU" sz="1800" b="0" dirty="0" smtClean="0"/>
              <a:t>- интегрисани </a:t>
            </a:r>
            <a:r>
              <a:rPr lang="ru-RU" sz="1800" b="0" dirty="0"/>
              <a:t>курикулум</a:t>
            </a:r>
          </a:p>
          <a:p>
            <a:r>
              <a:rPr lang="ru-RU" sz="1800" b="0" dirty="0" smtClean="0"/>
              <a:t>- интердисциплинарни </a:t>
            </a:r>
            <a:r>
              <a:rPr lang="ru-RU" sz="1800" b="0" dirty="0"/>
              <a:t>курикулум</a:t>
            </a:r>
          </a:p>
          <a:p>
            <a:r>
              <a:rPr lang="ru-RU" sz="1800" b="0" dirty="0" smtClean="0"/>
              <a:t>- мултидисциплинирани </a:t>
            </a:r>
            <a:r>
              <a:rPr lang="ru-RU" sz="1800" b="0" dirty="0"/>
              <a:t>курикулум</a:t>
            </a:r>
          </a:p>
          <a:p>
            <a:r>
              <a:rPr lang="ru-RU" sz="1800" b="0" dirty="0" smtClean="0"/>
              <a:t>- интегрисане </a:t>
            </a:r>
            <a:r>
              <a:rPr lang="ru-RU" sz="1800" b="0" dirty="0"/>
              <a:t>тематске јединице</a:t>
            </a:r>
          </a:p>
          <a:p>
            <a:r>
              <a:rPr lang="ru-RU" sz="1800" b="0" dirty="0" smtClean="0"/>
              <a:t>- интердисциплиниране </a:t>
            </a:r>
            <a:r>
              <a:rPr lang="ru-RU" sz="1800" b="0" dirty="0"/>
              <a:t>тематске </a:t>
            </a:r>
            <a:r>
              <a:rPr lang="ru-RU" sz="1800" b="0" dirty="0" smtClean="0"/>
              <a:t>јединице</a:t>
            </a:r>
          </a:p>
          <a:p>
            <a:r>
              <a:rPr lang="ru-RU" sz="1800" b="0" dirty="0" smtClean="0"/>
              <a:t>- тематско (интердисциплинарно) планирање, итд.</a:t>
            </a:r>
            <a:endParaRPr lang="ru-RU" sz="18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03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2000" dirty="0">
                <a:latin typeface="Cambria" pitchFamily="18" charset="0"/>
                <a:ea typeface="Cambria" pitchFamily="18" charset="0"/>
              </a:rPr>
              <a:t>ОПЕРАТИВНИ ПЛАН РАДА НАСТАВНИКА </a:t>
            </a:r>
            <a:r>
              <a:rPr lang="sr-Cyrl-CS" sz="2000" b="1" dirty="0">
                <a:latin typeface="Cambria" pitchFamily="18" charset="0"/>
                <a:ea typeface="Cambria" pitchFamily="18" charset="0"/>
              </a:rPr>
              <a:t/>
            </a:r>
            <a:br>
              <a:rPr lang="sr-Cyrl-CS" sz="2000" b="1" dirty="0">
                <a:latin typeface="Cambria" pitchFamily="18" charset="0"/>
                <a:ea typeface="Cambria" pitchFamily="18" charset="0"/>
              </a:rPr>
            </a:br>
            <a:r>
              <a:rPr lang="sr-Cyrl-CS" sz="2000" dirty="0">
                <a:latin typeface="Cambria" pitchFamily="18" charset="0"/>
                <a:ea typeface="Cambria" pitchFamily="18" charset="0"/>
              </a:rPr>
              <a:t>(тематска интердисциплинарна настава)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97478"/>
              </p:ext>
            </p:extLst>
          </p:nvPr>
        </p:nvGraphicFramePr>
        <p:xfrm>
          <a:off x="0" y="1219201"/>
          <a:ext cx="9144001" cy="56387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385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85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80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351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368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3685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6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Тема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седмице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Сналажење у времену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Циљ недеље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Оспособљавање  ученика за примену временских одредница и сналажење у времену.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924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Теме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дана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Понедељак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Уторак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Среда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Четвртак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Петак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75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Дан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Сналажење током дана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Седмица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Сналажење током седмице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Сналажење у времену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68101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Настав</a:t>
                      </a:r>
                      <a:r>
                        <a:rPr lang="sr-Cyrl-R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ни</a:t>
                      </a:r>
                      <a:r>
                        <a:rPr lang="sr-Cyrl-C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садржај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СЈ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МАТ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СОН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sr-Cyrl-R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ЛК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</a:t>
                      </a:r>
                      <a:r>
                        <a:rPr lang="sr-Cyrl-R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Линија (крива, права, затворена, отворена)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Облици (круг, правоугаоник, квадрат)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Бројеви прве десетице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Претходник, следбеник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Редни бројеви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Приказивање бројева помоћу тачака на бројевној правој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Бројеви прве десетице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Приказивање бројева помоћу тачака на бројевној правој </a:t>
                      </a: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Претходник, следбеник 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Бројеви прве десетице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Редни бројеви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Приказивање бројева помоћу тачака на бројевној правој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9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Дан и делови дана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Временске одреднице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пре, сада, после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Дани у седмици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Временске одреднице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јуче, данас, сутра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Дан, седмица,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Временске одреднице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9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Разноврсни текстови који садрже речи делова дана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Дневни планови и распореди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Разноврсни текстови који садрже речи дана у седмици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Недељни планови и распореди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Песма „Седмица“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999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Промена осветљености у току дана</a:t>
                      </a: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(обданица и ноћ)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Стрип (Мој радни дан)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Стрип (Радни и нерадни дан)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Стрип (Дани у седмици)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Одељенска изложба радова и стрипова постављена редоследом како су настајали током седмице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49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Игра „Дан-ноћ“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Вежбе обликовања за различита доба дана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Ритмичка игра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„Седмица“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Ритмичка игра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„Седмица“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Ритмичка игра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„Седмица“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019" marR="590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1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000" dirty="0" smtClean="0">
                <a:latin typeface="Cambria" pitchFamily="18" charset="0"/>
                <a:ea typeface="Cambria" pitchFamily="18" charset="0"/>
              </a:rPr>
              <a:t>дневни</a:t>
            </a:r>
            <a:r>
              <a:rPr lang="sr-Cyrl-CS" sz="20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sr-Cyrl-CS" sz="2000" dirty="0">
                <a:latin typeface="Cambria" pitchFamily="18" charset="0"/>
                <a:ea typeface="Cambria" pitchFamily="18" charset="0"/>
              </a:rPr>
              <a:t>ПЛАН РАДА НАСТАВНИКА </a:t>
            </a:r>
            <a:r>
              <a:rPr lang="sr-Cyrl-CS" sz="2000" b="1" dirty="0">
                <a:latin typeface="Cambria" pitchFamily="18" charset="0"/>
                <a:ea typeface="Cambria" pitchFamily="18" charset="0"/>
              </a:rPr>
              <a:t/>
            </a:r>
            <a:br>
              <a:rPr lang="sr-Cyrl-CS" sz="2000" b="1" dirty="0">
                <a:latin typeface="Cambria" pitchFamily="18" charset="0"/>
                <a:ea typeface="Cambria" pitchFamily="18" charset="0"/>
              </a:rPr>
            </a:br>
            <a:r>
              <a:rPr lang="sr-Cyrl-CS" sz="2000" dirty="0">
                <a:latin typeface="Cambria" pitchFamily="18" charset="0"/>
                <a:ea typeface="Cambria" pitchFamily="18" charset="0"/>
              </a:rPr>
              <a:t>(тематска интердисциплинарна настава)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29635"/>
              </p:ext>
            </p:extLst>
          </p:nvPr>
        </p:nvGraphicFramePr>
        <p:xfrm>
          <a:off x="467545" y="971055"/>
          <a:ext cx="8352927" cy="555148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08112"/>
                <a:gridCol w="2880320"/>
                <a:gridCol w="4464495"/>
              </a:tblGrid>
              <a:tr h="366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Наставни садржај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Тема дана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effectLst/>
                          <a:latin typeface="Cambria" pitchFamily="18" charset="0"/>
                          <a:ea typeface="Cambria" pitchFamily="18" charset="0"/>
                        </a:rPr>
                        <a:t>Исходи</a:t>
                      </a:r>
                      <a:endParaRPr lang="en-US" sz="120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/>
                </a:tc>
              </a:tr>
              <a:tr h="189170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  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М</a:t>
                      </a:r>
                      <a:r>
                        <a:rPr lang="sr-Latn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AT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СОН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СЈ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ЛК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ФЗВ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МК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Дан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По завршетку разреда ученик ће бити у стању да: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/>
                </a:tc>
              </a:tr>
              <a:tr h="945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Линија (крива, права, затворена, отворена)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Облици (круг, правоугаоник, квадрат) 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 anchor="ctr"/>
                </a:tc>
                <a:tc rowSpan="5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−"/>
                      </a:pPr>
                      <a:r>
                        <a:rPr lang="sr-Cyrl-RS" sz="1200" u="none" strike="noStrike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уочи и именује</a:t>
                      </a:r>
                      <a:r>
                        <a:rPr lang="ru-RU" sz="1200" u="none" strike="noStrike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 геометријске облике предмета из непосредне околине; </a:t>
                      </a:r>
                      <a:endParaRPr lang="en-US" sz="1200" u="none" strike="noStrike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−"/>
                      </a:pPr>
                      <a:r>
                        <a:rPr lang="ru-RU" sz="1200" u="none" strike="noStrike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именује геометријска тела и фигуре;</a:t>
                      </a:r>
                      <a:endParaRPr lang="en-US" sz="1200" u="none" strike="noStrike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−"/>
                      </a:pPr>
                      <a:r>
                        <a:rPr lang="ru-RU" sz="1200" u="none" strike="noStrike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разликује: криву, праву, изломљену, затворену и отворену линију;</a:t>
                      </a:r>
                      <a:endParaRPr lang="en-US" sz="1200" u="none" strike="noStrike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Char char="−"/>
                      </a:pPr>
                      <a:r>
                        <a:rPr lang="sr-Cyrl-RS" sz="1200" u="none" strike="noStrike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одреди време својих активности помоћу временских одредница: делови дана, обданица и ноћ, дани у недељи, пре, сада, после, јуче, данас, сутра, прекјуче, прекосутра;</a:t>
                      </a:r>
                      <a:endParaRPr lang="en-US" sz="1200" u="none" strike="noStrike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"/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разуме оно што прочита</a:t>
                      </a:r>
                      <a:r>
                        <a:rPr lang="sr-Latn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; 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"/>
                      </a:pPr>
                      <a:r>
                        <a:rPr lang="ru-RU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пронађе информације експлицитно изнете у тексту</a:t>
                      </a:r>
                      <a:r>
                        <a:rPr lang="sr-Latn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;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"/>
                      </a:pPr>
                      <a:r>
                        <a:rPr lang="ru-RU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учтиво учествује у вођеном и слободном разговору;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600"/>
                        </a:spcAft>
                        <a:buFont typeface="Symbol"/>
                        <a:buChar char=""/>
                      </a:pPr>
                      <a:r>
                        <a:rPr lang="ru-RU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пажљиво и културно слуша саговорнике;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400"/>
                        <a:buFont typeface="Times New Roman"/>
                        <a:buChar char="–"/>
                      </a:pPr>
                      <a:r>
                        <a:rPr lang="ru-RU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преведе  једноставне појмове </a:t>
                      </a:r>
                      <a:r>
                        <a:rPr lang="sr-Cyrl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и информације у ликовни рад;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SzPts val="1400"/>
                        <a:buFont typeface="Times New Roman"/>
                        <a:buChar char="–"/>
                      </a:pPr>
                      <a:r>
                        <a:rPr lang="ru-RU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изрази, материјалом и техником по избору, своје замисли, доживљаје, утиске, сећања и опажања;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"/>
                      </a:pPr>
                      <a:r>
                        <a:rPr lang="en-US" sz="12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поштује</a:t>
                      </a:r>
                      <a:r>
                        <a:rPr lang="en-U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правила</a:t>
                      </a:r>
                      <a:r>
                        <a:rPr lang="en-U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игре</a:t>
                      </a:r>
                      <a:r>
                        <a:rPr lang="sr-Cyrl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;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/>
                        <a:buChar char=""/>
                      </a:pPr>
                      <a:r>
                        <a:rPr lang="en-US" sz="12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прихвати</a:t>
                      </a:r>
                      <a:r>
                        <a:rPr lang="en-U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сопствену</a:t>
                      </a:r>
                      <a:r>
                        <a:rPr lang="en-U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победу</a:t>
                      </a:r>
                      <a:r>
                        <a:rPr lang="en-U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 и </a:t>
                      </a:r>
                      <a:r>
                        <a:rPr lang="en-US" sz="1200" dirty="0" err="1">
                          <a:effectLst/>
                          <a:latin typeface="Cambria" pitchFamily="18" charset="0"/>
                          <a:ea typeface="Cambria" pitchFamily="18" charset="0"/>
                        </a:rPr>
                        <a:t>пораз</a:t>
                      </a:r>
                      <a:r>
                        <a:rPr lang="sr-Cyrl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/>
                </a:tc>
              </a:tr>
              <a:tr h="567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Дан и делови дана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Разноврсни текстови који садрже речи делова дана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7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Промена осветљености у току дана</a:t>
                      </a: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 (Обданица и ноћ)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3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  <a:latin typeface="Cambria" pitchFamily="18" charset="0"/>
                          <a:ea typeface="Cambria" pitchFamily="18" charset="0"/>
                        </a:rPr>
                        <a:t>Игра „Дан-ноћ“</a:t>
                      </a:r>
                      <a:endParaRPr lang="en-US" sz="1200" dirty="0">
                        <a:effectLst/>
                        <a:latin typeface="Cambria" pitchFamily="18" charset="0"/>
                        <a:ea typeface="Cambria" pitchFamily="18" charset="0"/>
                        <a:cs typeface="Times New Roman"/>
                      </a:endParaRPr>
                    </a:p>
                  </a:txBody>
                  <a:tcPr marL="39493" marR="39493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474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Активности – тимска настава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57132"/>
          </a:xfrm>
        </p:spPr>
        <p:txBody>
          <a:bodyPr>
            <a:normAutofit/>
          </a:bodyPr>
          <a:lstStyle/>
          <a:p>
            <a:pPr marL="0" indent="0"/>
            <a:r>
              <a:rPr lang="sr-Cyrl-CS" sz="2400" dirty="0" smtClean="0"/>
              <a:t>Тимска настава се односи на персоналну интеграцију наставника у извођењу заједнички планираног курикулума, са одређеном групом ученика.</a:t>
            </a:r>
          </a:p>
          <a:p>
            <a:pPr marL="0" indent="0"/>
            <a:r>
              <a:rPr lang="sr-Cyrl-CS" sz="2400" b="0" dirty="0" smtClean="0"/>
              <a:t>Основна карактеристика тимске наставе је заједнички, сараднички рад наставника.</a:t>
            </a:r>
          </a:p>
          <a:p>
            <a:pPr marL="0" indent="0"/>
            <a:r>
              <a:rPr lang="sr-Cyrl-CS" sz="2400" b="0" dirty="0" smtClean="0"/>
              <a:t>У оквиру тимске наставе, тим чине наставници који заједно раде, посматрајући се међусобно, делећи одговорност и помажући једни другима, комбинујући своје могућности и компетенције.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Активности – тимска настава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28636"/>
          </a:xfrm>
        </p:spPr>
        <p:txBody>
          <a:bodyPr>
            <a:noAutofit/>
          </a:bodyPr>
          <a:lstStyle/>
          <a:p>
            <a:pPr marL="0" indent="0"/>
            <a:r>
              <a:rPr lang="sr-Cyrl-CS" sz="2000" dirty="0" smtClean="0"/>
              <a:t>А – модел: </a:t>
            </a:r>
            <a:r>
              <a:rPr lang="sr-Cyrl-CS" sz="2000" b="0" dirty="0" smtClean="0"/>
              <a:t>наставници су заједнички одговорни за планирање, реализацију и вредновање. Они учествују у заједничкој наставној активности са ученицима истог одељења, дискутују и објашњавају специфичне теме са различитих аспеката.</a:t>
            </a:r>
          </a:p>
          <a:p>
            <a:pPr marL="0" indent="0"/>
            <a:r>
              <a:rPr lang="sr-Cyrl-CS" sz="2000" dirty="0" smtClean="0"/>
              <a:t>Б – модел: </a:t>
            </a:r>
            <a:r>
              <a:rPr lang="sr-Cyrl-CS" sz="2000" b="0" dirty="0" smtClean="0"/>
              <a:t>наставници су заједнички одговорни за планирање и вредновање, а реализација наставних садржаја је подељена. Чланови тима нису истовремено у интеракцији са ученицима, већ се смењују.</a:t>
            </a:r>
          </a:p>
          <a:p>
            <a:pPr marL="0" indent="0"/>
            <a:r>
              <a:rPr lang="sr-Cyrl-CS" sz="2000" dirty="0" smtClean="0"/>
              <a:t>В – модел: </a:t>
            </a:r>
            <a:r>
              <a:rPr lang="sr-Cyrl-CS" sz="2000" b="0" dirty="0" smtClean="0"/>
              <a:t>хијерархијска структура тима, један анставник је руководилац, а остали су помоћници који припремају наставне материјале.</a:t>
            </a:r>
          </a:p>
          <a:p>
            <a:pPr marL="0" indent="0"/>
            <a:r>
              <a:rPr lang="sr-Cyrl-CS" sz="2000" dirty="0" smtClean="0"/>
              <a:t>Г – модел: </a:t>
            </a:r>
            <a:r>
              <a:rPr lang="sr-Cyrl-CS" sz="2000" b="0" dirty="0" smtClean="0"/>
              <a:t>наставници групно планирају, а индивидуално реализују и вреднују наставу.</a:t>
            </a:r>
            <a:endParaRPr lang="sr-Latn-CS" sz="2000" dirty="0" smtClean="0"/>
          </a:p>
          <a:p>
            <a:endParaRPr lang="sr-Latn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Предности тематског планирања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Акценат на стицању и развијању виших нивоа знања - разумевање и примена насупрот памћењу и репродуковању;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Слабљење ригидних граница између наставних предмета;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Усмеравање пажње на повезаност различитих наука, уметности и технологије;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Настојање да се наука представи као социјални подухват који снажно утиче и накоји утичу људско мишљење и активности.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Тешкоће у примени тематског планирања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Ученици и наставници нису навикнути на овакав начин рада;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Захтева већу припрему и ученика и наставника;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Недостатак адекватних дидактичких материјала и извора знања (уџбеници су дисциплинарно конципирани);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400" dirty="0" smtClean="0"/>
              <a:t>Тешко уклапање у организацију наставног дана и недеље (распоред часова)...</a:t>
            </a:r>
            <a:endParaRPr lang="sr-Latn-C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литература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Latn-RS" dirty="0"/>
              <a:t>Buljubašić-Kuzmanović, V. (2014): Integrirani kurikulum u funkciji razvoja pedagoških kompetencija, </a:t>
            </a:r>
            <a:r>
              <a:rPr lang="sr-Latn-RS" i="1" dirty="0"/>
              <a:t>Pedagogijska istraživanja, </a:t>
            </a:r>
            <a:r>
              <a:rPr lang="sr-Latn-RS" dirty="0"/>
              <a:t>11 (1), 95-109</a:t>
            </a:r>
            <a:endParaRPr lang="en-US"/>
          </a:p>
          <a:p>
            <a:r>
              <a:rPr lang="sr-Cyrl-CS" smtClean="0"/>
              <a:t>Јасмина </a:t>
            </a:r>
            <a:r>
              <a:rPr lang="sr-Cyrl-CS" dirty="0" smtClean="0"/>
              <a:t>Шефер (2005). </a:t>
            </a:r>
            <a:r>
              <a:rPr lang="sr-Cyrl-CS" i="1" dirty="0" smtClean="0"/>
              <a:t>Креативне активности у тематској настави</a:t>
            </a:r>
            <a:r>
              <a:rPr lang="sr-Cyrl-CS" dirty="0" smtClean="0"/>
              <a:t>. Београд: Институт за педагошка истраживања</a:t>
            </a:r>
          </a:p>
          <a:p>
            <a:r>
              <a:rPr lang="sr-Cyrl-CS" dirty="0" smtClean="0"/>
              <a:t>Јасмина Шефер (2008). </a:t>
            </a:r>
            <a:r>
              <a:rPr lang="sr-Cyrl-CS" i="1" dirty="0" smtClean="0"/>
              <a:t>Евалуација креативних активности у тематској настави</a:t>
            </a:r>
            <a:r>
              <a:rPr lang="sr-Cyrl-CS" dirty="0" smtClean="0"/>
              <a:t>. Београд: Институт за педагошка истраживања</a:t>
            </a:r>
          </a:p>
          <a:p>
            <a:r>
              <a:rPr lang="sr-Cyrl-CS" dirty="0" smtClean="0"/>
              <a:t>Јасмина Шефер (2012). </a:t>
            </a:r>
            <a:r>
              <a:rPr lang="sr-Cyrl-CS" i="1" dirty="0" smtClean="0"/>
              <a:t>Креативна настава у пракси: игра и истраживање</a:t>
            </a:r>
            <a:r>
              <a:rPr lang="sr-Cyrl-CS" dirty="0" smtClean="0"/>
              <a:t>. Београд: Институт за педагошка истраживања</a:t>
            </a:r>
          </a:p>
          <a:p>
            <a:r>
              <a:rPr lang="sr-Cyrl-CS" dirty="0" smtClean="0"/>
              <a:t>Младен и Нада Вилотијевић (2016). </a:t>
            </a:r>
            <a:r>
              <a:rPr lang="sr-Cyrl-CS" i="1" dirty="0" smtClean="0"/>
              <a:t>Модели развијајуће наставе </a:t>
            </a:r>
            <a:r>
              <a:rPr lang="sr-Latn-CS" i="1" dirty="0" smtClean="0"/>
              <a:t>I, II</a:t>
            </a:r>
            <a:r>
              <a:rPr lang="sr-Cyrl-CS" dirty="0" smtClean="0"/>
              <a:t>. Београд: Учитељски факултет</a:t>
            </a:r>
          </a:p>
          <a:p>
            <a:r>
              <a:rPr lang="sr-Latn-CS" dirty="0" smtClean="0"/>
              <a:t>Tanner, D, Tanner, L. (2007)</a:t>
            </a:r>
            <a:r>
              <a:rPr lang="sr-Cyrl-CS" dirty="0" smtClean="0"/>
              <a:t>.</a:t>
            </a:r>
            <a:r>
              <a:rPr lang="sr-Latn-CS" i="1" dirty="0" smtClean="0"/>
              <a:t>Curriculum development</a:t>
            </a:r>
            <a:r>
              <a:rPr lang="sr-Cyrl-CS" i="1" dirty="0" smtClean="0"/>
              <a:t>. </a:t>
            </a:r>
            <a:r>
              <a:rPr lang="sr-Latn-CS" dirty="0" smtClean="0"/>
              <a:t>Pearson</a:t>
            </a:r>
            <a:endParaRPr lang="en-US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је планирање у настави важно?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57264"/>
          </a:xfrm>
        </p:spPr>
        <p:txBody>
          <a:bodyPr/>
          <a:lstStyle/>
          <a:p>
            <a:pPr>
              <a:buAutoNum type="arabicPeriod"/>
            </a:pPr>
            <a:r>
              <a:rPr lang="sr-Cyrl-CS" sz="2000" b="0" dirty="0" smtClean="0"/>
              <a:t>Правилно планирање васпитно-образовног рада ће омогућити наставницима да буду добро организовани и фокусирани.</a:t>
            </a:r>
          </a:p>
          <a:p>
            <a:pPr>
              <a:buAutoNum type="arabicPeriod"/>
            </a:pPr>
            <a:r>
              <a:rPr lang="sr-Cyrl-CS" sz="2000" b="0" dirty="0" smtClean="0"/>
              <a:t>Приликом планирања интегришу се захтеви курикулума са карактеристикама ученика, предзнањима, могућностима и интересовањима, стварајући што више прилика за креативност, истраживање и осамостаљивање.</a:t>
            </a:r>
          </a:p>
          <a:p>
            <a:pPr>
              <a:buAutoNum type="arabicPeriod"/>
            </a:pPr>
            <a:r>
              <a:rPr lang="sr-Cyrl-CS" sz="2000" b="0" dirty="0" smtClean="0"/>
              <a:t>Планови треба да буду довољно флексибилни како би се мењали и прилагођавали по потреби.</a:t>
            </a:r>
          </a:p>
          <a:p>
            <a:pPr>
              <a:buAutoNum type="arabicPeriod"/>
            </a:pPr>
            <a:r>
              <a:rPr lang="sr-Cyrl-CS" sz="2000" b="0" dirty="0" smtClean="0"/>
              <a:t>Планирање захтева сталну рефлексију, како би се методе, садржаји и динамика рада прилагодили развоју и учењу детета.</a:t>
            </a:r>
          </a:p>
          <a:p>
            <a:pPr>
              <a:buAutoNum type="arabicPeriod"/>
            </a:pPr>
            <a:r>
              <a:rPr lang="sr-Cyrl-CS" sz="2000" b="0" dirty="0" smtClean="0"/>
              <a:t>Процес планирања спада у најкомплексније захтеве наставника, па зато многи наставници планирају у тиму како би заједнички дошли до најбољих идеја.</a:t>
            </a:r>
          </a:p>
          <a:p>
            <a:pPr>
              <a:buAutoNum type="arabicPeriod"/>
            </a:pPr>
            <a:endParaRPr lang="sr-Latn-CS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тематско планирање?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971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тематско планирање?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85892"/>
          </a:xfrm>
        </p:spPr>
        <p:txBody>
          <a:bodyPr>
            <a:noAutofit/>
          </a:bodyPr>
          <a:lstStyle/>
          <a:p>
            <a:r>
              <a:rPr lang="sr-Cyrl-CS" sz="1800" dirty="0" smtClean="0"/>
              <a:t>Актуелни приступ у свету.</a:t>
            </a:r>
          </a:p>
          <a:p>
            <a:r>
              <a:rPr lang="sr-Cyrl-CS" sz="1800" b="0" dirty="0" smtClean="0"/>
              <a:t>Финска укида школске предмете и прелази на интердисциплинарно учење?</a:t>
            </a:r>
          </a:p>
          <a:p>
            <a:pPr marL="0" indent="0"/>
            <a:r>
              <a:rPr lang="sr-Cyrl-CS" sz="1800" b="0" dirty="0" smtClean="0"/>
              <a:t>У Енглеској, тематска настава и интегрисани садржај постају све значајнији елементи у планирању и осмишљавању часова. Ученици између 11 и 14 година похађају наставу из различитих интегрисаних предмета који уједињују и истражују идеје које потичу из различитих дисциплина. </a:t>
            </a:r>
          </a:p>
          <a:p>
            <a:pPr marL="0" indent="0"/>
            <a:r>
              <a:rPr lang="sr-Cyrl-CS" sz="1800" b="0" dirty="0" smtClean="0"/>
              <a:t>У Русији  се тематска интеграција садржаја сматра једним од најперспективнијих начина којим се могу решити многи проблеми предметно подељене наставе. Основна јединица наставе је “блок часова” у којима се интегрисано реализују садржаји различитих предмета.</a:t>
            </a:r>
          </a:p>
          <a:p>
            <a:pPr marL="0" indent="0"/>
            <a:r>
              <a:rPr lang="sr-Cyrl-CS" sz="1800" b="0" dirty="0" smtClean="0"/>
              <a:t>У САД се примењује “интегрисани курикулум” који представља синтезу знања из различитих дисциплина, ослобађа се граница између традиционалних предмета и усмерен је на примену знања у реалном животу.</a:t>
            </a:r>
            <a:endParaRPr lang="sr-Latn-CS" sz="18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тематско планирање?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57264"/>
          </a:xfrm>
        </p:spPr>
        <p:txBody>
          <a:bodyPr>
            <a:normAutofit/>
          </a:bodyPr>
          <a:lstStyle/>
          <a:p>
            <a:pPr marL="0" indent="0"/>
            <a:r>
              <a:rPr lang="sr-Cyrl-CS" sz="2000" dirty="0" smtClean="0"/>
              <a:t>Стандарди компетенција за професију наставника и њиховог професионалног развоја.</a:t>
            </a:r>
          </a:p>
          <a:p>
            <a:pPr marL="0" indent="0"/>
            <a:r>
              <a:rPr lang="sr-Cyrl-CS" sz="2000" dirty="0" smtClean="0"/>
              <a:t>Компетенције за наставну област, предмет и методику наставе.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Познаје одговарајућу област и зна наставни план и програм предмета који реализује, као и </a:t>
            </a:r>
            <a:r>
              <a:rPr lang="sr-Cyrl-CS" sz="2000" dirty="0" smtClean="0"/>
              <a:t>његову корелацију са другим областима, односно предметима;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b="0" dirty="0" smtClean="0"/>
              <a:t>Планира и програмира садржаје наставе </a:t>
            </a:r>
            <a:r>
              <a:rPr lang="sr-Cyrl-CS" sz="2000" dirty="0" smtClean="0"/>
              <a:t>водећи рачуна о корелацији, како хоризонталној, тако и вертикалној;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dirty="0" smtClean="0"/>
              <a:t>Повезује и организује садржаје једног или више предмета у тематске целине</a:t>
            </a:r>
            <a:r>
              <a:rPr lang="sr-Cyrl-CS" sz="2000" b="0" dirty="0" smtClean="0"/>
              <a:t>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sz="2000" dirty="0" smtClean="0"/>
              <a:t>Континуирано прати и вреднује остврену хоризонталну и вертикалну повезаност садржаја.</a:t>
            </a:r>
            <a:endParaRPr lang="sr-Latn-C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Зашто тематско планирање?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28702"/>
          </a:xfrm>
        </p:spPr>
        <p:txBody>
          <a:bodyPr>
            <a:normAutofit/>
          </a:bodyPr>
          <a:lstStyle/>
          <a:p>
            <a:r>
              <a:rPr lang="sr-Cyrl-CS" dirty="0" smtClean="0"/>
              <a:t>Резултати научних истраживања: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Генерално гледано, резултати примене тематског приступа су повољни на свим узрастима и у свим областима;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Средњошколски ученици су статистички успешнији у разумевању наставних садржаја после годину дана интегрисане наставе;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Ученици имају позитивније ставове према школи, што се одражава и у понашању;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У стању су да се успешно баве комплексним задацима и воде дискусију о различитим мишљењима других, уз аргументацију сосптвених ставова и разумевање социјалног контекста;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Овај приступ показује ефикасност и када се ради о комбиновању разнородних дисциплина (нпр. математика и уметност);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CS" b="0" dirty="0" smtClean="0"/>
              <a:t>Сарадња између наставника и размена идеја једно је од најбољих искустава у вази са наставом. Сараднички приступ у планирању наставе који се користи у Јапану један је од битних разлога због ког њихови ученици постижу тако добре резултате на међународним тестирањима.</a:t>
            </a:r>
            <a:endParaRPr lang="sr-Latn-C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 smtClean="0"/>
              <a:t>МОДЕЛИ ПОВЕЗИВАЊА И ИНТЕГРАЦИЈЕ КУРИКУЛУМА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909721"/>
              </p:ext>
            </p:extLst>
          </p:nvPr>
        </p:nvGraphicFramePr>
        <p:xfrm>
          <a:off x="827584" y="1196752"/>
          <a:ext cx="7521576" cy="52033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1944216"/>
                <a:gridCol w="4929288"/>
              </a:tblGrid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1.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Подељено</a:t>
                      </a:r>
                      <a:r>
                        <a:rPr lang="sr-Cyrl-RS" sz="1600" b="1" baseline="0" dirty="0" smtClean="0"/>
                        <a:t> (фрагментирано) повезивање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Специфично је у традиционалној настави у којој доминира јасан и одвојен поглед на  појединачну дисциплину. Нема повезаности</a:t>
                      </a:r>
                      <a:r>
                        <a:rPr lang="sr-Cyrl-RS" sz="1600" baseline="0" dirty="0" smtClean="0"/>
                        <a:t> унутар дисциплина и корелације.</a:t>
                      </a:r>
                      <a:endParaRPr lang="en-US" sz="16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2.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Повезано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Једноставан облик интеграције у којем се теме надовезују једна на другу. Кључни концепти су повезани, бољи је преглед и асимилација идеја унутар одређене дисципине.</a:t>
                      </a:r>
                      <a:endParaRPr lang="en-US" sz="16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3.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Концентрично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Повезивање концентричним круговима,</a:t>
                      </a:r>
                      <a:r>
                        <a:rPr lang="sr-Cyrl-RS" sz="1600" baseline="0" dirty="0" smtClean="0"/>
                        <a:t> са заједничким центром, а различитим пречницима. Омогућује проширивање и продубљивање учења унутар дисциплине.</a:t>
                      </a:r>
                      <a:endParaRPr lang="en-US" sz="16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4.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Секвентно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Постоје</a:t>
                      </a:r>
                      <a:r>
                        <a:rPr lang="sr-Cyrl-RS" sz="1600" baseline="0" dirty="0" smtClean="0"/>
                        <a:t> додирне тачке унутар две одвојене дисциплине. Олакшава трансфер учења кроз садржајна подручја.</a:t>
                      </a:r>
                      <a:endParaRPr lang="en-US" sz="16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5.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b="1" smtClean="0"/>
                        <a:t>Партнерско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600" dirty="0" smtClean="0"/>
                        <a:t>Тимско планирање и интегрисање. Две различите дисциплине имају заједнички фокус где се хоризонтална</a:t>
                      </a:r>
                      <a:r>
                        <a:rPr lang="sr-Cyrl-RS" sz="1600" baseline="0" dirty="0" smtClean="0"/>
                        <a:t> и вертикална интеграција заснива на партнерским основама.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0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400" dirty="0"/>
              <a:t>МОДЕЛИ ПОВЕЗИВАЊА И ИНТЕГРАЦИЈЕ КУРИКУЛУМА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582660"/>
              </p:ext>
            </p:extLst>
          </p:nvPr>
        </p:nvGraphicFramePr>
        <p:xfrm>
          <a:off x="822325" y="1100138"/>
          <a:ext cx="7521576" cy="5125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3331"/>
                <a:gridCol w="1872208"/>
                <a:gridCol w="4996037"/>
              </a:tblGrid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Испреплетено (тематско)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Односи се на интеграцију различитих дисциплина око заједничке теме, основе за учење и поучавање. Помаже ученицима да увиде везе између дисциплина.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Трансферно</a:t>
                      </a:r>
                      <a:r>
                        <a:rPr lang="sr-Cyrl-R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Подразумева трансфер знања, вештина и способности из једне дисциплине у другу, иако су дисципине одвојене.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Интегрисано (целовито)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Повезујући различите</a:t>
                      </a:r>
                      <a:r>
                        <a:rPr lang="sr-Cyrl-RS" baseline="0" dirty="0" smtClean="0"/>
                        <a:t> дисциплине, вештине и облике комуникације постиже се целовито разумевање одређеног проблема или појаве.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Уроњено</a:t>
                      </a:r>
                      <a:r>
                        <a:rPr lang="sr-Cyrl-R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Подразумева интеграцију из перспективе једног подручја интересовања (на основу жеља, инетерсовања, изазова...).</a:t>
                      </a:r>
                      <a:endParaRPr lang="en-US" dirty="0"/>
                    </a:p>
                  </a:txBody>
                  <a:tcPr/>
                </a:tc>
              </a:tr>
              <a:tr h="984230">
                <a:tc>
                  <a:txBody>
                    <a:bodyPr/>
                    <a:lstStyle/>
                    <a:p>
                      <a:r>
                        <a:rPr lang="sr-Cyrl-R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Умрежено (вишеструко)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Ученик усмерава процес интеграције кроз избор различитих, међусобно повезаних активности.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822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1505</TotalTime>
  <Words>2192</Words>
  <Application>Microsoft Office PowerPoint</Application>
  <PresentationFormat>On-screen Show (4:3)</PresentationFormat>
  <Paragraphs>320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Angles</vt:lpstr>
      <vt:lpstr>ИНТЕГРИСАНИ КУРИКУЛУМ –Тематско планирање наставе </vt:lpstr>
      <vt:lpstr>Различита одређења појма</vt:lpstr>
      <vt:lpstr>Зашто је планирање у настави важно?</vt:lpstr>
      <vt:lpstr>Зашто тематско планирање?</vt:lpstr>
      <vt:lpstr>Зашто тематско планирање?</vt:lpstr>
      <vt:lpstr>Зашто тематско планирање?</vt:lpstr>
      <vt:lpstr>Зашто тематско планирање?</vt:lpstr>
      <vt:lpstr>МОДЕЛИ ПОВЕЗИВАЊА И ИНТЕГРАЦИЈЕ КУРИКУЛУМА</vt:lpstr>
      <vt:lpstr>МОДЕЛИ ПОВЕЗИВАЊА И ИНТЕГРАЦИЈЕ КУРИКУЛУМА</vt:lpstr>
      <vt:lpstr>Нивои интеграције курикулума</vt:lpstr>
      <vt:lpstr>Поређење приступа интеграцији курикулума</vt:lpstr>
      <vt:lpstr>Интердисциплинарни приступ настави</vt:lpstr>
      <vt:lpstr>Интердисциплинарни приступ настави</vt:lpstr>
      <vt:lpstr>Неопходност интердисциплинарног приступа</vt:lpstr>
      <vt:lpstr>Корелација – слаба тачка наставе</vt:lpstr>
      <vt:lpstr>Место и улога дисциплинарне наставе</vt:lpstr>
      <vt:lpstr>Тематско планирање наставе</vt:lpstr>
      <vt:lpstr>Кораци у тематском планирању наставе</vt:lpstr>
      <vt:lpstr>Избор теме</vt:lpstr>
      <vt:lpstr>ОПЕРАТИВНИ ПЛАН РАДА НАСТАВНИКА  (тематска интердисциплинарна настава)</vt:lpstr>
      <vt:lpstr>дневни ПЛАН РАДА НАСТАВНИКА  (тематска интердисциплинарна настава)</vt:lpstr>
      <vt:lpstr>Активности – тимска настава</vt:lpstr>
      <vt:lpstr>Активности – тимска настава</vt:lpstr>
      <vt:lpstr>Предности тематског планирања</vt:lpstr>
      <vt:lpstr>Тешкоће у примени тематског планирања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 педагошко-психолошко-методичког образовања наставника</dc:title>
  <dc:creator>iwan_ilic</dc:creator>
  <cp:lastModifiedBy>Dusan</cp:lastModifiedBy>
  <cp:revision>137</cp:revision>
  <dcterms:created xsi:type="dcterms:W3CDTF">2006-08-16T00:00:00Z</dcterms:created>
  <dcterms:modified xsi:type="dcterms:W3CDTF">2019-04-19T17:26:56Z</dcterms:modified>
</cp:coreProperties>
</file>