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A5DE6D-E0A5-496F-A32B-3CA1E169EEDD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A10C82-246E-464E-9814-23F0D32F911B}">
      <dgm:prSet phldrT="[Text]"/>
      <dgm:spPr/>
      <dgm:t>
        <a:bodyPr/>
        <a:lstStyle/>
        <a:p>
          <a:r>
            <a:rPr lang="sr-Latn-RS" dirty="0" smtClean="0"/>
            <a:t>Prilagoditi vaspitni postupak</a:t>
          </a:r>
          <a:endParaRPr lang="en-US" dirty="0"/>
        </a:p>
      </dgm:t>
    </dgm:pt>
    <dgm:pt modelId="{F3B0B6BE-A2AF-4116-89DB-79BDE457F334}" type="parTrans" cxnId="{4866A1F3-D3B0-4759-8409-8B0EBACEA7CE}">
      <dgm:prSet/>
      <dgm:spPr/>
      <dgm:t>
        <a:bodyPr/>
        <a:lstStyle/>
        <a:p>
          <a:endParaRPr lang="en-US"/>
        </a:p>
      </dgm:t>
    </dgm:pt>
    <dgm:pt modelId="{5E97ED6C-DC1E-4769-951B-A1B8F02E8E44}" type="sibTrans" cxnId="{4866A1F3-D3B0-4759-8409-8B0EBACEA7CE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7427B49B-AA16-4C07-B8AF-3C037A75E5DA}">
      <dgm:prSet phldrT="[Text]"/>
      <dgm:spPr/>
      <dgm:t>
        <a:bodyPr/>
        <a:lstStyle/>
        <a:p>
          <a:r>
            <a:rPr lang="sr-Latn-RS" dirty="0" smtClean="0"/>
            <a:t>Pripremiti dete i prevenirati izvesne teškoće u razvojnim promnama</a:t>
          </a:r>
          <a:endParaRPr lang="en-US" dirty="0"/>
        </a:p>
      </dgm:t>
    </dgm:pt>
    <dgm:pt modelId="{249CA019-B271-4290-9E68-8596DEC14574}" type="parTrans" cxnId="{04CFB038-0D66-47A7-A788-5D2ED41CA5CD}">
      <dgm:prSet/>
      <dgm:spPr/>
      <dgm:t>
        <a:bodyPr/>
        <a:lstStyle/>
        <a:p>
          <a:endParaRPr lang="en-US"/>
        </a:p>
      </dgm:t>
    </dgm:pt>
    <dgm:pt modelId="{EB586BB1-9B9E-4B66-8461-95C50F5E7E30}" type="sibTrans" cxnId="{04CFB038-0D66-47A7-A788-5D2ED41CA5CD}">
      <dgm:prSet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99A2A0CD-2F1C-4469-8F79-DE63E330F842}">
      <dgm:prSet phldrT="[Text]"/>
      <dgm:spPr/>
      <dgm:t>
        <a:bodyPr/>
        <a:lstStyle/>
        <a:p>
          <a:r>
            <a:rPr lang="sr-Latn-RS" dirty="0" smtClean="0"/>
            <a:t>Adekvatna pravovremena podrška odraslog detetu</a:t>
          </a:r>
          <a:endParaRPr lang="en-US" dirty="0"/>
        </a:p>
      </dgm:t>
    </dgm:pt>
    <dgm:pt modelId="{641250DB-6877-4949-89BD-2BC5CFC7748E}" type="parTrans" cxnId="{42782A7C-5B8E-4E82-B5A0-293ADD652C74}">
      <dgm:prSet/>
      <dgm:spPr/>
      <dgm:t>
        <a:bodyPr/>
        <a:lstStyle/>
        <a:p>
          <a:endParaRPr lang="en-US"/>
        </a:p>
      </dgm:t>
    </dgm:pt>
    <dgm:pt modelId="{632C7AE2-5D76-4C4D-8D7E-3D6C83DF6308}" type="sibTrans" cxnId="{42782A7C-5B8E-4E82-B5A0-293ADD652C74}">
      <dgm:prSet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C100189E-9AAF-46C9-917C-D723FB6A3E5A}">
      <dgm:prSet/>
      <dgm:spPr/>
      <dgm:t>
        <a:bodyPr/>
        <a:lstStyle/>
        <a:p>
          <a:r>
            <a:rPr lang="sr-Latn-RS" dirty="0" smtClean="0"/>
            <a:t>Uvažiti autentičnost svakog deteta</a:t>
          </a:r>
          <a:endParaRPr lang="en-US" dirty="0"/>
        </a:p>
      </dgm:t>
    </dgm:pt>
    <dgm:pt modelId="{54DC1BB8-2F96-4DBA-99C1-11E4784689DB}" type="parTrans" cxnId="{CFFAD0A9-BE2E-4BF7-825E-D8B0C0AFD1A3}">
      <dgm:prSet/>
      <dgm:spPr/>
      <dgm:t>
        <a:bodyPr/>
        <a:lstStyle/>
        <a:p>
          <a:endParaRPr lang="en-US"/>
        </a:p>
      </dgm:t>
    </dgm:pt>
    <dgm:pt modelId="{AFAC4032-77C8-4DB1-B04C-F1542EE32690}" type="sibTrans" cxnId="{CFFAD0A9-BE2E-4BF7-825E-D8B0C0AFD1A3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en-US"/>
        </a:p>
      </dgm:t>
    </dgm:pt>
    <dgm:pt modelId="{78739916-40D6-4C89-9E3C-5D826350EF45}" type="pres">
      <dgm:prSet presAssocID="{DBA5DE6D-E0A5-496F-A32B-3CA1E169EEDD}" presName="Name0" presStyleCnt="0">
        <dgm:presLayoutVars>
          <dgm:chMax val="21"/>
          <dgm:chPref val="21"/>
        </dgm:presLayoutVars>
      </dgm:prSet>
      <dgm:spPr/>
    </dgm:pt>
    <dgm:pt modelId="{95376890-4521-4442-86AA-CEBF4339C2D2}" type="pres">
      <dgm:prSet presAssocID="{EBA10C82-246E-464E-9814-23F0D32F911B}" presName="text1" presStyleCnt="0"/>
      <dgm:spPr/>
    </dgm:pt>
    <dgm:pt modelId="{6A5E3284-E708-4FC8-B5BB-DA48E3656CFC}" type="pres">
      <dgm:prSet presAssocID="{EBA10C82-246E-464E-9814-23F0D32F911B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5850CD9D-E097-4914-9FE2-70ECB6BAF87F}" type="pres">
      <dgm:prSet presAssocID="{EBA10C82-246E-464E-9814-23F0D32F911B}" presName="textaccent1" presStyleCnt="0"/>
      <dgm:spPr/>
    </dgm:pt>
    <dgm:pt modelId="{64E9C7C5-752D-4DA2-B263-722AE290A043}" type="pres">
      <dgm:prSet presAssocID="{EBA10C82-246E-464E-9814-23F0D32F911B}" presName="accentRepeatNode" presStyleLbl="solidAlignAcc1" presStyleIdx="0" presStyleCnt="8"/>
      <dgm:spPr/>
    </dgm:pt>
    <dgm:pt modelId="{E7A35A92-C2AE-4243-BC65-DD552AC77965}" type="pres">
      <dgm:prSet presAssocID="{5E97ED6C-DC1E-4769-951B-A1B8F02E8E44}" presName="image1" presStyleCnt="0"/>
      <dgm:spPr/>
    </dgm:pt>
    <dgm:pt modelId="{A69C3156-B81C-471B-B075-604381643E15}" type="pres">
      <dgm:prSet presAssocID="{5E97ED6C-DC1E-4769-951B-A1B8F02E8E44}" presName="imageRepeatNode" presStyleLbl="alignAcc1" presStyleIdx="0" presStyleCnt="4"/>
      <dgm:spPr/>
    </dgm:pt>
    <dgm:pt modelId="{E7E4216E-51AB-43C9-AEC8-EF4509E8FCFA}" type="pres">
      <dgm:prSet presAssocID="{5E97ED6C-DC1E-4769-951B-A1B8F02E8E44}" presName="imageaccent1" presStyleCnt="0"/>
      <dgm:spPr/>
    </dgm:pt>
    <dgm:pt modelId="{BEA36736-B046-4209-A7E1-28F4D3A782C9}" type="pres">
      <dgm:prSet presAssocID="{5E97ED6C-DC1E-4769-951B-A1B8F02E8E44}" presName="accentRepeatNode" presStyleLbl="solidAlignAcc1" presStyleIdx="1" presStyleCnt="8"/>
      <dgm:spPr/>
    </dgm:pt>
    <dgm:pt modelId="{FB859B30-3FBA-4B89-9A0D-9571614960F2}" type="pres">
      <dgm:prSet presAssocID="{C100189E-9AAF-46C9-917C-D723FB6A3E5A}" presName="text2" presStyleCnt="0"/>
      <dgm:spPr/>
    </dgm:pt>
    <dgm:pt modelId="{2D88A9F0-3F08-4475-A1A3-0674C5E0F9C9}" type="pres">
      <dgm:prSet presAssocID="{C100189E-9AAF-46C9-917C-D723FB6A3E5A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5EC0C-9F3D-4305-A1FB-AD601E25BEFB}" type="pres">
      <dgm:prSet presAssocID="{C100189E-9AAF-46C9-917C-D723FB6A3E5A}" presName="textaccent2" presStyleCnt="0"/>
      <dgm:spPr/>
    </dgm:pt>
    <dgm:pt modelId="{57C90B80-98FD-46DC-B110-D81643A95CCA}" type="pres">
      <dgm:prSet presAssocID="{C100189E-9AAF-46C9-917C-D723FB6A3E5A}" presName="accentRepeatNode" presStyleLbl="solidAlignAcc1" presStyleIdx="2" presStyleCnt="8"/>
      <dgm:spPr/>
    </dgm:pt>
    <dgm:pt modelId="{83F90CD5-C5BF-4589-A308-FD3E2112EDAB}" type="pres">
      <dgm:prSet presAssocID="{AFAC4032-77C8-4DB1-B04C-F1542EE32690}" presName="image2" presStyleCnt="0"/>
      <dgm:spPr/>
    </dgm:pt>
    <dgm:pt modelId="{A121465B-C138-4D13-B6BC-6D1E705F64CB}" type="pres">
      <dgm:prSet presAssocID="{AFAC4032-77C8-4DB1-B04C-F1542EE32690}" presName="imageRepeatNode" presStyleLbl="alignAcc1" presStyleIdx="1" presStyleCnt="4"/>
      <dgm:spPr/>
    </dgm:pt>
    <dgm:pt modelId="{CCE1BA32-D38E-4982-9371-25165830D924}" type="pres">
      <dgm:prSet presAssocID="{AFAC4032-77C8-4DB1-B04C-F1542EE32690}" presName="imageaccent2" presStyleCnt="0"/>
      <dgm:spPr/>
    </dgm:pt>
    <dgm:pt modelId="{0C6C8241-FFFD-4ED3-AE44-F78F49932E13}" type="pres">
      <dgm:prSet presAssocID="{AFAC4032-77C8-4DB1-B04C-F1542EE32690}" presName="accentRepeatNode" presStyleLbl="solidAlignAcc1" presStyleIdx="3" presStyleCnt="8"/>
      <dgm:spPr/>
    </dgm:pt>
    <dgm:pt modelId="{40682A9C-7502-4D6A-81DD-BA2083F3418A}" type="pres">
      <dgm:prSet presAssocID="{7427B49B-AA16-4C07-B8AF-3C037A75E5DA}" presName="text3" presStyleCnt="0"/>
      <dgm:spPr/>
    </dgm:pt>
    <dgm:pt modelId="{20410560-8AC1-48D1-8542-9913DCB710D9}" type="pres">
      <dgm:prSet presAssocID="{7427B49B-AA16-4C07-B8AF-3C037A75E5DA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3E3A0923-1AA5-4ABB-8B28-81377BC9E263}" type="pres">
      <dgm:prSet presAssocID="{7427B49B-AA16-4C07-B8AF-3C037A75E5DA}" presName="textaccent3" presStyleCnt="0"/>
      <dgm:spPr/>
    </dgm:pt>
    <dgm:pt modelId="{8EBF1D1A-D748-4C06-BAF4-FB03E7DB9552}" type="pres">
      <dgm:prSet presAssocID="{7427B49B-AA16-4C07-B8AF-3C037A75E5DA}" presName="accentRepeatNode" presStyleLbl="solidAlignAcc1" presStyleIdx="4" presStyleCnt="8"/>
      <dgm:spPr/>
    </dgm:pt>
    <dgm:pt modelId="{165F1B2E-08CC-4AA6-9E31-04BEBDFDD9AE}" type="pres">
      <dgm:prSet presAssocID="{EB586BB1-9B9E-4B66-8461-95C50F5E7E30}" presName="image3" presStyleCnt="0"/>
      <dgm:spPr/>
    </dgm:pt>
    <dgm:pt modelId="{4008FE0F-F1D6-471B-9D4F-521121FDDED7}" type="pres">
      <dgm:prSet presAssocID="{EB586BB1-9B9E-4B66-8461-95C50F5E7E30}" presName="imageRepeatNode" presStyleLbl="alignAcc1" presStyleIdx="2" presStyleCnt="4"/>
      <dgm:spPr/>
    </dgm:pt>
    <dgm:pt modelId="{14028D02-FABD-4099-8BEE-3CA806D16266}" type="pres">
      <dgm:prSet presAssocID="{EB586BB1-9B9E-4B66-8461-95C50F5E7E30}" presName="imageaccent3" presStyleCnt="0"/>
      <dgm:spPr/>
    </dgm:pt>
    <dgm:pt modelId="{F85BDD09-9D77-42F1-9C75-F24710996462}" type="pres">
      <dgm:prSet presAssocID="{EB586BB1-9B9E-4B66-8461-95C50F5E7E30}" presName="accentRepeatNode" presStyleLbl="solidAlignAcc1" presStyleIdx="5" presStyleCnt="8"/>
      <dgm:spPr/>
    </dgm:pt>
    <dgm:pt modelId="{9A0404BD-E1DE-40F7-BECE-9C7AF395DAB9}" type="pres">
      <dgm:prSet presAssocID="{99A2A0CD-2F1C-4469-8F79-DE63E330F842}" presName="text4" presStyleCnt="0"/>
      <dgm:spPr/>
    </dgm:pt>
    <dgm:pt modelId="{DA2B6E10-B808-4AC9-B5E9-6EDA0258815F}" type="pres">
      <dgm:prSet presAssocID="{99A2A0CD-2F1C-4469-8F79-DE63E330F842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94987A5F-E4AC-4629-85FF-9970FFF9F1E5}" type="pres">
      <dgm:prSet presAssocID="{99A2A0CD-2F1C-4469-8F79-DE63E330F842}" presName="textaccent4" presStyleCnt="0"/>
      <dgm:spPr/>
    </dgm:pt>
    <dgm:pt modelId="{E450D9AB-525A-4615-B931-82C6C03F0C6D}" type="pres">
      <dgm:prSet presAssocID="{99A2A0CD-2F1C-4469-8F79-DE63E330F842}" presName="accentRepeatNode" presStyleLbl="solidAlignAcc1" presStyleIdx="6" presStyleCnt="8"/>
      <dgm:spPr/>
    </dgm:pt>
    <dgm:pt modelId="{5510C363-752D-4A43-9584-9854C973FB3A}" type="pres">
      <dgm:prSet presAssocID="{632C7AE2-5D76-4C4D-8D7E-3D6C83DF6308}" presName="image4" presStyleCnt="0"/>
      <dgm:spPr/>
    </dgm:pt>
    <dgm:pt modelId="{5B3E58AA-85F0-45A2-8391-773164E3A58E}" type="pres">
      <dgm:prSet presAssocID="{632C7AE2-5D76-4C4D-8D7E-3D6C83DF6308}" presName="imageRepeatNode" presStyleLbl="alignAcc1" presStyleIdx="3" presStyleCnt="4"/>
      <dgm:spPr/>
    </dgm:pt>
    <dgm:pt modelId="{1CF33EEB-3D36-46EE-B721-FC5BFE4A412A}" type="pres">
      <dgm:prSet presAssocID="{632C7AE2-5D76-4C4D-8D7E-3D6C83DF6308}" presName="imageaccent4" presStyleCnt="0"/>
      <dgm:spPr/>
    </dgm:pt>
    <dgm:pt modelId="{33C0B786-D547-4B75-82D2-BA17BCEA2B08}" type="pres">
      <dgm:prSet presAssocID="{632C7AE2-5D76-4C4D-8D7E-3D6C83DF6308}" presName="accentRepeatNode" presStyleLbl="solidAlignAcc1" presStyleIdx="7" presStyleCnt="8"/>
      <dgm:spPr/>
    </dgm:pt>
  </dgm:ptLst>
  <dgm:cxnLst>
    <dgm:cxn modelId="{CFFAD0A9-BE2E-4BF7-825E-D8B0C0AFD1A3}" srcId="{DBA5DE6D-E0A5-496F-A32B-3CA1E169EEDD}" destId="{C100189E-9AAF-46C9-917C-D723FB6A3E5A}" srcOrd="1" destOrd="0" parTransId="{54DC1BB8-2F96-4DBA-99C1-11E4784689DB}" sibTransId="{AFAC4032-77C8-4DB1-B04C-F1542EE32690}"/>
    <dgm:cxn modelId="{838B98DA-A62E-4E4D-BCB9-379F1E241DB9}" type="presOf" srcId="{C100189E-9AAF-46C9-917C-D723FB6A3E5A}" destId="{2D88A9F0-3F08-4475-A1A3-0674C5E0F9C9}" srcOrd="0" destOrd="0" presId="urn:microsoft.com/office/officeart/2008/layout/HexagonCluster"/>
    <dgm:cxn modelId="{4866A1F3-D3B0-4759-8409-8B0EBACEA7CE}" srcId="{DBA5DE6D-E0A5-496F-A32B-3CA1E169EEDD}" destId="{EBA10C82-246E-464E-9814-23F0D32F911B}" srcOrd="0" destOrd="0" parTransId="{F3B0B6BE-A2AF-4116-89DB-79BDE457F334}" sibTransId="{5E97ED6C-DC1E-4769-951B-A1B8F02E8E44}"/>
    <dgm:cxn modelId="{42782A7C-5B8E-4E82-B5A0-293ADD652C74}" srcId="{DBA5DE6D-E0A5-496F-A32B-3CA1E169EEDD}" destId="{99A2A0CD-2F1C-4469-8F79-DE63E330F842}" srcOrd="3" destOrd="0" parTransId="{641250DB-6877-4949-89BD-2BC5CFC7748E}" sibTransId="{632C7AE2-5D76-4C4D-8D7E-3D6C83DF6308}"/>
    <dgm:cxn modelId="{2233D681-D4AA-4AE9-B515-EE4B730AECA8}" type="presOf" srcId="{EBA10C82-246E-464E-9814-23F0D32F911B}" destId="{6A5E3284-E708-4FC8-B5BB-DA48E3656CFC}" srcOrd="0" destOrd="0" presId="urn:microsoft.com/office/officeart/2008/layout/HexagonCluster"/>
    <dgm:cxn modelId="{0377A619-85D9-406F-B90D-401288288FDA}" type="presOf" srcId="{EB586BB1-9B9E-4B66-8461-95C50F5E7E30}" destId="{4008FE0F-F1D6-471B-9D4F-521121FDDED7}" srcOrd="0" destOrd="0" presId="urn:microsoft.com/office/officeart/2008/layout/HexagonCluster"/>
    <dgm:cxn modelId="{04CFB038-0D66-47A7-A788-5D2ED41CA5CD}" srcId="{DBA5DE6D-E0A5-496F-A32B-3CA1E169EEDD}" destId="{7427B49B-AA16-4C07-B8AF-3C037A75E5DA}" srcOrd="2" destOrd="0" parTransId="{249CA019-B271-4290-9E68-8596DEC14574}" sibTransId="{EB586BB1-9B9E-4B66-8461-95C50F5E7E30}"/>
    <dgm:cxn modelId="{05937293-ACCD-46B8-987B-DBE0833D3250}" type="presOf" srcId="{7427B49B-AA16-4C07-B8AF-3C037A75E5DA}" destId="{20410560-8AC1-48D1-8542-9913DCB710D9}" srcOrd="0" destOrd="0" presId="urn:microsoft.com/office/officeart/2008/layout/HexagonCluster"/>
    <dgm:cxn modelId="{7B95A4AD-B156-47D2-9FF0-EEE058BFB2FD}" type="presOf" srcId="{99A2A0CD-2F1C-4469-8F79-DE63E330F842}" destId="{DA2B6E10-B808-4AC9-B5E9-6EDA0258815F}" srcOrd="0" destOrd="0" presId="urn:microsoft.com/office/officeart/2008/layout/HexagonCluster"/>
    <dgm:cxn modelId="{CAE44125-0654-4521-9207-7E9881B2FAAF}" type="presOf" srcId="{5E97ED6C-DC1E-4769-951B-A1B8F02E8E44}" destId="{A69C3156-B81C-471B-B075-604381643E15}" srcOrd="0" destOrd="0" presId="urn:microsoft.com/office/officeart/2008/layout/HexagonCluster"/>
    <dgm:cxn modelId="{BBA81BA5-0013-4726-9642-B1407B35ACFC}" type="presOf" srcId="{AFAC4032-77C8-4DB1-B04C-F1542EE32690}" destId="{A121465B-C138-4D13-B6BC-6D1E705F64CB}" srcOrd="0" destOrd="0" presId="urn:microsoft.com/office/officeart/2008/layout/HexagonCluster"/>
    <dgm:cxn modelId="{20257509-1F51-4053-B6E6-D753A21D3352}" type="presOf" srcId="{DBA5DE6D-E0A5-496F-A32B-3CA1E169EEDD}" destId="{78739916-40D6-4C89-9E3C-5D826350EF45}" srcOrd="0" destOrd="0" presId="urn:microsoft.com/office/officeart/2008/layout/HexagonCluster"/>
    <dgm:cxn modelId="{1A3211D9-1B6E-426A-A55C-B2D734D379B6}" type="presOf" srcId="{632C7AE2-5D76-4C4D-8D7E-3D6C83DF6308}" destId="{5B3E58AA-85F0-45A2-8391-773164E3A58E}" srcOrd="0" destOrd="0" presId="urn:microsoft.com/office/officeart/2008/layout/HexagonCluster"/>
    <dgm:cxn modelId="{E6C095CC-295A-46F5-95BB-B0C5B12A84D8}" type="presParOf" srcId="{78739916-40D6-4C89-9E3C-5D826350EF45}" destId="{95376890-4521-4442-86AA-CEBF4339C2D2}" srcOrd="0" destOrd="0" presId="urn:microsoft.com/office/officeart/2008/layout/HexagonCluster"/>
    <dgm:cxn modelId="{26E93A57-7E20-4FF8-83B7-2AC2AD968B21}" type="presParOf" srcId="{95376890-4521-4442-86AA-CEBF4339C2D2}" destId="{6A5E3284-E708-4FC8-B5BB-DA48E3656CFC}" srcOrd="0" destOrd="0" presId="urn:microsoft.com/office/officeart/2008/layout/HexagonCluster"/>
    <dgm:cxn modelId="{92F8553D-3D8F-45AE-A2DB-F08E25557E55}" type="presParOf" srcId="{78739916-40D6-4C89-9E3C-5D826350EF45}" destId="{5850CD9D-E097-4914-9FE2-70ECB6BAF87F}" srcOrd="1" destOrd="0" presId="urn:microsoft.com/office/officeart/2008/layout/HexagonCluster"/>
    <dgm:cxn modelId="{145147E2-B8AB-4AEC-9354-824B9E5722D0}" type="presParOf" srcId="{5850CD9D-E097-4914-9FE2-70ECB6BAF87F}" destId="{64E9C7C5-752D-4DA2-B263-722AE290A043}" srcOrd="0" destOrd="0" presId="urn:microsoft.com/office/officeart/2008/layout/HexagonCluster"/>
    <dgm:cxn modelId="{BCDF6D4F-9F88-4A17-8098-2BE18F025043}" type="presParOf" srcId="{78739916-40D6-4C89-9E3C-5D826350EF45}" destId="{E7A35A92-C2AE-4243-BC65-DD552AC77965}" srcOrd="2" destOrd="0" presId="urn:microsoft.com/office/officeart/2008/layout/HexagonCluster"/>
    <dgm:cxn modelId="{4FB36F60-8248-4121-82AC-BB79FA512E17}" type="presParOf" srcId="{E7A35A92-C2AE-4243-BC65-DD552AC77965}" destId="{A69C3156-B81C-471B-B075-604381643E15}" srcOrd="0" destOrd="0" presId="urn:microsoft.com/office/officeart/2008/layout/HexagonCluster"/>
    <dgm:cxn modelId="{84197DF1-6CDA-4AD5-9CF7-D1A6F4618AD3}" type="presParOf" srcId="{78739916-40D6-4C89-9E3C-5D826350EF45}" destId="{E7E4216E-51AB-43C9-AEC8-EF4509E8FCFA}" srcOrd="3" destOrd="0" presId="urn:microsoft.com/office/officeart/2008/layout/HexagonCluster"/>
    <dgm:cxn modelId="{20645F0D-83C6-42A9-8E6A-F1A2227BD425}" type="presParOf" srcId="{E7E4216E-51AB-43C9-AEC8-EF4509E8FCFA}" destId="{BEA36736-B046-4209-A7E1-28F4D3A782C9}" srcOrd="0" destOrd="0" presId="urn:microsoft.com/office/officeart/2008/layout/HexagonCluster"/>
    <dgm:cxn modelId="{247E0C7C-6163-4070-BBA2-E7B94EE940AF}" type="presParOf" srcId="{78739916-40D6-4C89-9E3C-5D826350EF45}" destId="{FB859B30-3FBA-4B89-9A0D-9571614960F2}" srcOrd="4" destOrd="0" presId="urn:microsoft.com/office/officeart/2008/layout/HexagonCluster"/>
    <dgm:cxn modelId="{27A4A870-B80C-4127-89AB-31613AA75479}" type="presParOf" srcId="{FB859B30-3FBA-4B89-9A0D-9571614960F2}" destId="{2D88A9F0-3F08-4475-A1A3-0674C5E0F9C9}" srcOrd="0" destOrd="0" presId="urn:microsoft.com/office/officeart/2008/layout/HexagonCluster"/>
    <dgm:cxn modelId="{F9D44E47-3055-4963-ACDF-9FA5714A39F4}" type="presParOf" srcId="{78739916-40D6-4C89-9E3C-5D826350EF45}" destId="{4705EC0C-9F3D-4305-A1FB-AD601E25BEFB}" srcOrd="5" destOrd="0" presId="urn:microsoft.com/office/officeart/2008/layout/HexagonCluster"/>
    <dgm:cxn modelId="{BDAD3002-B2DE-4EF1-8703-50FA95AC3A98}" type="presParOf" srcId="{4705EC0C-9F3D-4305-A1FB-AD601E25BEFB}" destId="{57C90B80-98FD-46DC-B110-D81643A95CCA}" srcOrd="0" destOrd="0" presId="urn:microsoft.com/office/officeart/2008/layout/HexagonCluster"/>
    <dgm:cxn modelId="{F1AF860F-A9D4-4E7F-89F8-EF937FEC10CF}" type="presParOf" srcId="{78739916-40D6-4C89-9E3C-5D826350EF45}" destId="{83F90CD5-C5BF-4589-A308-FD3E2112EDAB}" srcOrd="6" destOrd="0" presId="urn:microsoft.com/office/officeart/2008/layout/HexagonCluster"/>
    <dgm:cxn modelId="{9E004299-C34F-4A83-9471-5EDB409A67E1}" type="presParOf" srcId="{83F90CD5-C5BF-4589-A308-FD3E2112EDAB}" destId="{A121465B-C138-4D13-B6BC-6D1E705F64CB}" srcOrd="0" destOrd="0" presId="urn:microsoft.com/office/officeart/2008/layout/HexagonCluster"/>
    <dgm:cxn modelId="{8ABCEE07-4A0F-4F0E-8A0C-F2C3B49FBD72}" type="presParOf" srcId="{78739916-40D6-4C89-9E3C-5D826350EF45}" destId="{CCE1BA32-D38E-4982-9371-25165830D924}" srcOrd="7" destOrd="0" presId="urn:microsoft.com/office/officeart/2008/layout/HexagonCluster"/>
    <dgm:cxn modelId="{F6A869FA-A60A-4D98-A291-B78CE07654C3}" type="presParOf" srcId="{CCE1BA32-D38E-4982-9371-25165830D924}" destId="{0C6C8241-FFFD-4ED3-AE44-F78F49932E13}" srcOrd="0" destOrd="0" presId="urn:microsoft.com/office/officeart/2008/layout/HexagonCluster"/>
    <dgm:cxn modelId="{6E616EDF-EF13-4B07-86AA-0B820BBAD4F2}" type="presParOf" srcId="{78739916-40D6-4C89-9E3C-5D826350EF45}" destId="{40682A9C-7502-4D6A-81DD-BA2083F3418A}" srcOrd="8" destOrd="0" presId="urn:microsoft.com/office/officeart/2008/layout/HexagonCluster"/>
    <dgm:cxn modelId="{3203554F-F2F2-4C63-B1F4-1E930352184D}" type="presParOf" srcId="{40682A9C-7502-4D6A-81DD-BA2083F3418A}" destId="{20410560-8AC1-48D1-8542-9913DCB710D9}" srcOrd="0" destOrd="0" presId="urn:microsoft.com/office/officeart/2008/layout/HexagonCluster"/>
    <dgm:cxn modelId="{AC9DFECC-E8A6-4347-AB83-503D5E24552C}" type="presParOf" srcId="{78739916-40D6-4C89-9E3C-5D826350EF45}" destId="{3E3A0923-1AA5-4ABB-8B28-81377BC9E263}" srcOrd="9" destOrd="0" presId="urn:microsoft.com/office/officeart/2008/layout/HexagonCluster"/>
    <dgm:cxn modelId="{485C2342-FFF9-45C4-91B9-CD5F8474A7FC}" type="presParOf" srcId="{3E3A0923-1AA5-4ABB-8B28-81377BC9E263}" destId="{8EBF1D1A-D748-4C06-BAF4-FB03E7DB9552}" srcOrd="0" destOrd="0" presId="urn:microsoft.com/office/officeart/2008/layout/HexagonCluster"/>
    <dgm:cxn modelId="{F6E7B9D4-E931-4820-B0F8-85C959EE5E54}" type="presParOf" srcId="{78739916-40D6-4C89-9E3C-5D826350EF45}" destId="{165F1B2E-08CC-4AA6-9E31-04BEBDFDD9AE}" srcOrd="10" destOrd="0" presId="urn:microsoft.com/office/officeart/2008/layout/HexagonCluster"/>
    <dgm:cxn modelId="{1C4584D4-D81F-46CE-A5C9-ADF7E24D6CFA}" type="presParOf" srcId="{165F1B2E-08CC-4AA6-9E31-04BEBDFDD9AE}" destId="{4008FE0F-F1D6-471B-9D4F-521121FDDED7}" srcOrd="0" destOrd="0" presId="urn:microsoft.com/office/officeart/2008/layout/HexagonCluster"/>
    <dgm:cxn modelId="{F9BB9532-C427-4EE6-98E4-6D838D64C1F2}" type="presParOf" srcId="{78739916-40D6-4C89-9E3C-5D826350EF45}" destId="{14028D02-FABD-4099-8BEE-3CA806D16266}" srcOrd="11" destOrd="0" presId="urn:microsoft.com/office/officeart/2008/layout/HexagonCluster"/>
    <dgm:cxn modelId="{0C5C4EE9-6816-4A78-9590-EF8B339DFFB8}" type="presParOf" srcId="{14028D02-FABD-4099-8BEE-3CA806D16266}" destId="{F85BDD09-9D77-42F1-9C75-F24710996462}" srcOrd="0" destOrd="0" presId="urn:microsoft.com/office/officeart/2008/layout/HexagonCluster"/>
    <dgm:cxn modelId="{752D024B-A4BA-4B3B-8A55-F0A5D6117107}" type="presParOf" srcId="{78739916-40D6-4C89-9E3C-5D826350EF45}" destId="{9A0404BD-E1DE-40F7-BECE-9C7AF395DAB9}" srcOrd="12" destOrd="0" presId="urn:microsoft.com/office/officeart/2008/layout/HexagonCluster"/>
    <dgm:cxn modelId="{41197ADD-4FCC-4E04-A981-6920352EE6C3}" type="presParOf" srcId="{9A0404BD-E1DE-40F7-BECE-9C7AF395DAB9}" destId="{DA2B6E10-B808-4AC9-B5E9-6EDA0258815F}" srcOrd="0" destOrd="0" presId="urn:microsoft.com/office/officeart/2008/layout/HexagonCluster"/>
    <dgm:cxn modelId="{1ADAD9DF-0BE9-4E6A-ACDB-9DEFE37B89D8}" type="presParOf" srcId="{78739916-40D6-4C89-9E3C-5D826350EF45}" destId="{94987A5F-E4AC-4629-85FF-9970FFF9F1E5}" srcOrd="13" destOrd="0" presId="urn:microsoft.com/office/officeart/2008/layout/HexagonCluster"/>
    <dgm:cxn modelId="{A8D0B52D-37CF-4470-9A5C-8EFCF1FC19C9}" type="presParOf" srcId="{94987A5F-E4AC-4629-85FF-9970FFF9F1E5}" destId="{E450D9AB-525A-4615-B931-82C6C03F0C6D}" srcOrd="0" destOrd="0" presId="urn:microsoft.com/office/officeart/2008/layout/HexagonCluster"/>
    <dgm:cxn modelId="{D76CF105-7708-44E8-A4B1-32B2C635A9D0}" type="presParOf" srcId="{78739916-40D6-4C89-9E3C-5D826350EF45}" destId="{5510C363-752D-4A43-9584-9854C973FB3A}" srcOrd="14" destOrd="0" presId="urn:microsoft.com/office/officeart/2008/layout/HexagonCluster"/>
    <dgm:cxn modelId="{19832CBE-4DB5-4253-836F-C70FB9EB6299}" type="presParOf" srcId="{5510C363-752D-4A43-9584-9854C973FB3A}" destId="{5B3E58AA-85F0-45A2-8391-773164E3A58E}" srcOrd="0" destOrd="0" presId="urn:microsoft.com/office/officeart/2008/layout/HexagonCluster"/>
    <dgm:cxn modelId="{502F48BE-4594-4A00-B841-9C2F89A512B7}" type="presParOf" srcId="{78739916-40D6-4C89-9E3C-5D826350EF45}" destId="{1CF33EEB-3D36-46EE-B721-FC5BFE4A412A}" srcOrd="15" destOrd="0" presId="urn:microsoft.com/office/officeart/2008/layout/HexagonCluster"/>
    <dgm:cxn modelId="{58C0B1BD-AE32-4B5C-9DE9-E224B3EB9671}" type="presParOf" srcId="{1CF33EEB-3D36-46EE-B721-FC5BFE4A412A}" destId="{33C0B786-D547-4B75-82D2-BA17BCEA2B0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E3284-E708-4FC8-B5BB-DA48E3656CFC}">
      <dsp:nvSpPr>
        <dsp:cNvPr id="0" name=""/>
        <dsp:cNvSpPr/>
      </dsp:nvSpPr>
      <dsp:spPr>
        <a:xfrm>
          <a:off x="2436947" y="3377681"/>
          <a:ext cx="2397431" cy="205791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Prilagoditi vaspitni postupak</a:t>
          </a:r>
          <a:endParaRPr lang="en-US" sz="1900" kern="1200" dirty="0"/>
        </a:p>
      </dsp:txBody>
      <dsp:txXfrm>
        <a:off x="2808226" y="3696381"/>
        <a:ext cx="1654873" cy="1420518"/>
      </dsp:txXfrm>
    </dsp:sp>
    <dsp:sp modelId="{64E9C7C5-752D-4DA2-B263-722AE290A043}">
      <dsp:nvSpPr>
        <dsp:cNvPr id="0" name=""/>
        <dsp:cNvSpPr/>
      </dsp:nvSpPr>
      <dsp:spPr>
        <a:xfrm>
          <a:off x="2511932" y="4287057"/>
          <a:ext cx="279876" cy="24134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C3156-B81C-471B-B075-604381643E15}">
      <dsp:nvSpPr>
        <dsp:cNvPr id="0" name=""/>
        <dsp:cNvSpPr/>
      </dsp:nvSpPr>
      <dsp:spPr>
        <a:xfrm>
          <a:off x="401771" y="2259035"/>
          <a:ext cx="2397431" cy="2057918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36736-B046-4209-A7E1-28F4D3A782C9}">
      <dsp:nvSpPr>
        <dsp:cNvPr id="0" name=""/>
        <dsp:cNvSpPr/>
      </dsp:nvSpPr>
      <dsp:spPr>
        <a:xfrm>
          <a:off x="2025053" y="4031584"/>
          <a:ext cx="279876" cy="24134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8A9F0-3F08-4475-A1A3-0674C5E0F9C9}">
      <dsp:nvSpPr>
        <dsp:cNvPr id="0" name=""/>
        <dsp:cNvSpPr/>
      </dsp:nvSpPr>
      <dsp:spPr>
        <a:xfrm>
          <a:off x="4470011" y="2243272"/>
          <a:ext cx="2397431" cy="205791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Uvažiti autentičnost svakog deteta</a:t>
          </a:r>
          <a:endParaRPr lang="en-US" sz="1900" kern="1200" dirty="0"/>
        </a:p>
      </dsp:txBody>
      <dsp:txXfrm>
        <a:off x="4841290" y="2561972"/>
        <a:ext cx="1654873" cy="1420518"/>
      </dsp:txXfrm>
    </dsp:sp>
    <dsp:sp modelId="{57C90B80-98FD-46DC-B110-D81643A95CCA}">
      <dsp:nvSpPr>
        <dsp:cNvPr id="0" name=""/>
        <dsp:cNvSpPr/>
      </dsp:nvSpPr>
      <dsp:spPr>
        <a:xfrm>
          <a:off x="6112304" y="4013647"/>
          <a:ext cx="279876" cy="24134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21465B-C138-4D13-B6BC-6D1E705F64CB}">
      <dsp:nvSpPr>
        <dsp:cNvPr id="0" name=""/>
        <dsp:cNvSpPr/>
      </dsp:nvSpPr>
      <dsp:spPr>
        <a:xfrm>
          <a:off x="6513636" y="3374420"/>
          <a:ext cx="2397431" cy="2057918"/>
        </a:xfrm>
        <a:prstGeom prst="hexagon">
          <a:avLst>
            <a:gd name="adj" fmla="val 25000"/>
            <a:gd name="vf" fmla="val 115470"/>
          </a:avLst>
        </a:prstGeom>
        <a:solidFill>
          <a:srgbClr val="0070C0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C8241-FFFD-4ED3-AE44-F78F49932E13}">
      <dsp:nvSpPr>
        <dsp:cNvPr id="0" name=""/>
        <dsp:cNvSpPr/>
      </dsp:nvSpPr>
      <dsp:spPr>
        <a:xfrm>
          <a:off x="6568555" y="4296298"/>
          <a:ext cx="279876" cy="24134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10560-8AC1-48D1-8542-9913DCB710D9}">
      <dsp:nvSpPr>
        <dsp:cNvPr id="0" name=""/>
        <dsp:cNvSpPr/>
      </dsp:nvSpPr>
      <dsp:spPr>
        <a:xfrm>
          <a:off x="2436947" y="1134409"/>
          <a:ext cx="2397431" cy="205791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Pripremiti dete i prevenirati izvesne teškoće u razvojnim promnama</a:t>
          </a:r>
          <a:endParaRPr lang="en-US" sz="1900" kern="1200" dirty="0"/>
        </a:p>
      </dsp:txBody>
      <dsp:txXfrm>
        <a:off x="2808226" y="1453109"/>
        <a:ext cx="1654873" cy="1420518"/>
      </dsp:txXfrm>
    </dsp:sp>
    <dsp:sp modelId="{8EBF1D1A-D748-4C06-BAF4-FB03E7DB9552}">
      <dsp:nvSpPr>
        <dsp:cNvPr id="0" name=""/>
        <dsp:cNvSpPr/>
      </dsp:nvSpPr>
      <dsp:spPr>
        <a:xfrm>
          <a:off x="4068679" y="1176807"/>
          <a:ext cx="279876" cy="24134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08FE0F-F1D6-471B-9D4F-521121FDDED7}">
      <dsp:nvSpPr>
        <dsp:cNvPr id="0" name=""/>
        <dsp:cNvSpPr/>
      </dsp:nvSpPr>
      <dsp:spPr>
        <a:xfrm>
          <a:off x="4470011" y="0"/>
          <a:ext cx="2397431" cy="2057918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60000"/>
            <a:lumOff val="40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BDD09-9D77-42F1-9C75-F24710996462}">
      <dsp:nvSpPr>
        <dsp:cNvPr id="0" name=""/>
        <dsp:cNvSpPr/>
      </dsp:nvSpPr>
      <dsp:spPr>
        <a:xfrm>
          <a:off x="4524930" y="912093"/>
          <a:ext cx="279876" cy="24134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B6E10-B808-4AC9-B5E9-6EDA0258815F}">
      <dsp:nvSpPr>
        <dsp:cNvPr id="0" name=""/>
        <dsp:cNvSpPr/>
      </dsp:nvSpPr>
      <dsp:spPr>
        <a:xfrm>
          <a:off x="6513636" y="1131148"/>
          <a:ext cx="2397431" cy="205791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/>
            <a:t>Adekvatna pravovremena podrška odraslog detetu</a:t>
          </a:r>
          <a:endParaRPr lang="en-US" sz="1900" kern="1200" dirty="0"/>
        </a:p>
      </dsp:txBody>
      <dsp:txXfrm>
        <a:off x="6884915" y="1449848"/>
        <a:ext cx="1654873" cy="1420518"/>
      </dsp:txXfrm>
    </dsp:sp>
    <dsp:sp modelId="{E450D9AB-525A-4615-B931-82C6C03F0C6D}">
      <dsp:nvSpPr>
        <dsp:cNvPr id="0" name=""/>
        <dsp:cNvSpPr/>
      </dsp:nvSpPr>
      <dsp:spPr>
        <a:xfrm>
          <a:off x="8575215" y="2039437"/>
          <a:ext cx="279876" cy="24134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E58AA-85F0-45A2-8391-773164E3A58E}">
      <dsp:nvSpPr>
        <dsp:cNvPr id="0" name=""/>
        <dsp:cNvSpPr/>
      </dsp:nvSpPr>
      <dsp:spPr>
        <a:xfrm>
          <a:off x="8565710" y="2262296"/>
          <a:ext cx="2397431" cy="2057918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  <a:alpha val="9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C0B786-D547-4B75-82D2-BA17BCEA2B08}">
      <dsp:nvSpPr>
        <dsp:cNvPr id="0" name=""/>
        <dsp:cNvSpPr/>
      </dsp:nvSpPr>
      <dsp:spPr>
        <a:xfrm>
          <a:off x="9049421" y="2298715"/>
          <a:ext cx="279876" cy="24134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Zakonitosti i osobine razvoja predškolske dece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Predškolska pedagogija</a:t>
            </a:r>
          </a:p>
          <a:p>
            <a:r>
              <a:rPr lang="sr-Latn-RS" dirty="0" smtClean="0"/>
              <a:t>Ana Miljković-Pavlović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43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143691"/>
            <a:ext cx="9628506" cy="966651"/>
          </a:xfrm>
        </p:spPr>
        <p:txBody>
          <a:bodyPr/>
          <a:lstStyle/>
          <a:p>
            <a:r>
              <a:rPr lang="sr-Latn-RS" dirty="0" smtClean="0"/>
              <a:t>Vaspitne imlikacije razvojnih tendencija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320812"/>
              </p:ext>
            </p:extLst>
          </p:nvPr>
        </p:nvGraphicFramePr>
        <p:xfrm>
          <a:off x="365125" y="1109663"/>
          <a:ext cx="11364913" cy="543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335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39338"/>
            <a:ext cx="9719946" cy="827314"/>
          </a:xfrm>
        </p:spPr>
        <p:txBody>
          <a:bodyPr/>
          <a:lstStyle/>
          <a:p>
            <a:r>
              <a:rPr lang="sr-Latn-RS" dirty="0" smtClean="0"/>
              <a:t>Osobine razvoja dece predškolskog uzrasta</a:t>
            </a:r>
            <a:endParaRPr lang="en-US" dirty="0"/>
          </a:p>
        </p:txBody>
      </p:sp>
      <p:pic>
        <p:nvPicPr>
          <p:cNvPr id="4" name="Content Placeholder 3" descr="infantil juan gris: WORKING WITH PAP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817" y="1332411"/>
            <a:ext cx="2864288" cy="5107396"/>
          </a:xfrm>
        </p:spPr>
      </p:pic>
      <p:sp>
        <p:nvSpPr>
          <p:cNvPr id="6" name="Rounded Rectangle 5"/>
          <p:cNvSpPr/>
          <p:nvPr/>
        </p:nvSpPr>
        <p:spPr>
          <a:xfrm>
            <a:off x="3383280" y="1175657"/>
            <a:ext cx="7654834" cy="5264150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dirty="0" smtClean="0"/>
              <a:t>- Strukturalno i funkcionalno razvijanje razvoja</a:t>
            </a:r>
          </a:p>
          <a:p>
            <a:r>
              <a:rPr lang="sr-Latn-RS" sz="2400" dirty="0" smtClean="0"/>
              <a:t>- Hijerarhijska integracija i centralizacija pojedinačnih funkcija u celovitu mentalnu organizaciju</a:t>
            </a:r>
          </a:p>
          <a:p>
            <a:r>
              <a:rPr lang="sr-Latn-RS" sz="2400" dirty="0" smtClean="0"/>
              <a:t>- Predškolski period – doba najburnijeg rasta i razvoja</a:t>
            </a:r>
          </a:p>
          <a:p>
            <a:r>
              <a:rPr lang="sr-Latn-RS" sz="2400" dirty="0" smtClean="0"/>
              <a:t>- Unutrašnja motivacija deteta - odlika njegovog razvoja</a:t>
            </a:r>
          </a:p>
          <a:p>
            <a:r>
              <a:rPr lang="sr-Latn-RS" sz="2400" dirty="0" smtClean="0"/>
              <a:t>- Dete je aktivan činilac sopstvenog razvoja</a:t>
            </a:r>
          </a:p>
          <a:p>
            <a:r>
              <a:rPr lang="sr-Latn-RS" sz="2400" dirty="0" smtClean="0"/>
              <a:t>- Dečja saznajna aktivnost je izrazito empirijskog karaktera</a:t>
            </a:r>
          </a:p>
          <a:p>
            <a:r>
              <a:rPr lang="sr-Latn-RS" sz="2400" dirty="0" smtClean="0"/>
              <a:t>- Socijalni karakter razvoja</a:t>
            </a:r>
          </a:p>
          <a:p>
            <a:r>
              <a:rPr lang="sr-Latn-RS" sz="2400" dirty="0" smtClean="0"/>
              <a:t>- Nestabilnost dečje pažnje i usmerenost na cilj</a:t>
            </a:r>
          </a:p>
        </p:txBody>
      </p:sp>
    </p:spTree>
    <p:extLst>
      <p:ext uri="{BB962C8B-B14F-4D97-AF65-F5344CB8AC3E}">
        <p14:creationId xmlns:p14="http://schemas.microsoft.com/office/powerpoint/2010/main" val="2620415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229" y="204652"/>
            <a:ext cx="9406437" cy="892629"/>
          </a:xfrm>
        </p:spPr>
        <p:txBody>
          <a:bodyPr/>
          <a:lstStyle/>
          <a:p>
            <a:r>
              <a:rPr lang="sr-Latn-RS" dirty="0" smtClean="0"/>
              <a:t>Opšte zakonitosti psihofizičkog razvoja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709" y="1097281"/>
            <a:ext cx="10046517" cy="4693919"/>
          </a:xfrm>
        </p:spPr>
        <p:txBody>
          <a:bodyPr>
            <a:normAutofit/>
          </a:bodyPr>
          <a:lstStyle/>
          <a:p>
            <a:r>
              <a:rPr lang="sr-Latn-RS" sz="2800" dirty="0" smtClean="0"/>
              <a:t>Intermitentnost</a:t>
            </a:r>
          </a:p>
          <a:p>
            <a:r>
              <a:rPr lang="sr-Latn-RS" sz="2800" dirty="0" smtClean="0"/>
              <a:t>Alternativnost</a:t>
            </a:r>
          </a:p>
          <a:p>
            <a:r>
              <a:rPr lang="sr-Latn-RS" sz="2800" dirty="0" smtClean="0"/>
              <a:t>Konstantnost razvojnog reda</a:t>
            </a:r>
          </a:p>
          <a:p>
            <a:r>
              <a:rPr lang="sr-Latn-RS" sz="2800" dirty="0" smtClean="0"/>
              <a:t>Proksimo-distalni i cefalo-kaudalni pravac razvoja</a:t>
            </a:r>
          </a:p>
          <a:p>
            <a:r>
              <a:rPr lang="sr-Latn-RS" sz="2800" dirty="0" smtClean="0"/>
              <a:t>Od podjednake kontrole biletaralnih organa, ka boljoj kontroli unilateralnih organa</a:t>
            </a:r>
          </a:p>
          <a:p>
            <a:r>
              <a:rPr lang="sr-Latn-RS" sz="2800" dirty="0" smtClean="0"/>
              <a:t>Tendencija eliminacija suvišnog angažovanja mišića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4137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212" y="100149"/>
            <a:ext cx="7224940" cy="735874"/>
          </a:xfrm>
        </p:spPr>
        <p:txBody>
          <a:bodyPr/>
          <a:lstStyle/>
          <a:p>
            <a:r>
              <a:rPr lang="sr-Latn-RS" dirty="0" smtClean="0"/>
              <a:t>Intermitentnost</a:t>
            </a:r>
            <a:endParaRPr lang="en-US" dirty="0"/>
          </a:p>
        </p:txBody>
      </p:sp>
      <p:pic>
        <p:nvPicPr>
          <p:cNvPr id="8" name="Content Placeholder 7" descr="&lt;strong&gt;Spirala&lt;/strong&gt; by tavita99 on DeviantAr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04" y="1619794"/>
            <a:ext cx="3817770" cy="3322320"/>
          </a:xfrm>
        </p:spPr>
      </p:pic>
      <p:pic>
        <p:nvPicPr>
          <p:cNvPr id="10" name="Picture 9" descr="2 Girl &lt;strong&gt;Walking&lt;/strong&gt; on Brown Bridge during Daytime · Free Stock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427" y="468086"/>
            <a:ext cx="3985259" cy="2656839"/>
          </a:xfrm>
          <a:prstGeom prst="rect">
            <a:avLst/>
          </a:prstGeom>
        </p:spPr>
      </p:pic>
      <p:pic>
        <p:nvPicPr>
          <p:cNvPr id="11" name="Picture 10" descr="Teaching Students with Learning Difficulties: &lt;strong&gt;child&lt;/strong&gt;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897" y="3492862"/>
            <a:ext cx="52863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55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936" y="637903"/>
            <a:ext cx="4820193" cy="631371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Alternativnost</a:t>
            </a:r>
            <a:endParaRPr lang="en-US" dirty="0"/>
          </a:p>
        </p:txBody>
      </p:sp>
      <p:pic>
        <p:nvPicPr>
          <p:cNvPr id="2050" name="Picture 2" descr="Image result for intermittent of children developm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" y="822960"/>
            <a:ext cx="5120639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966" y="2439405"/>
            <a:ext cx="5918134" cy="394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735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503" y="100148"/>
            <a:ext cx="7721329" cy="683623"/>
          </a:xfrm>
        </p:spPr>
        <p:txBody>
          <a:bodyPr/>
          <a:lstStyle/>
          <a:p>
            <a:r>
              <a:rPr lang="sr-Latn-RS" dirty="0" smtClean="0"/>
              <a:t>Konstantnost razvojnog reda</a:t>
            </a:r>
            <a:endParaRPr lang="en-US" dirty="0"/>
          </a:p>
        </p:txBody>
      </p:sp>
      <p:pic>
        <p:nvPicPr>
          <p:cNvPr id="4" name="Content Placeholder 3" descr="Diala Brisly Dreams with Syrian &lt;strong&gt;Children&lt;/strong&gt; | SyriaUntold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72" y="783771"/>
            <a:ext cx="10053554" cy="5659438"/>
          </a:xfrm>
        </p:spPr>
      </p:pic>
    </p:spTree>
    <p:extLst>
      <p:ext uri="{BB962C8B-B14F-4D97-AF65-F5344CB8AC3E}">
        <p14:creationId xmlns:p14="http://schemas.microsoft.com/office/powerpoint/2010/main" val="3110980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3184" y="0"/>
            <a:ext cx="10131425" cy="1456267"/>
          </a:xfrm>
        </p:spPr>
        <p:txBody>
          <a:bodyPr/>
          <a:lstStyle/>
          <a:p>
            <a:r>
              <a:rPr lang="sr-Latn-RS" dirty="0" smtClean="0"/>
              <a:t>Cefalo- kaudalni                Proksimo-distalni</a:t>
            </a:r>
            <a:br>
              <a:rPr lang="sr-Latn-RS" dirty="0" smtClean="0"/>
            </a:br>
            <a:r>
              <a:rPr lang="sr-Latn-RS" dirty="0"/>
              <a:t>	</a:t>
            </a:r>
            <a:r>
              <a:rPr lang="sr-Latn-RS" dirty="0" smtClean="0"/>
              <a:t>			    		pravac razvoja</a:t>
            </a:r>
            <a:endParaRPr lang="en-US" dirty="0"/>
          </a:p>
        </p:txBody>
      </p:sp>
      <p:pic>
        <p:nvPicPr>
          <p:cNvPr id="1026" name="Picture 2" descr="Image result for intermittent of children developmen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890" y="2272669"/>
            <a:ext cx="5366188" cy="282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proximo-distal developm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309" y="1469331"/>
            <a:ext cx="2952168" cy="44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20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25881" y="152400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sr-Latn-RS" dirty="0"/>
              <a:t>Od podjednake kontrole biletaralnih organa, ka boljoj kontroli unilateralnih organa</a:t>
            </a:r>
            <a:br>
              <a:rPr lang="sr-Latn-RS" dirty="0"/>
            </a:br>
            <a:endParaRPr lang="en-US" dirty="0"/>
          </a:p>
        </p:txBody>
      </p:sp>
      <p:pic>
        <p:nvPicPr>
          <p:cNvPr id="3074" name="Picture 2" descr="Image result for dominant part of bod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81" y="1300057"/>
            <a:ext cx="9176656" cy="516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540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275" y="452847"/>
            <a:ext cx="10438404" cy="1127760"/>
          </a:xfrm>
        </p:spPr>
        <p:txBody>
          <a:bodyPr>
            <a:normAutofit fontScale="90000"/>
          </a:bodyPr>
          <a:lstStyle/>
          <a:p>
            <a:r>
              <a:rPr lang="sr-Latn-RS" dirty="0"/>
              <a:t>Tendencija eliminacija suvišnog angažovanja mišića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64" y="1923600"/>
            <a:ext cx="4583030" cy="412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2" y="1939662"/>
            <a:ext cx="5483727" cy="411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8645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87</TotalTime>
  <Words>155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Celestial</vt:lpstr>
      <vt:lpstr>Zakonitosti i osobine razvoja predškolske dece</vt:lpstr>
      <vt:lpstr>Osobine razvoja dece predškolskog uzrasta</vt:lpstr>
      <vt:lpstr>Opšte zakonitosti psihofizičkog razvoja</vt:lpstr>
      <vt:lpstr>Intermitentnost</vt:lpstr>
      <vt:lpstr>Alternativnost</vt:lpstr>
      <vt:lpstr>Konstantnost razvojnog reda</vt:lpstr>
      <vt:lpstr>Cefalo- kaudalni                Proksimo-distalni           pravac razvoja</vt:lpstr>
      <vt:lpstr>Od podjednake kontrole biletaralnih organa, ka boljoj kontroli unilateralnih organa </vt:lpstr>
      <vt:lpstr>Tendencija eliminacija suvišnog angažovanja mišića </vt:lpstr>
      <vt:lpstr>Vaspitne imlikacije razvojnih tendencija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Zakonitosti i osobine razvoja predškolske dece</dc:title>
  <dc:creator>Ana Miljkovic-Pavlovic</dc:creator>
  <cp:lastModifiedBy>Ana Miljkovic-Pavlovic</cp:lastModifiedBy>
  <cp:revision>9</cp:revision>
  <dcterms:created xsi:type="dcterms:W3CDTF">2018-10-26T19:47:52Z</dcterms:created>
  <dcterms:modified xsi:type="dcterms:W3CDTF">2018-10-26T21:15:21Z</dcterms:modified>
</cp:coreProperties>
</file>