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1" r:id="rId6"/>
    <p:sldId id="264" r:id="rId7"/>
    <p:sldId id="263" r:id="rId8"/>
    <p:sldId id="26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50146-3B38-4868-858A-A52AF207C952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3FA075-CBF0-44A2-B2AB-215EF3BE224E}">
      <dgm:prSet phldrT="[Text]"/>
      <dgm:spPr/>
      <dgm:t>
        <a:bodyPr/>
        <a:lstStyle/>
        <a:p>
          <a:r>
            <a:rPr lang="sr-Latn-RS" dirty="0" smtClean="0"/>
            <a:t>Samodiciplina</a:t>
          </a:r>
          <a:endParaRPr lang="en-US" dirty="0"/>
        </a:p>
      </dgm:t>
    </dgm:pt>
    <dgm:pt modelId="{85E86797-A19D-40DB-9B12-0B6EEDD5B090}" type="parTrans" cxnId="{3729E322-165D-4FFD-A3AD-FD5CADACB1C1}">
      <dgm:prSet/>
      <dgm:spPr/>
      <dgm:t>
        <a:bodyPr/>
        <a:lstStyle/>
        <a:p>
          <a:endParaRPr lang="en-US"/>
        </a:p>
      </dgm:t>
    </dgm:pt>
    <dgm:pt modelId="{DB2D03C4-4CA8-48CF-A029-38296F75EA62}" type="sibTrans" cxnId="{3729E322-165D-4FFD-A3AD-FD5CADACB1C1}">
      <dgm:prSet/>
      <dgm:spPr/>
      <dgm:t>
        <a:bodyPr/>
        <a:lstStyle/>
        <a:p>
          <a:endParaRPr lang="en-US"/>
        </a:p>
      </dgm:t>
    </dgm:pt>
    <dgm:pt modelId="{8217A3EE-5465-4558-999D-5D58F3965F93}">
      <dgm:prSet phldrT="[Text]" custT="1"/>
      <dgm:spPr/>
      <dgm:t>
        <a:bodyPr/>
        <a:lstStyle/>
        <a:p>
          <a:r>
            <a:rPr lang="sr-Latn-RS" sz="1400" dirty="0" smtClean="0"/>
            <a:t>- Pozitivna</a:t>
          </a:r>
        </a:p>
        <a:p>
          <a:r>
            <a:rPr lang="sr-Latn-RS" sz="1400" dirty="0" smtClean="0"/>
            <a:t>- Unutrašnja</a:t>
          </a:r>
        </a:p>
        <a:p>
          <a:r>
            <a:rPr lang="sr-Latn-RS" sz="1400" dirty="0" smtClean="0"/>
            <a:t>- Deca stiču uvid u moguće posledice svog ponašanja</a:t>
          </a:r>
        </a:p>
        <a:p>
          <a:r>
            <a:rPr lang="sr-Latn-RS" sz="1400" dirty="0" smtClean="0"/>
            <a:t>- Omogućava odraslima da ponude drugačija ponašanja</a:t>
          </a:r>
        </a:p>
        <a:p>
          <a:r>
            <a:rPr lang="sr-Latn-RS" sz="1400" dirty="0" smtClean="0"/>
            <a:t>- Uči decu samokontroli</a:t>
          </a:r>
          <a:endParaRPr lang="en-US" sz="1200" dirty="0"/>
        </a:p>
      </dgm:t>
    </dgm:pt>
    <dgm:pt modelId="{5188413F-7837-4479-A840-B87A0E21C6F0}" type="parTrans" cxnId="{307CD245-57F1-4312-BF80-0C1A73A838B1}">
      <dgm:prSet/>
      <dgm:spPr/>
      <dgm:t>
        <a:bodyPr/>
        <a:lstStyle/>
        <a:p>
          <a:endParaRPr lang="en-US"/>
        </a:p>
      </dgm:t>
    </dgm:pt>
    <dgm:pt modelId="{89E26C41-F060-42EA-9EC3-F5AD8312A25E}" type="sibTrans" cxnId="{307CD245-57F1-4312-BF80-0C1A73A838B1}">
      <dgm:prSet/>
      <dgm:spPr/>
      <dgm:t>
        <a:bodyPr/>
        <a:lstStyle/>
        <a:p>
          <a:endParaRPr lang="en-US"/>
        </a:p>
      </dgm:t>
    </dgm:pt>
    <dgm:pt modelId="{D7C86410-5CC9-4F9E-8930-E85C0DE1E59C}">
      <dgm:prSet phldrT="[Text]" custT="1"/>
      <dgm:spPr/>
      <dgm:t>
        <a:bodyPr/>
        <a:lstStyle/>
        <a:p>
          <a:r>
            <a:rPr lang="sr-Latn-RS" sz="1400" b="1" u="sng" dirty="0" smtClean="0"/>
            <a:t>Deca </a:t>
          </a:r>
        </a:p>
        <a:p>
          <a:r>
            <a:rPr lang="sr-Latn-RS" sz="1400" dirty="0" smtClean="0"/>
            <a:t>- Osećaju se zadovoljna sobom</a:t>
          </a:r>
        </a:p>
        <a:p>
          <a:r>
            <a:rPr lang="sr-Latn-RS" sz="1400" dirty="0" smtClean="0"/>
            <a:t>- Uče da kontrolišu svoje ponašanje</a:t>
          </a:r>
        </a:p>
        <a:p>
          <a:r>
            <a:rPr lang="sr-Latn-RS" sz="1400" dirty="0" smtClean="0"/>
            <a:t>- Postaju samostalna</a:t>
          </a:r>
        </a:p>
        <a:p>
          <a:r>
            <a:rPr lang="sr-Latn-RS" sz="1400" dirty="0" smtClean="0"/>
            <a:t>- Povezuju svoje potrebe sa potrebama drugih</a:t>
          </a:r>
          <a:endParaRPr lang="en-US" sz="1400" dirty="0"/>
        </a:p>
      </dgm:t>
    </dgm:pt>
    <dgm:pt modelId="{24ED1CB0-6677-473C-9C0F-B5753963D289}" type="parTrans" cxnId="{E003824C-8A1D-45DE-9A6B-3554D4409557}">
      <dgm:prSet/>
      <dgm:spPr/>
      <dgm:t>
        <a:bodyPr/>
        <a:lstStyle/>
        <a:p>
          <a:endParaRPr lang="en-US"/>
        </a:p>
      </dgm:t>
    </dgm:pt>
    <dgm:pt modelId="{E3BCE96F-5AB6-40F0-B7D6-D8F1A8EF18BF}" type="sibTrans" cxnId="{E003824C-8A1D-45DE-9A6B-3554D4409557}">
      <dgm:prSet/>
      <dgm:spPr/>
      <dgm:t>
        <a:bodyPr/>
        <a:lstStyle/>
        <a:p>
          <a:endParaRPr lang="en-US"/>
        </a:p>
      </dgm:t>
    </dgm:pt>
    <dgm:pt modelId="{EF1C54E1-AB1D-44B0-A5C6-F9BEF877A369}">
      <dgm:prSet phldrT="[Text]"/>
      <dgm:spPr/>
      <dgm:t>
        <a:bodyPr/>
        <a:lstStyle/>
        <a:p>
          <a:r>
            <a:rPr lang="sr-Latn-RS" dirty="0" smtClean="0"/>
            <a:t>Disciplina</a:t>
          </a:r>
          <a:endParaRPr lang="en-US" dirty="0"/>
        </a:p>
      </dgm:t>
    </dgm:pt>
    <dgm:pt modelId="{6A202330-A0A2-4061-909B-36DC7B262052}" type="parTrans" cxnId="{E498D197-5439-410E-A84C-ECB4618ADDA7}">
      <dgm:prSet/>
      <dgm:spPr/>
      <dgm:t>
        <a:bodyPr/>
        <a:lstStyle/>
        <a:p>
          <a:endParaRPr lang="en-US"/>
        </a:p>
      </dgm:t>
    </dgm:pt>
    <dgm:pt modelId="{224A20EB-15D2-4BE5-B0C3-11A47A4ED451}" type="sibTrans" cxnId="{E498D197-5439-410E-A84C-ECB4618ADDA7}">
      <dgm:prSet/>
      <dgm:spPr/>
      <dgm:t>
        <a:bodyPr/>
        <a:lstStyle/>
        <a:p>
          <a:endParaRPr lang="en-US"/>
        </a:p>
      </dgm:t>
    </dgm:pt>
    <dgm:pt modelId="{02BFE5D6-1B84-4EE1-98C0-2B87A16FECBB}">
      <dgm:prSet phldrT="[Text]" custT="1"/>
      <dgm:spPr/>
      <dgm:t>
        <a:bodyPr/>
        <a:lstStyle/>
        <a:p>
          <a:r>
            <a:rPr lang="sr-Latn-RS" sz="1400" dirty="0" smtClean="0"/>
            <a:t>- Negativna</a:t>
          </a:r>
        </a:p>
        <a:p>
          <a:r>
            <a:rPr lang="sr-Latn-RS" sz="1400" dirty="0" smtClean="0"/>
            <a:t>- Spoljašnja</a:t>
          </a:r>
        </a:p>
        <a:p>
          <a:r>
            <a:rPr lang="sr-Latn-RS" sz="1400" dirty="0" smtClean="0"/>
            <a:t>- Ohrabruje decu na izbegavanje kazne  ili dobijanje pohvale</a:t>
          </a:r>
        </a:p>
        <a:p>
          <a:r>
            <a:rPr lang="sr-Latn-RS" sz="1400" dirty="0" smtClean="0"/>
            <a:t>- Odrasli ističu šta deca NE TREBA  da rade</a:t>
          </a:r>
        </a:p>
        <a:p>
          <a:r>
            <a:rPr lang="sr-Latn-RS" sz="1400" dirty="0" smtClean="0"/>
            <a:t>- Kontroliše dečje ponašanje pomoću straha</a:t>
          </a:r>
        </a:p>
      </dgm:t>
    </dgm:pt>
    <dgm:pt modelId="{58741EF5-209E-4143-B4EB-E5236A7F9828}" type="parTrans" cxnId="{D5DD904F-7B49-4C70-B2F3-D9461019B098}">
      <dgm:prSet/>
      <dgm:spPr/>
      <dgm:t>
        <a:bodyPr/>
        <a:lstStyle/>
        <a:p>
          <a:endParaRPr lang="en-US"/>
        </a:p>
      </dgm:t>
    </dgm:pt>
    <dgm:pt modelId="{0182D6F0-65BA-420F-A7EE-3F7247367188}" type="sibTrans" cxnId="{D5DD904F-7B49-4C70-B2F3-D9461019B098}">
      <dgm:prSet/>
      <dgm:spPr/>
      <dgm:t>
        <a:bodyPr/>
        <a:lstStyle/>
        <a:p>
          <a:endParaRPr lang="en-US"/>
        </a:p>
      </dgm:t>
    </dgm:pt>
    <dgm:pt modelId="{C31E0656-CE31-440E-8340-D62C0BB92E30}">
      <dgm:prSet phldrT="[Text]" custT="1"/>
      <dgm:spPr/>
      <dgm:t>
        <a:bodyPr/>
        <a:lstStyle/>
        <a:p>
          <a:r>
            <a:rPr lang="sr-Latn-RS" sz="1400" b="1" u="sng" dirty="0" smtClean="0"/>
            <a:t>Deca</a:t>
          </a:r>
        </a:p>
        <a:p>
          <a:r>
            <a:rPr lang="sr-Latn-RS" sz="1400" b="0" u="none" dirty="0" smtClean="0"/>
            <a:t>- Razvijaju loš pojam o sebi</a:t>
          </a:r>
        </a:p>
        <a:p>
          <a:r>
            <a:rPr lang="sr-Latn-RS" sz="1400" b="0" u="none" dirty="0" smtClean="0"/>
            <a:t>- Ne razvijaju unutrašnju kontrolu nad svojim ponašanjem</a:t>
          </a:r>
        </a:p>
        <a:p>
          <a:r>
            <a:rPr lang="sr-Latn-RS" sz="1400" b="0" u="none" dirty="0" smtClean="0"/>
            <a:t>- Skrivaju svoje greške i neuspehe</a:t>
          </a:r>
        </a:p>
        <a:p>
          <a:endParaRPr lang="en-US" sz="1100" dirty="0"/>
        </a:p>
      </dgm:t>
    </dgm:pt>
    <dgm:pt modelId="{7BC52986-BEA8-4365-A1A0-7E20CC2AE097}" type="parTrans" cxnId="{666B76AF-E4C7-43C8-AA75-041E3C6C7F12}">
      <dgm:prSet/>
      <dgm:spPr/>
      <dgm:t>
        <a:bodyPr/>
        <a:lstStyle/>
        <a:p>
          <a:endParaRPr lang="en-US"/>
        </a:p>
      </dgm:t>
    </dgm:pt>
    <dgm:pt modelId="{8109F3BF-A594-44BA-A75A-B8B5F6B9C22E}" type="sibTrans" cxnId="{666B76AF-E4C7-43C8-AA75-041E3C6C7F12}">
      <dgm:prSet/>
      <dgm:spPr/>
      <dgm:t>
        <a:bodyPr/>
        <a:lstStyle/>
        <a:p>
          <a:endParaRPr lang="en-US"/>
        </a:p>
      </dgm:t>
    </dgm:pt>
    <dgm:pt modelId="{23677B90-9349-4A13-BEB3-6FD90B405FA3}" type="pres">
      <dgm:prSet presAssocID="{EB650146-3B38-4868-858A-A52AF207C9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26DA2A-894E-45C7-A4B0-7D2A9F90F057}" type="pres">
      <dgm:prSet presAssocID="{383FA075-CBF0-44A2-B2AB-215EF3BE224E}" presName="root" presStyleCnt="0"/>
      <dgm:spPr/>
    </dgm:pt>
    <dgm:pt modelId="{438DB2BF-E8C0-444F-9105-5C07C6588DBC}" type="pres">
      <dgm:prSet presAssocID="{383FA075-CBF0-44A2-B2AB-215EF3BE224E}" presName="rootComposite" presStyleCnt="0"/>
      <dgm:spPr/>
    </dgm:pt>
    <dgm:pt modelId="{6A6B560D-95F7-45A1-AABB-0CBDBE18823E}" type="pres">
      <dgm:prSet presAssocID="{383FA075-CBF0-44A2-B2AB-215EF3BE224E}" presName="rootText" presStyleLbl="node1" presStyleIdx="0" presStyleCnt="2" custScaleX="91594" custScaleY="30002"/>
      <dgm:spPr/>
    </dgm:pt>
    <dgm:pt modelId="{FD403355-80EE-4AD5-A72F-76151F22C6E5}" type="pres">
      <dgm:prSet presAssocID="{383FA075-CBF0-44A2-B2AB-215EF3BE224E}" presName="rootConnector" presStyleLbl="node1" presStyleIdx="0" presStyleCnt="2"/>
      <dgm:spPr/>
    </dgm:pt>
    <dgm:pt modelId="{B9F8CBD4-90DB-4A5E-B184-64C56D5A7F51}" type="pres">
      <dgm:prSet presAssocID="{383FA075-CBF0-44A2-B2AB-215EF3BE224E}" presName="childShape" presStyleCnt="0"/>
      <dgm:spPr/>
    </dgm:pt>
    <dgm:pt modelId="{11A38885-FC02-4068-8E81-A59991B3AEA1}" type="pres">
      <dgm:prSet presAssocID="{5188413F-7837-4479-A840-B87A0E21C6F0}" presName="Name13" presStyleLbl="parChTrans1D2" presStyleIdx="0" presStyleCnt="4"/>
      <dgm:spPr/>
    </dgm:pt>
    <dgm:pt modelId="{BEFF257A-220C-4A07-BEE9-46EAFA861660}" type="pres">
      <dgm:prSet presAssocID="{8217A3EE-5465-4558-999D-5D58F3965F93}" presName="childText" presStyleLbl="bgAcc1" presStyleIdx="0" presStyleCnt="4" custScaleX="121986" custScaleY="159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4659B-7B4C-43D0-B814-F364AFE77594}" type="pres">
      <dgm:prSet presAssocID="{24ED1CB0-6677-473C-9C0F-B5753963D289}" presName="Name13" presStyleLbl="parChTrans1D2" presStyleIdx="1" presStyleCnt="4"/>
      <dgm:spPr/>
    </dgm:pt>
    <dgm:pt modelId="{59B8DC49-6BD5-4255-9BAA-2718E3345826}" type="pres">
      <dgm:prSet presAssocID="{D7C86410-5CC9-4F9E-8930-E85C0DE1E59C}" presName="childText" presStyleLbl="bgAcc1" presStyleIdx="1" presStyleCnt="4" custScaleX="131099" custScaleY="152053">
        <dgm:presLayoutVars>
          <dgm:bulletEnabled val="1"/>
        </dgm:presLayoutVars>
      </dgm:prSet>
      <dgm:spPr/>
    </dgm:pt>
    <dgm:pt modelId="{15BC984D-43CE-44B5-BC5A-CB646A7624C3}" type="pres">
      <dgm:prSet presAssocID="{EF1C54E1-AB1D-44B0-A5C6-F9BEF877A369}" presName="root" presStyleCnt="0"/>
      <dgm:spPr/>
    </dgm:pt>
    <dgm:pt modelId="{63579CC6-A26C-4E58-9DF6-D75D10D30E89}" type="pres">
      <dgm:prSet presAssocID="{EF1C54E1-AB1D-44B0-A5C6-F9BEF877A369}" presName="rootComposite" presStyleCnt="0"/>
      <dgm:spPr/>
    </dgm:pt>
    <dgm:pt modelId="{9C5FF6C8-3A78-44CB-BA7B-ECEC82663232}" type="pres">
      <dgm:prSet presAssocID="{EF1C54E1-AB1D-44B0-A5C6-F9BEF877A369}" presName="rootText" presStyleLbl="node1" presStyleIdx="1" presStyleCnt="2" custScaleX="95953" custScaleY="29395"/>
      <dgm:spPr/>
    </dgm:pt>
    <dgm:pt modelId="{EA3A6587-8180-4AEC-BFE3-F9575B466831}" type="pres">
      <dgm:prSet presAssocID="{EF1C54E1-AB1D-44B0-A5C6-F9BEF877A369}" presName="rootConnector" presStyleLbl="node1" presStyleIdx="1" presStyleCnt="2"/>
      <dgm:spPr/>
    </dgm:pt>
    <dgm:pt modelId="{6B4C620D-36BD-4FB0-A222-CB55479ADE39}" type="pres">
      <dgm:prSet presAssocID="{EF1C54E1-AB1D-44B0-A5C6-F9BEF877A369}" presName="childShape" presStyleCnt="0"/>
      <dgm:spPr/>
    </dgm:pt>
    <dgm:pt modelId="{296A33D1-0D6C-4C6C-876A-EEFBC04052E1}" type="pres">
      <dgm:prSet presAssocID="{58741EF5-209E-4143-B4EB-E5236A7F9828}" presName="Name13" presStyleLbl="parChTrans1D2" presStyleIdx="2" presStyleCnt="4"/>
      <dgm:spPr/>
    </dgm:pt>
    <dgm:pt modelId="{B7108717-4C15-48E4-BD37-D77F6E9BC3F6}" type="pres">
      <dgm:prSet presAssocID="{02BFE5D6-1B84-4EE1-98C0-2B87A16FECBB}" presName="childText" presStyleLbl="bgAcc1" presStyleIdx="2" presStyleCnt="4" custScaleX="128317" custScaleY="166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118E4-7302-437A-B04D-E0FA57A67F7D}" type="pres">
      <dgm:prSet presAssocID="{7BC52986-BEA8-4365-A1A0-7E20CC2AE097}" presName="Name13" presStyleLbl="parChTrans1D2" presStyleIdx="3" presStyleCnt="4"/>
      <dgm:spPr/>
    </dgm:pt>
    <dgm:pt modelId="{18734A21-35F3-4EAE-975F-F73A48BC6D8A}" type="pres">
      <dgm:prSet presAssocID="{C31E0656-CE31-440E-8340-D62C0BB92E30}" presName="childText" presStyleLbl="bgAcc1" presStyleIdx="3" presStyleCnt="4" custScaleX="115797" custScaleY="141928" custLinFactNeighborX="90" custLinFactNeighborY="-296">
        <dgm:presLayoutVars>
          <dgm:bulletEnabled val="1"/>
        </dgm:presLayoutVars>
      </dgm:prSet>
      <dgm:spPr/>
    </dgm:pt>
  </dgm:ptLst>
  <dgm:cxnLst>
    <dgm:cxn modelId="{307CD245-57F1-4312-BF80-0C1A73A838B1}" srcId="{383FA075-CBF0-44A2-B2AB-215EF3BE224E}" destId="{8217A3EE-5465-4558-999D-5D58F3965F93}" srcOrd="0" destOrd="0" parTransId="{5188413F-7837-4479-A840-B87A0E21C6F0}" sibTransId="{89E26C41-F060-42EA-9EC3-F5AD8312A25E}"/>
    <dgm:cxn modelId="{D5DD904F-7B49-4C70-B2F3-D9461019B098}" srcId="{EF1C54E1-AB1D-44B0-A5C6-F9BEF877A369}" destId="{02BFE5D6-1B84-4EE1-98C0-2B87A16FECBB}" srcOrd="0" destOrd="0" parTransId="{58741EF5-209E-4143-B4EB-E5236A7F9828}" sibTransId="{0182D6F0-65BA-420F-A7EE-3F7247367188}"/>
    <dgm:cxn modelId="{5FA56317-863F-4F53-B6AD-8B283BE20F05}" type="presOf" srcId="{EF1C54E1-AB1D-44B0-A5C6-F9BEF877A369}" destId="{9C5FF6C8-3A78-44CB-BA7B-ECEC82663232}" srcOrd="0" destOrd="0" presId="urn:microsoft.com/office/officeart/2005/8/layout/hierarchy3"/>
    <dgm:cxn modelId="{08D0F80C-16D1-49BB-8D15-50858233299A}" type="presOf" srcId="{EB650146-3B38-4868-858A-A52AF207C952}" destId="{23677B90-9349-4A13-BEB3-6FD90B405FA3}" srcOrd="0" destOrd="0" presId="urn:microsoft.com/office/officeart/2005/8/layout/hierarchy3"/>
    <dgm:cxn modelId="{4033BC54-9F6A-4D33-A242-416EFC30E40E}" type="presOf" srcId="{5188413F-7837-4479-A840-B87A0E21C6F0}" destId="{11A38885-FC02-4068-8E81-A59991B3AEA1}" srcOrd="0" destOrd="0" presId="urn:microsoft.com/office/officeart/2005/8/layout/hierarchy3"/>
    <dgm:cxn modelId="{E003824C-8A1D-45DE-9A6B-3554D4409557}" srcId="{383FA075-CBF0-44A2-B2AB-215EF3BE224E}" destId="{D7C86410-5CC9-4F9E-8930-E85C0DE1E59C}" srcOrd="1" destOrd="0" parTransId="{24ED1CB0-6677-473C-9C0F-B5753963D289}" sibTransId="{E3BCE96F-5AB6-40F0-B7D6-D8F1A8EF18BF}"/>
    <dgm:cxn modelId="{7D083D82-B30B-4D9C-B95C-C1DAD7596C5B}" type="presOf" srcId="{C31E0656-CE31-440E-8340-D62C0BB92E30}" destId="{18734A21-35F3-4EAE-975F-F73A48BC6D8A}" srcOrd="0" destOrd="0" presId="urn:microsoft.com/office/officeart/2005/8/layout/hierarchy3"/>
    <dgm:cxn modelId="{E498D197-5439-410E-A84C-ECB4618ADDA7}" srcId="{EB650146-3B38-4868-858A-A52AF207C952}" destId="{EF1C54E1-AB1D-44B0-A5C6-F9BEF877A369}" srcOrd="1" destOrd="0" parTransId="{6A202330-A0A2-4061-909B-36DC7B262052}" sibTransId="{224A20EB-15D2-4BE5-B0C3-11A47A4ED451}"/>
    <dgm:cxn modelId="{D7C4B0E2-5A3C-4542-8EC3-0F122A93EF1F}" type="presOf" srcId="{8217A3EE-5465-4558-999D-5D58F3965F93}" destId="{BEFF257A-220C-4A07-BEE9-46EAFA861660}" srcOrd="0" destOrd="0" presId="urn:microsoft.com/office/officeart/2005/8/layout/hierarchy3"/>
    <dgm:cxn modelId="{B453C14A-5D94-4478-82AF-FAF3626A6D51}" type="presOf" srcId="{58741EF5-209E-4143-B4EB-E5236A7F9828}" destId="{296A33D1-0D6C-4C6C-876A-EEFBC04052E1}" srcOrd="0" destOrd="0" presId="urn:microsoft.com/office/officeart/2005/8/layout/hierarchy3"/>
    <dgm:cxn modelId="{578BF363-4CA8-4D47-B65D-7FB07676CD88}" type="presOf" srcId="{383FA075-CBF0-44A2-B2AB-215EF3BE224E}" destId="{6A6B560D-95F7-45A1-AABB-0CBDBE18823E}" srcOrd="0" destOrd="0" presId="urn:microsoft.com/office/officeart/2005/8/layout/hierarchy3"/>
    <dgm:cxn modelId="{3729E322-165D-4FFD-A3AD-FD5CADACB1C1}" srcId="{EB650146-3B38-4868-858A-A52AF207C952}" destId="{383FA075-CBF0-44A2-B2AB-215EF3BE224E}" srcOrd="0" destOrd="0" parTransId="{85E86797-A19D-40DB-9B12-0B6EEDD5B090}" sibTransId="{DB2D03C4-4CA8-48CF-A029-38296F75EA62}"/>
    <dgm:cxn modelId="{A0A673B2-058C-4009-9E3B-7BA5A76686E3}" type="presOf" srcId="{383FA075-CBF0-44A2-B2AB-215EF3BE224E}" destId="{FD403355-80EE-4AD5-A72F-76151F22C6E5}" srcOrd="1" destOrd="0" presId="urn:microsoft.com/office/officeart/2005/8/layout/hierarchy3"/>
    <dgm:cxn modelId="{7EDE8CA6-5839-4FCD-8D62-75F212B4E441}" type="presOf" srcId="{24ED1CB0-6677-473C-9C0F-B5753963D289}" destId="{48B4659B-7B4C-43D0-B814-F364AFE77594}" srcOrd="0" destOrd="0" presId="urn:microsoft.com/office/officeart/2005/8/layout/hierarchy3"/>
    <dgm:cxn modelId="{666B76AF-E4C7-43C8-AA75-041E3C6C7F12}" srcId="{EF1C54E1-AB1D-44B0-A5C6-F9BEF877A369}" destId="{C31E0656-CE31-440E-8340-D62C0BB92E30}" srcOrd="1" destOrd="0" parTransId="{7BC52986-BEA8-4365-A1A0-7E20CC2AE097}" sibTransId="{8109F3BF-A594-44BA-A75A-B8B5F6B9C22E}"/>
    <dgm:cxn modelId="{6FAC29D0-18F2-49A3-9926-A10278A229FC}" type="presOf" srcId="{EF1C54E1-AB1D-44B0-A5C6-F9BEF877A369}" destId="{EA3A6587-8180-4AEC-BFE3-F9575B466831}" srcOrd="1" destOrd="0" presId="urn:microsoft.com/office/officeart/2005/8/layout/hierarchy3"/>
    <dgm:cxn modelId="{F7B4FE40-25A5-4784-864B-4391BDDC629D}" type="presOf" srcId="{7BC52986-BEA8-4365-A1A0-7E20CC2AE097}" destId="{F66118E4-7302-437A-B04D-E0FA57A67F7D}" srcOrd="0" destOrd="0" presId="urn:microsoft.com/office/officeart/2005/8/layout/hierarchy3"/>
    <dgm:cxn modelId="{E16051AD-0651-4DB9-8E05-19F0FBD755FB}" type="presOf" srcId="{D7C86410-5CC9-4F9E-8930-E85C0DE1E59C}" destId="{59B8DC49-6BD5-4255-9BAA-2718E3345826}" srcOrd="0" destOrd="0" presId="urn:microsoft.com/office/officeart/2005/8/layout/hierarchy3"/>
    <dgm:cxn modelId="{64BCACE0-E3F3-4711-878D-C417915EC69F}" type="presOf" srcId="{02BFE5D6-1B84-4EE1-98C0-2B87A16FECBB}" destId="{B7108717-4C15-48E4-BD37-D77F6E9BC3F6}" srcOrd="0" destOrd="0" presId="urn:microsoft.com/office/officeart/2005/8/layout/hierarchy3"/>
    <dgm:cxn modelId="{848ECCDF-2179-49A2-B4CE-DD39AEBB41B5}" type="presParOf" srcId="{23677B90-9349-4A13-BEB3-6FD90B405FA3}" destId="{4F26DA2A-894E-45C7-A4B0-7D2A9F90F057}" srcOrd="0" destOrd="0" presId="urn:microsoft.com/office/officeart/2005/8/layout/hierarchy3"/>
    <dgm:cxn modelId="{098AB93A-C099-44B5-902C-7E67FC957337}" type="presParOf" srcId="{4F26DA2A-894E-45C7-A4B0-7D2A9F90F057}" destId="{438DB2BF-E8C0-444F-9105-5C07C6588DBC}" srcOrd="0" destOrd="0" presId="urn:microsoft.com/office/officeart/2005/8/layout/hierarchy3"/>
    <dgm:cxn modelId="{FAF80F9D-A901-407F-9142-99AB3DDFFF92}" type="presParOf" srcId="{438DB2BF-E8C0-444F-9105-5C07C6588DBC}" destId="{6A6B560D-95F7-45A1-AABB-0CBDBE18823E}" srcOrd="0" destOrd="0" presId="urn:microsoft.com/office/officeart/2005/8/layout/hierarchy3"/>
    <dgm:cxn modelId="{49701DEB-3C37-4C7C-8E7C-494FC2CAA3BD}" type="presParOf" srcId="{438DB2BF-E8C0-444F-9105-5C07C6588DBC}" destId="{FD403355-80EE-4AD5-A72F-76151F22C6E5}" srcOrd="1" destOrd="0" presId="urn:microsoft.com/office/officeart/2005/8/layout/hierarchy3"/>
    <dgm:cxn modelId="{3934EC67-EE34-4CF8-8862-37EFE8679FEE}" type="presParOf" srcId="{4F26DA2A-894E-45C7-A4B0-7D2A9F90F057}" destId="{B9F8CBD4-90DB-4A5E-B184-64C56D5A7F51}" srcOrd="1" destOrd="0" presId="urn:microsoft.com/office/officeart/2005/8/layout/hierarchy3"/>
    <dgm:cxn modelId="{A29286F1-09C7-4A7E-8604-4074A1DEFA53}" type="presParOf" srcId="{B9F8CBD4-90DB-4A5E-B184-64C56D5A7F51}" destId="{11A38885-FC02-4068-8E81-A59991B3AEA1}" srcOrd="0" destOrd="0" presId="urn:microsoft.com/office/officeart/2005/8/layout/hierarchy3"/>
    <dgm:cxn modelId="{EA18045B-3FEC-4820-880C-ACF85D878590}" type="presParOf" srcId="{B9F8CBD4-90DB-4A5E-B184-64C56D5A7F51}" destId="{BEFF257A-220C-4A07-BEE9-46EAFA861660}" srcOrd="1" destOrd="0" presId="urn:microsoft.com/office/officeart/2005/8/layout/hierarchy3"/>
    <dgm:cxn modelId="{6440D566-A5A6-4FCE-AC3B-AE74ED859CC6}" type="presParOf" srcId="{B9F8CBD4-90DB-4A5E-B184-64C56D5A7F51}" destId="{48B4659B-7B4C-43D0-B814-F364AFE77594}" srcOrd="2" destOrd="0" presId="urn:microsoft.com/office/officeart/2005/8/layout/hierarchy3"/>
    <dgm:cxn modelId="{0D58ABE5-DB98-46D9-812E-03D6D2DC5D16}" type="presParOf" srcId="{B9F8CBD4-90DB-4A5E-B184-64C56D5A7F51}" destId="{59B8DC49-6BD5-4255-9BAA-2718E3345826}" srcOrd="3" destOrd="0" presId="urn:microsoft.com/office/officeart/2005/8/layout/hierarchy3"/>
    <dgm:cxn modelId="{8065E62B-CE67-4553-BA53-176978D6FEAB}" type="presParOf" srcId="{23677B90-9349-4A13-BEB3-6FD90B405FA3}" destId="{15BC984D-43CE-44B5-BC5A-CB646A7624C3}" srcOrd="1" destOrd="0" presId="urn:microsoft.com/office/officeart/2005/8/layout/hierarchy3"/>
    <dgm:cxn modelId="{5985DFF8-A08E-4936-B841-0CFCE3035276}" type="presParOf" srcId="{15BC984D-43CE-44B5-BC5A-CB646A7624C3}" destId="{63579CC6-A26C-4E58-9DF6-D75D10D30E89}" srcOrd="0" destOrd="0" presId="urn:microsoft.com/office/officeart/2005/8/layout/hierarchy3"/>
    <dgm:cxn modelId="{66401C0B-C566-4A26-9E56-3049FCF2EDA3}" type="presParOf" srcId="{63579CC6-A26C-4E58-9DF6-D75D10D30E89}" destId="{9C5FF6C8-3A78-44CB-BA7B-ECEC82663232}" srcOrd="0" destOrd="0" presId="urn:microsoft.com/office/officeart/2005/8/layout/hierarchy3"/>
    <dgm:cxn modelId="{E9850CB6-3BF2-4B3B-BA43-3BFDE4D74DF5}" type="presParOf" srcId="{63579CC6-A26C-4E58-9DF6-D75D10D30E89}" destId="{EA3A6587-8180-4AEC-BFE3-F9575B466831}" srcOrd="1" destOrd="0" presId="urn:microsoft.com/office/officeart/2005/8/layout/hierarchy3"/>
    <dgm:cxn modelId="{E407217D-7544-407B-8833-FD5E05F01291}" type="presParOf" srcId="{15BC984D-43CE-44B5-BC5A-CB646A7624C3}" destId="{6B4C620D-36BD-4FB0-A222-CB55479ADE39}" srcOrd="1" destOrd="0" presId="urn:microsoft.com/office/officeart/2005/8/layout/hierarchy3"/>
    <dgm:cxn modelId="{B1C1C44D-5758-461F-99E5-3BFA13D378B7}" type="presParOf" srcId="{6B4C620D-36BD-4FB0-A222-CB55479ADE39}" destId="{296A33D1-0D6C-4C6C-876A-EEFBC04052E1}" srcOrd="0" destOrd="0" presId="urn:microsoft.com/office/officeart/2005/8/layout/hierarchy3"/>
    <dgm:cxn modelId="{3CE4F565-6E96-4B46-88CF-5C186AFE26B3}" type="presParOf" srcId="{6B4C620D-36BD-4FB0-A222-CB55479ADE39}" destId="{B7108717-4C15-48E4-BD37-D77F6E9BC3F6}" srcOrd="1" destOrd="0" presId="urn:microsoft.com/office/officeart/2005/8/layout/hierarchy3"/>
    <dgm:cxn modelId="{57E1BAF0-EFBE-4CF8-98F0-355795105537}" type="presParOf" srcId="{6B4C620D-36BD-4FB0-A222-CB55479ADE39}" destId="{F66118E4-7302-437A-B04D-E0FA57A67F7D}" srcOrd="2" destOrd="0" presId="urn:microsoft.com/office/officeart/2005/8/layout/hierarchy3"/>
    <dgm:cxn modelId="{3BEF99D7-71B7-4BB1-9D07-F897B9F2BA74}" type="presParOf" srcId="{6B4C620D-36BD-4FB0-A222-CB55479ADE39}" destId="{18734A21-35F3-4EAE-975F-F73A48BC6D8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8BBB6-0FC4-49FC-A5D6-20BA6487A178}" type="doc">
      <dgm:prSet loTypeId="urn:microsoft.com/office/officeart/2005/8/layout/bProcess3" loCatId="process" qsTypeId="urn:microsoft.com/office/officeart/2005/8/quickstyle/3d8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DFDE06-F57E-41A6-9641-29B1F9DFCC6C}">
      <dgm:prSet phldrT="[Text]"/>
      <dgm:spPr/>
      <dgm:t>
        <a:bodyPr/>
        <a:lstStyle/>
        <a:p>
          <a:r>
            <a:rPr lang="sr-Latn-RS" dirty="0" smtClean="0"/>
            <a:t>Model</a:t>
          </a:r>
          <a:endParaRPr lang="en-US" dirty="0"/>
        </a:p>
      </dgm:t>
    </dgm:pt>
    <dgm:pt modelId="{6B6B34C8-0C62-4E10-8D2B-8E5D34132BEB}" type="parTrans" cxnId="{1427759A-07E8-4996-A910-F02F0F649074}">
      <dgm:prSet/>
      <dgm:spPr/>
      <dgm:t>
        <a:bodyPr/>
        <a:lstStyle/>
        <a:p>
          <a:endParaRPr lang="en-US"/>
        </a:p>
      </dgm:t>
    </dgm:pt>
    <dgm:pt modelId="{1C66F2EC-11E1-4855-BCCB-6FA5FD18527D}" type="sibTrans" cxnId="{1427759A-07E8-4996-A910-F02F0F649074}">
      <dgm:prSet/>
      <dgm:spPr/>
      <dgm:t>
        <a:bodyPr/>
        <a:lstStyle/>
        <a:p>
          <a:endParaRPr lang="en-US"/>
        </a:p>
      </dgm:t>
    </dgm:pt>
    <dgm:pt modelId="{93B8D69F-9464-41DD-B84B-75FC98ECA75C}">
      <dgm:prSet phldrT="[Text]"/>
      <dgm:spPr/>
      <dgm:t>
        <a:bodyPr/>
        <a:lstStyle/>
        <a:p>
          <a:r>
            <a:rPr lang="sr-Latn-RS" dirty="0" smtClean="0"/>
            <a:t>Posmatrač</a:t>
          </a:r>
          <a:endParaRPr lang="en-US" dirty="0"/>
        </a:p>
      </dgm:t>
    </dgm:pt>
    <dgm:pt modelId="{1F6DA8A2-71E8-42E9-AA3A-DD252AB96FFD}" type="parTrans" cxnId="{990DDF91-7709-4DF9-BBC4-D00D395BE209}">
      <dgm:prSet/>
      <dgm:spPr/>
      <dgm:t>
        <a:bodyPr/>
        <a:lstStyle/>
        <a:p>
          <a:endParaRPr lang="en-US"/>
        </a:p>
      </dgm:t>
    </dgm:pt>
    <dgm:pt modelId="{AFD8490F-424B-4874-83DA-5C8599F75EB4}" type="sibTrans" cxnId="{990DDF91-7709-4DF9-BBC4-D00D395BE209}">
      <dgm:prSet/>
      <dgm:spPr/>
      <dgm:t>
        <a:bodyPr/>
        <a:lstStyle/>
        <a:p>
          <a:endParaRPr lang="en-US"/>
        </a:p>
      </dgm:t>
    </dgm:pt>
    <dgm:pt modelId="{62F4663F-9184-4E64-B531-A5C80105725E}">
      <dgm:prSet phldrT="[Text]"/>
      <dgm:spPr/>
      <dgm:t>
        <a:bodyPr/>
        <a:lstStyle/>
        <a:p>
          <a:r>
            <a:rPr lang="sr-Latn-RS" dirty="0" smtClean="0"/>
            <a:t>Planer</a:t>
          </a:r>
          <a:endParaRPr lang="en-US" dirty="0"/>
        </a:p>
      </dgm:t>
    </dgm:pt>
    <dgm:pt modelId="{F71CDEE7-1381-4ADA-AE57-711FB348290F}" type="parTrans" cxnId="{32477D8D-1AC7-43C5-B26E-8CDD5ED8F417}">
      <dgm:prSet/>
      <dgm:spPr/>
      <dgm:t>
        <a:bodyPr/>
        <a:lstStyle/>
        <a:p>
          <a:endParaRPr lang="en-US"/>
        </a:p>
      </dgm:t>
    </dgm:pt>
    <dgm:pt modelId="{F34D966A-E6D7-48B5-873F-C73C8E1E6DA5}" type="sibTrans" cxnId="{32477D8D-1AC7-43C5-B26E-8CDD5ED8F417}">
      <dgm:prSet/>
      <dgm:spPr/>
      <dgm:t>
        <a:bodyPr/>
        <a:lstStyle/>
        <a:p>
          <a:endParaRPr lang="en-US"/>
        </a:p>
      </dgm:t>
    </dgm:pt>
    <dgm:pt modelId="{1230999F-B310-48FC-9655-38E31697A1CD}">
      <dgm:prSet phldrT="[Text]"/>
      <dgm:spPr/>
      <dgm:t>
        <a:bodyPr/>
        <a:lstStyle/>
        <a:p>
          <a:r>
            <a:rPr lang="sr-Latn-RS" dirty="0" smtClean="0"/>
            <a:t>Organizator</a:t>
          </a:r>
          <a:endParaRPr lang="en-US" dirty="0"/>
        </a:p>
      </dgm:t>
    </dgm:pt>
    <dgm:pt modelId="{B31DE063-5909-4314-A675-94D43BEAFD8C}" type="parTrans" cxnId="{91A1FB52-ECF6-4776-BC7F-E79E05B3C972}">
      <dgm:prSet/>
      <dgm:spPr/>
      <dgm:t>
        <a:bodyPr/>
        <a:lstStyle/>
        <a:p>
          <a:endParaRPr lang="en-US"/>
        </a:p>
      </dgm:t>
    </dgm:pt>
    <dgm:pt modelId="{FB241C9F-17CB-4437-9E42-77668863FBE4}" type="sibTrans" cxnId="{91A1FB52-ECF6-4776-BC7F-E79E05B3C972}">
      <dgm:prSet/>
      <dgm:spPr/>
      <dgm:t>
        <a:bodyPr/>
        <a:lstStyle/>
        <a:p>
          <a:endParaRPr lang="en-US"/>
        </a:p>
      </dgm:t>
    </dgm:pt>
    <dgm:pt modelId="{D6AE714B-4561-43D0-9488-30A608E9394A}">
      <dgm:prSet phldrT="[Text]"/>
      <dgm:spPr/>
      <dgm:t>
        <a:bodyPr/>
        <a:lstStyle/>
        <a:p>
          <a:r>
            <a:rPr lang="sr-Latn-RS" dirty="0" smtClean="0"/>
            <a:t>Medijator</a:t>
          </a:r>
          <a:endParaRPr lang="en-US" dirty="0"/>
        </a:p>
      </dgm:t>
    </dgm:pt>
    <dgm:pt modelId="{8D472BE3-E1DD-419F-8185-F478F0948C64}" type="parTrans" cxnId="{819BDF14-8E1E-46B7-89F0-6012DCE4E39A}">
      <dgm:prSet/>
      <dgm:spPr/>
      <dgm:t>
        <a:bodyPr/>
        <a:lstStyle/>
        <a:p>
          <a:endParaRPr lang="en-US"/>
        </a:p>
      </dgm:t>
    </dgm:pt>
    <dgm:pt modelId="{C23C03B2-3970-49F1-B87F-5AAD9D6ADE32}" type="sibTrans" cxnId="{819BDF14-8E1E-46B7-89F0-6012DCE4E39A}">
      <dgm:prSet/>
      <dgm:spPr/>
      <dgm:t>
        <a:bodyPr/>
        <a:lstStyle/>
        <a:p>
          <a:endParaRPr lang="en-US"/>
        </a:p>
      </dgm:t>
    </dgm:pt>
    <dgm:pt modelId="{A686CFC0-1BB5-477D-8CAB-829840FACEFE}">
      <dgm:prSet phldrT="[Text]"/>
      <dgm:spPr/>
      <dgm:t>
        <a:bodyPr/>
        <a:lstStyle/>
        <a:p>
          <a:r>
            <a:rPr lang="sr-Latn-RS" dirty="0" smtClean="0"/>
            <a:t>Čuvar</a:t>
          </a:r>
          <a:endParaRPr lang="en-US" dirty="0"/>
        </a:p>
      </dgm:t>
    </dgm:pt>
    <dgm:pt modelId="{86FB8D2B-C5DA-445C-A22B-3015389503FF}" type="parTrans" cxnId="{60573094-4942-49E9-864C-D46D143F7284}">
      <dgm:prSet/>
      <dgm:spPr/>
      <dgm:t>
        <a:bodyPr/>
        <a:lstStyle/>
        <a:p>
          <a:endParaRPr lang="en-US"/>
        </a:p>
      </dgm:t>
    </dgm:pt>
    <dgm:pt modelId="{D7BBF282-B4FA-468D-9F3A-A20D1A9D984E}" type="sibTrans" cxnId="{60573094-4942-49E9-864C-D46D143F7284}">
      <dgm:prSet/>
      <dgm:spPr/>
      <dgm:t>
        <a:bodyPr/>
        <a:lstStyle/>
        <a:p>
          <a:endParaRPr lang="en-US"/>
        </a:p>
      </dgm:t>
    </dgm:pt>
    <dgm:pt modelId="{1A9A47E9-619E-43E1-AB3A-D9F048ED579C}">
      <dgm:prSet/>
      <dgm:spPr/>
      <dgm:t>
        <a:bodyPr/>
        <a:lstStyle/>
        <a:p>
          <a:r>
            <a:rPr lang="sr-Latn-RS" dirty="0" smtClean="0"/>
            <a:t>Dokumentator</a:t>
          </a:r>
          <a:endParaRPr lang="en-US" dirty="0"/>
        </a:p>
      </dgm:t>
    </dgm:pt>
    <dgm:pt modelId="{67C857B0-8875-4FD7-BBE4-C9F5A100D605}" type="parTrans" cxnId="{260E5DCA-C4BB-4EEB-87D8-B4998A82FC03}">
      <dgm:prSet/>
      <dgm:spPr/>
      <dgm:t>
        <a:bodyPr/>
        <a:lstStyle/>
        <a:p>
          <a:endParaRPr lang="en-US"/>
        </a:p>
      </dgm:t>
    </dgm:pt>
    <dgm:pt modelId="{07D12851-0BF2-4D62-A38F-65D5C3918CBF}" type="sibTrans" cxnId="{260E5DCA-C4BB-4EEB-87D8-B4998A82FC03}">
      <dgm:prSet/>
      <dgm:spPr/>
      <dgm:t>
        <a:bodyPr/>
        <a:lstStyle/>
        <a:p>
          <a:endParaRPr lang="en-US"/>
        </a:p>
      </dgm:t>
    </dgm:pt>
    <dgm:pt modelId="{4A36A70F-5571-4DD7-AB92-58808C608DE2}" type="pres">
      <dgm:prSet presAssocID="{5E38BBB6-0FC4-49FC-A5D6-20BA6487A178}" presName="Name0" presStyleCnt="0">
        <dgm:presLayoutVars>
          <dgm:dir/>
          <dgm:resizeHandles val="exact"/>
        </dgm:presLayoutVars>
      </dgm:prSet>
      <dgm:spPr/>
    </dgm:pt>
    <dgm:pt modelId="{5F4F2A45-7FFB-435F-8244-25D5E7FDC21F}" type="pres">
      <dgm:prSet presAssocID="{BFDFDE06-F57E-41A6-9641-29B1F9DFCC6C}" presName="node" presStyleLbl="node1" presStyleIdx="0" presStyleCnt="7">
        <dgm:presLayoutVars>
          <dgm:bulletEnabled val="1"/>
        </dgm:presLayoutVars>
      </dgm:prSet>
      <dgm:spPr/>
    </dgm:pt>
    <dgm:pt modelId="{EBFEA109-7466-4DC7-9B46-FF76B83CD899}" type="pres">
      <dgm:prSet presAssocID="{1C66F2EC-11E1-4855-BCCB-6FA5FD18527D}" presName="sibTrans" presStyleLbl="sibTrans1D1" presStyleIdx="0" presStyleCnt="6"/>
      <dgm:spPr/>
    </dgm:pt>
    <dgm:pt modelId="{B9C8D698-76ED-4AF3-813F-7BB525ACC0E7}" type="pres">
      <dgm:prSet presAssocID="{1C66F2EC-11E1-4855-BCCB-6FA5FD18527D}" presName="connectorText" presStyleLbl="sibTrans1D1" presStyleIdx="0" presStyleCnt="6"/>
      <dgm:spPr/>
    </dgm:pt>
    <dgm:pt modelId="{FC69B95C-320B-4D9E-93AC-7036A3D1EA1B}" type="pres">
      <dgm:prSet presAssocID="{93B8D69F-9464-41DD-B84B-75FC98ECA75C}" presName="node" presStyleLbl="node1" presStyleIdx="1" presStyleCnt="7">
        <dgm:presLayoutVars>
          <dgm:bulletEnabled val="1"/>
        </dgm:presLayoutVars>
      </dgm:prSet>
      <dgm:spPr/>
    </dgm:pt>
    <dgm:pt modelId="{8E491E39-0E68-412C-998C-42B5D9578A7E}" type="pres">
      <dgm:prSet presAssocID="{AFD8490F-424B-4874-83DA-5C8599F75EB4}" presName="sibTrans" presStyleLbl="sibTrans1D1" presStyleIdx="1" presStyleCnt="6"/>
      <dgm:spPr/>
    </dgm:pt>
    <dgm:pt modelId="{A8A8D6E0-3BA8-49B2-AC5E-C85406A9F951}" type="pres">
      <dgm:prSet presAssocID="{AFD8490F-424B-4874-83DA-5C8599F75EB4}" presName="connectorText" presStyleLbl="sibTrans1D1" presStyleIdx="1" presStyleCnt="6"/>
      <dgm:spPr/>
    </dgm:pt>
    <dgm:pt modelId="{960F903D-2546-455B-B7ED-BFF0D6C09849}" type="pres">
      <dgm:prSet presAssocID="{62F4663F-9184-4E64-B531-A5C80105725E}" presName="node" presStyleLbl="node1" presStyleIdx="2" presStyleCnt="7">
        <dgm:presLayoutVars>
          <dgm:bulletEnabled val="1"/>
        </dgm:presLayoutVars>
      </dgm:prSet>
      <dgm:spPr/>
    </dgm:pt>
    <dgm:pt modelId="{C0E13BDC-624C-4655-B7A8-1CDF75AD3536}" type="pres">
      <dgm:prSet presAssocID="{F34D966A-E6D7-48B5-873F-C73C8E1E6DA5}" presName="sibTrans" presStyleLbl="sibTrans1D1" presStyleIdx="2" presStyleCnt="6"/>
      <dgm:spPr/>
    </dgm:pt>
    <dgm:pt modelId="{31E393BE-CE0E-4B90-AD56-C8614E11A5DC}" type="pres">
      <dgm:prSet presAssocID="{F34D966A-E6D7-48B5-873F-C73C8E1E6DA5}" presName="connectorText" presStyleLbl="sibTrans1D1" presStyleIdx="2" presStyleCnt="6"/>
      <dgm:spPr/>
    </dgm:pt>
    <dgm:pt modelId="{6C1A93A0-D05D-4069-8506-E16F81F01458}" type="pres">
      <dgm:prSet presAssocID="{1230999F-B310-48FC-9655-38E31697A1CD}" presName="node" presStyleLbl="node1" presStyleIdx="3" presStyleCnt="7">
        <dgm:presLayoutVars>
          <dgm:bulletEnabled val="1"/>
        </dgm:presLayoutVars>
      </dgm:prSet>
      <dgm:spPr/>
    </dgm:pt>
    <dgm:pt modelId="{F449AC3D-C428-4942-B48E-A2AFFA2ABE4E}" type="pres">
      <dgm:prSet presAssocID="{FB241C9F-17CB-4437-9E42-77668863FBE4}" presName="sibTrans" presStyleLbl="sibTrans1D1" presStyleIdx="3" presStyleCnt="6"/>
      <dgm:spPr/>
    </dgm:pt>
    <dgm:pt modelId="{AAA41074-9257-41D3-90E2-E3FF26C044FA}" type="pres">
      <dgm:prSet presAssocID="{FB241C9F-17CB-4437-9E42-77668863FBE4}" presName="connectorText" presStyleLbl="sibTrans1D1" presStyleIdx="3" presStyleCnt="6"/>
      <dgm:spPr/>
    </dgm:pt>
    <dgm:pt modelId="{4E790EE2-3285-4F01-9A62-0B6C2D00A4E2}" type="pres">
      <dgm:prSet presAssocID="{D6AE714B-4561-43D0-9488-30A608E9394A}" presName="node" presStyleLbl="node1" presStyleIdx="4" presStyleCnt="7">
        <dgm:presLayoutVars>
          <dgm:bulletEnabled val="1"/>
        </dgm:presLayoutVars>
      </dgm:prSet>
      <dgm:spPr/>
    </dgm:pt>
    <dgm:pt modelId="{DF032BA9-9315-482D-88F3-AB6238834AF4}" type="pres">
      <dgm:prSet presAssocID="{C23C03B2-3970-49F1-B87F-5AAD9D6ADE32}" presName="sibTrans" presStyleLbl="sibTrans1D1" presStyleIdx="4" presStyleCnt="6"/>
      <dgm:spPr/>
    </dgm:pt>
    <dgm:pt modelId="{396C1543-4501-41B5-9450-8A4D747384DC}" type="pres">
      <dgm:prSet presAssocID="{C23C03B2-3970-49F1-B87F-5AAD9D6ADE32}" presName="connectorText" presStyleLbl="sibTrans1D1" presStyleIdx="4" presStyleCnt="6"/>
      <dgm:spPr/>
    </dgm:pt>
    <dgm:pt modelId="{875F1C74-345E-4DCB-AE2C-A4CD6418B6B0}" type="pres">
      <dgm:prSet presAssocID="{A686CFC0-1BB5-477D-8CAB-829840FACEFE}" presName="node" presStyleLbl="node1" presStyleIdx="5" presStyleCnt="7">
        <dgm:presLayoutVars>
          <dgm:bulletEnabled val="1"/>
        </dgm:presLayoutVars>
      </dgm:prSet>
      <dgm:spPr/>
    </dgm:pt>
    <dgm:pt modelId="{9E6FC46A-83A2-43DB-9B99-16F4B9BEC14A}" type="pres">
      <dgm:prSet presAssocID="{D7BBF282-B4FA-468D-9F3A-A20D1A9D984E}" presName="sibTrans" presStyleLbl="sibTrans1D1" presStyleIdx="5" presStyleCnt="6"/>
      <dgm:spPr/>
    </dgm:pt>
    <dgm:pt modelId="{9E1E8753-D5D2-4B8E-B94D-0A819AF30150}" type="pres">
      <dgm:prSet presAssocID="{D7BBF282-B4FA-468D-9F3A-A20D1A9D984E}" presName="connectorText" presStyleLbl="sibTrans1D1" presStyleIdx="5" presStyleCnt="6"/>
      <dgm:spPr/>
    </dgm:pt>
    <dgm:pt modelId="{5CBEDFC7-D0E0-4923-8372-1579B155681D}" type="pres">
      <dgm:prSet presAssocID="{1A9A47E9-619E-43E1-AB3A-D9F048ED579C}" presName="node" presStyleLbl="node1" presStyleIdx="6" presStyleCnt="7">
        <dgm:presLayoutVars>
          <dgm:bulletEnabled val="1"/>
        </dgm:presLayoutVars>
      </dgm:prSet>
      <dgm:spPr/>
    </dgm:pt>
  </dgm:ptLst>
  <dgm:cxnLst>
    <dgm:cxn modelId="{819BDF14-8E1E-46B7-89F0-6012DCE4E39A}" srcId="{5E38BBB6-0FC4-49FC-A5D6-20BA6487A178}" destId="{D6AE714B-4561-43D0-9488-30A608E9394A}" srcOrd="4" destOrd="0" parTransId="{8D472BE3-E1DD-419F-8185-F478F0948C64}" sibTransId="{C23C03B2-3970-49F1-B87F-5AAD9D6ADE32}"/>
    <dgm:cxn modelId="{53E18892-7168-45D7-8B9E-5FFA9E38748D}" type="presOf" srcId="{62F4663F-9184-4E64-B531-A5C80105725E}" destId="{960F903D-2546-455B-B7ED-BFF0D6C09849}" srcOrd="0" destOrd="0" presId="urn:microsoft.com/office/officeart/2005/8/layout/bProcess3"/>
    <dgm:cxn modelId="{06F370A6-528E-42C6-8BF6-C21DAA7FF54C}" type="presOf" srcId="{F34D966A-E6D7-48B5-873F-C73C8E1E6DA5}" destId="{C0E13BDC-624C-4655-B7A8-1CDF75AD3536}" srcOrd="0" destOrd="0" presId="urn:microsoft.com/office/officeart/2005/8/layout/bProcess3"/>
    <dgm:cxn modelId="{91A1FB52-ECF6-4776-BC7F-E79E05B3C972}" srcId="{5E38BBB6-0FC4-49FC-A5D6-20BA6487A178}" destId="{1230999F-B310-48FC-9655-38E31697A1CD}" srcOrd="3" destOrd="0" parTransId="{B31DE063-5909-4314-A675-94D43BEAFD8C}" sibTransId="{FB241C9F-17CB-4437-9E42-77668863FBE4}"/>
    <dgm:cxn modelId="{60573094-4942-49E9-864C-D46D143F7284}" srcId="{5E38BBB6-0FC4-49FC-A5D6-20BA6487A178}" destId="{A686CFC0-1BB5-477D-8CAB-829840FACEFE}" srcOrd="5" destOrd="0" parTransId="{86FB8D2B-C5DA-445C-A22B-3015389503FF}" sibTransId="{D7BBF282-B4FA-468D-9F3A-A20D1A9D984E}"/>
    <dgm:cxn modelId="{685DE80D-894E-41A1-BC3C-F2FF57FE545A}" type="presOf" srcId="{D7BBF282-B4FA-468D-9F3A-A20D1A9D984E}" destId="{9E6FC46A-83A2-43DB-9B99-16F4B9BEC14A}" srcOrd="0" destOrd="0" presId="urn:microsoft.com/office/officeart/2005/8/layout/bProcess3"/>
    <dgm:cxn modelId="{2EB74289-87E7-4211-9FF1-DA9D5F10E2F2}" type="presOf" srcId="{1230999F-B310-48FC-9655-38E31697A1CD}" destId="{6C1A93A0-D05D-4069-8506-E16F81F01458}" srcOrd="0" destOrd="0" presId="urn:microsoft.com/office/officeart/2005/8/layout/bProcess3"/>
    <dgm:cxn modelId="{990DDF91-7709-4DF9-BBC4-D00D395BE209}" srcId="{5E38BBB6-0FC4-49FC-A5D6-20BA6487A178}" destId="{93B8D69F-9464-41DD-B84B-75FC98ECA75C}" srcOrd="1" destOrd="0" parTransId="{1F6DA8A2-71E8-42E9-AA3A-DD252AB96FFD}" sibTransId="{AFD8490F-424B-4874-83DA-5C8599F75EB4}"/>
    <dgm:cxn modelId="{54C6D8DF-3EFA-4E5C-AEF4-16FF09112F2A}" type="presOf" srcId="{D7BBF282-B4FA-468D-9F3A-A20D1A9D984E}" destId="{9E1E8753-D5D2-4B8E-B94D-0A819AF30150}" srcOrd="1" destOrd="0" presId="urn:microsoft.com/office/officeart/2005/8/layout/bProcess3"/>
    <dgm:cxn modelId="{88DFDA72-3B35-45EA-B255-49CEEEC52E8E}" type="presOf" srcId="{AFD8490F-424B-4874-83DA-5C8599F75EB4}" destId="{A8A8D6E0-3BA8-49B2-AC5E-C85406A9F951}" srcOrd="1" destOrd="0" presId="urn:microsoft.com/office/officeart/2005/8/layout/bProcess3"/>
    <dgm:cxn modelId="{32477D8D-1AC7-43C5-B26E-8CDD5ED8F417}" srcId="{5E38BBB6-0FC4-49FC-A5D6-20BA6487A178}" destId="{62F4663F-9184-4E64-B531-A5C80105725E}" srcOrd="2" destOrd="0" parTransId="{F71CDEE7-1381-4ADA-AE57-711FB348290F}" sibTransId="{F34D966A-E6D7-48B5-873F-C73C8E1E6DA5}"/>
    <dgm:cxn modelId="{26A69218-6706-43CE-9B50-489FBD4535FA}" type="presOf" srcId="{1C66F2EC-11E1-4855-BCCB-6FA5FD18527D}" destId="{B9C8D698-76ED-4AF3-813F-7BB525ACC0E7}" srcOrd="1" destOrd="0" presId="urn:microsoft.com/office/officeart/2005/8/layout/bProcess3"/>
    <dgm:cxn modelId="{88F9BBC5-3CB3-4B61-BDC4-C19C32E9A666}" type="presOf" srcId="{F34D966A-E6D7-48B5-873F-C73C8E1E6DA5}" destId="{31E393BE-CE0E-4B90-AD56-C8614E11A5DC}" srcOrd="1" destOrd="0" presId="urn:microsoft.com/office/officeart/2005/8/layout/bProcess3"/>
    <dgm:cxn modelId="{AA233D70-E4FF-4806-A00A-039D5642CD2E}" type="presOf" srcId="{AFD8490F-424B-4874-83DA-5C8599F75EB4}" destId="{8E491E39-0E68-412C-998C-42B5D9578A7E}" srcOrd="0" destOrd="0" presId="urn:microsoft.com/office/officeart/2005/8/layout/bProcess3"/>
    <dgm:cxn modelId="{1427759A-07E8-4996-A910-F02F0F649074}" srcId="{5E38BBB6-0FC4-49FC-A5D6-20BA6487A178}" destId="{BFDFDE06-F57E-41A6-9641-29B1F9DFCC6C}" srcOrd="0" destOrd="0" parTransId="{6B6B34C8-0C62-4E10-8D2B-8E5D34132BEB}" sibTransId="{1C66F2EC-11E1-4855-BCCB-6FA5FD18527D}"/>
    <dgm:cxn modelId="{37BE212B-EB54-43A2-B22C-F8E8DEA9972C}" type="presOf" srcId="{D6AE714B-4561-43D0-9488-30A608E9394A}" destId="{4E790EE2-3285-4F01-9A62-0B6C2D00A4E2}" srcOrd="0" destOrd="0" presId="urn:microsoft.com/office/officeart/2005/8/layout/bProcess3"/>
    <dgm:cxn modelId="{260E5DCA-C4BB-4EEB-87D8-B4998A82FC03}" srcId="{5E38BBB6-0FC4-49FC-A5D6-20BA6487A178}" destId="{1A9A47E9-619E-43E1-AB3A-D9F048ED579C}" srcOrd="6" destOrd="0" parTransId="{67C857B0-8875-4FD7-BBE4-C9F5A100D605}" sibTransId="{07D12851-0BF2-4D62-A38F-65D5C3918CBF}"/>
    <dgm:cxn modelId="{EDD15845-B229-4A10-B9DA-E6ADF8D30443}" type="presOf" srcId="{1A9A47E9-619E-43E1-AB3A-D9F048ED579C}" destId="{5CBEDFC7-D0E0-4923-8372-1579B155681D}" srcOrd="0" destOrd="0" presId="urn:microsoft.com/office/officeart/2005/8/layout/bProcess3"/>
    <dgm:cxn modelId="{CB5EFBC4-7367-42F7-944C-A02D410DC25F}" type="presOf" srcId="{C23C03B2-3970-49F1-B87F-5AAD9D6ADE32}" destId="{396C1543-4501-41B5-9450-8A4D747384DC}" srcOrd="1" destOrd="0" presId="urn:microsoft.com/office/officeart/2005/8/layout/bProcess3"/>
    <dgm:cxn modelId="{669666B5-5573-4A1A-88CB-F7783E9D4030}" type="presOf" srcId="{5E38BBB6-0FC4-49FC-A5D6-20BA6487A178}" destId="{4A36A70F-5571-4DD7-AB92-58808C608DE2}" srcOrd="0" destOrd="0" presId="urn:microsoft.com/office/officeart/2005/8/layout/bProcess3"/>
    <dgm:cxn modelId="{D937FF32-5D43-480C-B532-CD2BEBACFB43}" type="presOf" srcId="{BFDFDE06-F57E-41A6-9641-29B1F9DFCC6C}" destId="{5F4F2A45-7FFB-435F-8244-25D5E7FDC21F}" srcOrd="0" destOrd="0" presId="urn:microsoft.com/office/officeart/2005/8/layout/bProcess3"/>
    <dgm:cxn modelId="{C7437089-D8A9-427B-9700-334A47D028ED}" type="presOf" srcId="{C23C03B2-3970-49F1-B87F-5AAD9D6ADE32}" destId="{DF032BA9-9315-482D-88F3-AB6238834AF4}" srcOrd="0" destOrd="0" presId="urn:microsoft.com/office/officeart/2005/8/layout/bProcess3"/>
    <dgm:cxn modelId="{EB744560-88A8-4EAA-8669-E388D7D074A1}" type="presOf" srcId="{A686CFC0-1BB5-477D-8CAB-829840FACEFE}" destId="{875F1C74-345E-4DCB-AE2C-A4CD6418B6B0}" srcOrd="0" destOrd="0" presId="urn:microsoft.com/office/officeart/2005/8/layout/bProcess3"/>
    <dgm:cxn modelId="{C868EBA6-CBCA-4D08-A5A4-1D23532A67D7}" type="presOf" srcId="{1C66F2EC-11E1-4855-BCCB-6FA5FD18527D}" destId="{EBFEA109-7466-4DC7-9B46-FF76B83CD899}" srcOrd="0" destOrd="0" presId="urn:microsoft.com/office/officeart/2005/8/layout/bProcess3"/>
    <dgm:cxn modelId="{0793B975-2FE9-4AC3-A543-C6624B678233}" type="presOf" srcId="{93B8D69F-9464-41DD-B84B-75FC98ECA75C}" destId="{FC69B95C-320B-4D9E-93AC-7036A3D1EA1B}" srcOrd="0" destOrd="0" presId="urn:microsoft.com/office/officeart/2005/8/layout/bProcess3"/>
    <dgm:cxn modelId="{0BC8D81D-1873-4C58-ACC0-563244F5741E}" type="presOf" srcId="{FB241C9F-17CB-4437-9E42-77668863FBE4}" destId="{AAA41074-9257-41D3-90E2-E3FF26C044FA}" srcOrd="1" destOrd="0" presId="urn:microsoft.com/office/officeart/2005/8/layout/bProcess3"/>
    <dgm:cxn modelId="{98260DD2-4569-4F06-BFAF-DBF06D9C6C7F}" type="presOf" srcId="{FB241C9F-17CB-4437-9E42-77668863FBE4}" destId="{F449AC3D-C428-4942-B48E-A2AFFA2ABE4E}" srcOrd="0" destOrd="0" presId="urn:microsoft.com/office/officeart/2005/8/layout/bProcess3"/>
    <dgm:cxn modelId="{BCD5B86B-D5A5-42FE-A496-0478621AA0BC}" type="presParOf" srcId="{4A36A70F-5571-4DD7-AB92-58808C608DE2}" destId="{5F4F2A45-7FFB-435F-8244-25D5E7FDC21F}" srcOrd="0" destOrd="0" presId="urn:microsoft.com/office/officeart/2005/8/layout/bProcess3"/>
    <dgm:cxn modelId="{D6062EB9-B87F-44DA-A2F5-485F2F3DDD6D}" type="presParOf" srcId="{4A36A70F-5571-4DD7-AB92-58808C608DE2}" destId="{EBFEA109-7466-4DC7-9B46-FF76B83CD899}" srcOrd="1" destOrd="0" presId="urn:microsoft.com/office/officeart/2005/8/layout/bProcess3"/>
    <dgm:cxn modelId="{0D89A418-015B-4264-896D-CEDA20F0E15D}" type="presParOf" srcId="{EBFEA109-7466-4DC7-9B46-FF76B83CD899}" destId="{B9C8D698-76ED-4AF3-813F-7BB525ACC0E7}" srcOrd="0" destOrd="0" presId="urn:microsoft.com/office/officeart/2005/8/layout/bProcess3"/>
    <dgm:cxn modelId="{29D4CFFB-DBC2-4F53-A2CB-D03BD56283FA}" type="presParOf" srcId="{4A36A70F-5571-4DD7-AB92-58808C608DE2}" destId="{FC69B95C-320B-4D9E-93AC-7036A3D1EA1B}" srcOrd="2" destOrd="0" presId="urn:microsoft.com/office/officeart/2005/8/layout/bProcess3"/>
    <dgm:cxn modelId="{D8C42C77-D077-48BE-885F-E68F48C81646}" type="presParOf" srcId="{4A36A70F-5571-4DD7-AB92-58808C608DE2}" destId="{8E491E39-0E68-412C-998C-42B5D9578A7E}" srcOrd="3" destOrd="0" presId="urn:microsoft.com/office/officeart/2005/8/layout/bProcess3"/>
    <dgm:cxn modelId="{81DF5DFD-4843-43EB-9A1A-467B61A94952}" type="presParOf" srcId="{8E491E39-0E68-412C-998C-42B5D9578A7E}" destId="{A8A8D6E0-3BA8-49B2-AC5E-C85406A9F951}" srcOrd="0" destOrd="0" presId="urn:microsoft.com/office/officeart/2005/8/layout/bProcess3"/>
    <dgm:cxn modelId="{E0D0C33F-6BD3-4FC0-B18C-012D8D9AC224}" type="presParOf" srcId="{4A36A70F-5571-4DD7-AB92-58808C608DE2}" destId="{960F903D-2546-455B-B7ED-BFF0D6C09849}" srcOrd="4" destOrd="0" presId="urn:microsoft.com/office/officeart/2005/8/layout/bProcess3"/>
    <dgm:cxn modelId="{97CFC494-029D-40B5-8076-CBA31C6D0B73}" type="presParOf" srcId="{4A36A70F-5571-4DD7-AB92-58808C608DE2}" destId="{C0E13BDC-624C-4655-B7A8-1CDF75AD3536}" srcOrd="5" destOrd="0" presId="urn:microsoft.com/office/officeart/2005/8/layout/bProcess3"/>
    <dgm:cxn modelId="{34D9970B-7FBC-4FD7-82B1-20D6407F1C65}" type="presParOf" srcId="{C0E13BDC-624C-4655-B7A8-1CDF75AD3536}" destId="{31E393BE-CE0E-4B90-AD56-C8614E11A5DC}" srcOrd="0" destOrd="0" presId="urn:microsoft.com/office/officeart/2005/8/layout/bProcess3"/>
    <dgm:cxn modelId="{92EACC35-2EFA-467F-A269-5628B64F9F66}" type="presParOf" srcId="{4A36A70F-5571-4DD7-AB92-58808C608DE2}" destId="{6C1A93A0-D05D-4069-8506-E16F81F01458}" srcOrd="6" destOrd="0" presId="urn:microsoft.com/office/officeart/2005/8/layout/bProcess3"/>
    <dgm:cxn modelId="{0163706F-2C91-4EA0-938B-B0784B1DC05D}" type="presParOf" srcId="{4A36A70F-5571-4DD7-AB92-58808C608DE2}" destId="{F449AC3D-C428-4942-B48E-A2AFFA2ABE4E}" srcOrd="7" destOrd="0" presId="urn:microsoft.com/office/officeart/2005/8/layout/bProcess3"/>
    <dgm:cxn modelId="{A36D79A8-3693-4620-9C5E-0319C735D5C7}" type="presParOf" srcId="{F449AC3D-C428-4942-B48E-A2AFFA2ABE4E}" destId="{AAA41074-9257-41D3-90E2-E3FF26C044FA}" srcOrd="0" destOrd="0" presId="urn:microsoft.com/office/officeart/2005/8/layout/bProcess3"/>
    <dgm:cxn modelId="{0ED3A9C0-08FA-41B2-B4A4-4B8A333154FC}" type="presParOf" srcId="{4A36A70F-5571-4DD7-AB92-58808C608DE2}" destId="{4E790EE2-3285-4F01-9A62-0B6C2D00A4E2}" srcOrd="8" destOrd="0" presId="urn:microsoft.com/office/officeart/2005/8/layout/bProcess3"/>
    <dgm:cxn modelId="{214BA8B3-85CA-4F26-90D2-CBAB0C7B9BF5}" type="presParOf" srcId="{4A36A70F-5571-4DD7-AB92-58808C608DE2}" destId="{DF032BA9-9315-482D-88F3-AB6238834AF4}" srcOrd="9" destOrd="0" presId="urn:microsoft.com/office/officeart/2005/8/layout/bProcess3"/>
    <dgm:cxn modelId="{DF1652A6-288C-44AD-AEDA-0D7087B2FC09}" type="presParOf" srcId="{DF032BA9-9315-482D-88F3-AB6238834AF4}" destId="{396C1543-4501-41B5-9450-8A4D747384DC}" srcOrd="0" destOrd="0" presId="urn:microsoft.com/office/officeart/2005/8/layout/bProcess3"/>
    <dgm:cxn modelId="{A4E88A5B-1F76-47D4-8EA8-159CF0797DDC}" type="presParOf" srcId="{4A36A70F-5571-4DD7-AB92-58808C608DE2}" destId="{875F1C74-345E-4DCB-AE2C-A4CD6418B6B0}" srcOrd="10" destOrd="0" presId="urn:microsoft.com/office/officeart/2005/8/layout/bProcess3"/>
    <dgm:cxn modelId="{6E977C39-A49B-40DB-A4C5-A38F75697137}" type="presParOf" srcId="{4A36A70F-5571-4DD7-AB92-58808C608DE2}" destId="{9E6FC46A-83A2-43DB-9B99-16F4B9BEC14A}" srcOrd="11" destOrd="0" presId="urn:microsoft.com/office/officeart/2005/8/layout/bProcess3"/>
    <dgm:cxn modelId="{9EF4E7AD-7D88-4784-A3A0-5B6B9F05858C}" type="presParOf" srcId="{9E6FC46A-83A2-43DB-9B99-16F4B9BEC14A}" destId="{9E1E8753-D5D2-4B8E-B94D-0A819AF30150}" srcOrd="0" destOrd="0" presId="urn:microsoft.com/office/officeart/2005/8/layout/bProcess3"/>
    <dgm:cxn modelId="{50EE8529-BA2C-448F-8CAB-85B4B730FBEB}" type="presParOf" srcId="{4A36A70F-5571-4DD7-AB92-58808C608DE2}" destId="{5CBEDFC7-D0E0-4923-8372-1579B155681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5BDF1-17BC-4898-B05D-4C9F351BD9E8}" type="doc">
      <dgm:prSet loTypeId="urn:microsoft.com/office/officeart/2005/8/layout/vList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4233A68-BC55-4C47-B20A-9FB77CC8FAA7}">
      <dgm:prSet phldrT="[Text]"/>
      <dgm:spPr/>
      <dgm:t>
        <a:bodyPr/>
        <a:lstStyle/>
        <a:p>
          <a:r>
            <a:rPr lang="sr-Latn-RS" dirty="0" smtClean="0"/>
            <a:t>Pomoćnik</a:t>
          </a:r>
          <a:endParaRPr lang="en-US" dirty="0"/>
        </a:p>
      </dgm:t>
    </dgm:pt>
    <dgm:pt modelId="{E73518CB-73CB-4CC7-9B78-05B585CD51E5}" type="parTrans" cxnId="{205F2541-6CC9-4E8F-8896-31373952B662}">
      <dgm:prSet/>
      <dgm:spPr/>
      <dgm:t>
        <a:bodyPr/>
        <a:lstStyle/>
        <a:p>
          <a:endParaRPr lang="en-US"/>
        </a:p>
      </dgm:t>
    </dgm:pt>
    <dgm:pt modelId="{67A7F49E-23BA-487B-9A77-CC1BE8D4D178}" type="sibTrans" cxnId="{205F2541-6CC9-4E8F-8896-31373952B662}">
      <dgm:prSet/>
      <dgm:spPr/>
      <dgm:t>
        <a:bodyPr/>
        <a:lstStyle/>
        <a:p>
          <a:endParaRPr lang="en-US"/>
        </a:p>
      </dgm:t>
    </dgm:pt>
    <dgm:pt modelId="{23482547-CDE2-41D9-96C6-0D8E1B91316C}">
      <dgm:prSet phldrT="[Text]"/>
      <dgm:spPr/>
      <dgm:t>
        <a:bodyPr/>
        <a:lstStyle/>
        <a:p>
          <a:r>
            <a:rPr lang="sr-Latn-RS" dirty="0" smtClean="0"/>
            <a:t>Edukator</a:t>
          </a:r>
          <a:endParaRPr lang="en-US" dirty="0"/>
        </a:p>
      </dgm:t>
    </dgm:pt>
    <dgm:pt modelId="{80F4A265-9128-4DFF-9D36-F5F8758A2792}" type="parTrans" cxnId="{E3F63956-A2A2-4E16-9D0E-149F44514284}">
      <dgm:prSet/>
      <dgm:spPr/>
      <dgm:t>
        <a:bodyPr/>
        <a:lstStyle/>
        <a:p>
          <a:endParaRPr lang="en-US"/>
        </a:p>
      </dgm:t>
    </dgm:pt>
    <dgm:pt modelId="{D551F362-DE53-4F30-AC77-D03AAFFA3BE6}" type="sibTrans" cxnId="{E3F63956-A2A2-4E16-9D0E-149F44514284}">
      <dgm:prSet/>
      <dgm:spPr/>
      <dgm:t>
        <a:bodyPr/>
        <a:lstStyle/>
        <a:p>
          <a:endParaRPr lang="en-US"/>
        </a:p>
      </dgm:t>
    </dgm:pt>
    <dgm:pt modelId="{92EFC3B3-07B9-49CD-A095-B9E0696303FD}">
      <dgm:prSet phldrT="[Text]"/>
      <dgm:spPr/>
      <dgm:t>
        <a:bodyPr/>
        <a:lstStyle/>
        <a:p>
          <a:r>
            <a:rPr lang="sr-Latn-RS" dirty="0" smtClean="0"/>
            <a:t>Inicijator</a:t>
          </a:r>
          <a:endParaRPr lang="en-US" dirty="0"/>
        </a:p>
      </dgm:t>
    </dgm:pt>
    <dgm:pt modelId="{6CC2B9EE-68B9-4C02-A914-FCBADF725A81}" type="parTrans" cxnId="{0F2C66CC-4EE3-4720-B250-D0D738E796E7}">
      <dgm:prSet/>
      <dgm:spPr/>
      <dgm:t>
        <a:bodyPr/>
        <a:lstStyle/>
        <a:p>
          <a:endParaRPr lang="en-US"/>
        </a:p>
      </dgm:t>
    </dgm:pt>
    <dgm:pt modelId="{7C2EDB07-2451-4947-A2FA-8E3EEACA1795}" type="sibTrans" cxnId="{0F2C66CC-4EE3-4720-B250-D0D738E796E7}">
      <dgm:prSet/>
      <dgm:spPr/>
      <dgm:t>
        <a:bodyPr/>
        <a:lstStyle/>
        <a:p>
          <a:endParaRPr lang="en-US"/>
        </a:p>
      </dgm:t>
    </dgm:pt>
    <dgm:pt modelId="{585D397C-CCBB-4BA1-A6ED-39ABBD03D69A}">
      <dgm:prSet phldrT="[Text]"/>
      <dgm:spPr/>
      <dgm:t>
        <a:bodyPr/>
        <a:lstStyle/>
        <a:p>
          <a:r>
            <a:rPr lang="sr-Latn-RS" dirty="0" smtClean="0"/>
            <a:t>Učesnik</a:t>
          </a:r>
          <a:endParaRPr lang="en-US" dirty="0"/>
        </a:p>
      </dgm:t>
    </dgm:pt>
    <dgm:pt modelId="{DB5CB8E0-090D-4379-B1C9-AC45BBC73DC1}" type="parTrans" cxnId="{5A5E3380-6186-4164-8726-CFA56237C1A4}">
      <dgm:prSet/>
      <dgm:spPr/>
      <dgm:t>
        <a:bodyPr/>
        <a:lstStyle/>
        <a:p>
          <a:endParaRPr lang="en-US"/>
        </a:p>
      </dgm:t>
    </dgm:pt>
    <dgm:pt modelId="{FB403128-9478-4C1E-BCCB-29D6F26D9578}" type="sibTrans" cxnId="{5A5E3380-6186-4164-8726-CFA56237C1A4}">
      <dgm:prSet/>
      <dgm:spPr/>
      <dgm:t>
        <a:bodyPr/>
        <a:lstStyle/>
        <a:p>
          <a:endParaRPr lang="en-US"/>
        </a:p>
      </dgm:t>
    </dgm:pt>
    <dgm:pt modelId="{5A69501E-397C-47C9-87DE-0DFF79E86419}" type="pres">
      <dgm:prSet presAssocID="{0895BDF1-17BC-4898-B05D-4C9F351BD9E8}" presName="linearFlow" presStyleCnt="0">
        <dgm:presLayoutVars>
          <dgm:dir/>
          <dgm:resizeHandles val="exact"/>
        </dgm:presLayoutVars>
      </dgm:prSet>
      <dgm:spPr/>
    </dgm:pt>
    <dgm:pt modelId="{D5EC076B-2D70-418D-814A-6B1258222830}" type="pres">
      <dgm:prSet presAssocID="{84233A68-BC55-4C47-B20A-9FB77CC8FAA7}" presName="composite" presStyleCnt="0"/>
      <dgm:spPr/>
    </dgm:pt>
    <dgm:pt modelId="{452E621C-3E35-4CC1-891D-856A433D1C19}" type="pres">
      <dgm:prSet presAssocID="{84233A68-BC55-4C47-B20A-9FB77CC8FAA7}" presName="imgShp" presStyleLbl="fgImgPlace1" presStyleIdx="0" presStyleCnt="4"/>
      <dgm:spPr/>
    </dgm:pt>
    <dgm:pt modelId="{943D6B8B-560D-4EC2-B92B-657F40CB0F70}" type="pres">
      <dgm:prSet presAssocID="{84233A68-BC55-4C47-B20A-9FB77CC8FAA7}" presName="txShp" presStyleLbl="node1" presStyleIdx="0" presStyleCnt="4">
        <dgm:presLayoutVars>
          <dgm:bulletEnabled val="1"/>
        </dgm:presLayoutVars>
      </dgm:prSet>
      <dgm:spPr/>
    </dgm:pt>
    <dgm:pt modelId="{25CBBF20-F61D-467F-9079-131AEF788001}" type="pres">
      <dgm:prSet presAssocID="{67A7F49E-23BA-487B-9A77-CC1BE8D4D178}" presName="spacing" presStyleCnt="0"/>
      <dgm:spPr/>
    </dgm:pt>
    <dgm:pt modelId="{480640F0-AD33-4E54-BEC9-6972AA61803C}" type="pres">
      <dgm:prSet presAssocID="{23482547-CDE2-41D9-96C6-0D8E1B91316C}" presName="composite" presStyleCnt="0"/>
      <dgm:spPr/>
    </dgm:pt>
    <dgm:pt modelId="{66704C77-7070-4CF6-8C3A-4D41BAC90A1B}" type="pres">
      <dgm:prSet presAssocID="{23482547-CDE2-41D9-96C6-0D8E1B91316C}" presName="imgShp" presStyleLbl="fgImgPlace1" presStyleIdx="1" presStyleCnt="4"/>
      <dgm:spPr/>
    </dgm:pt>
    <dgm:pt modelId="{9F3C1E6B-3A10-4F40-A098-B962E1DA02BA}" type="pres">
      <dgm:prSet presAssocID="{23482547-CDE2-41D9-96C6-0D8E1B91316C}" presName="txShp" presStyleLbl="node1" presStyleIdx="1" presStyleCnt="4">
        <dgm:presLayoutVars>
          <dgm:bulletEnabled val="1"/>
        </dgm:presLayoutVars>
      </dgm:prSet>
      <dgm:spPr/>
    </dgm:pt>
    <dgm:pt modelId="{822FBC84-4F59-41CA-9F3F-EEDED778A105}" type="pres">
      <dgm:prSet presAssocID="{D551F362-DE53-4F30-AC77-D03AAFFA3BE6}" presName="spacing" presStyleCnt="0"/>
      <dgm:spPr/>
    </dgm:pt>
    <dgm:pt modelId="{7A6E02D9-D44E-47B2-A489-35C5C4C7666B}" type="pres">
      <dgm:prSet presAssocID="{92EFC3B3-07B9-49CD-A095-B9E0696303FD}" presName="composite" presStyleCnt="0"/>
      <dgm:spPr/>
    </dgm:pt>
    <dgm:pt modelId="{C675EB68-9EB0-4822-8951-2C6316DAA2C8}" type="pres">
      <dgm:prSet presAssocID="{92EFC3B3-07B9-49CD-A095-B9E0696303FD}" presName="imgShp" presStyleLbl="fgImgPlace1" presStyleIdx="2" presStyleCnt="4"/>
      <dgm:spPr/>
    </dgm:pt>
    <dgm:pt modelId="{287AE1C7-C734-447E-A7BB-7AD85CEF39F7}" type="pres">
      <dgm:prSet presAssocID="{92EFC3B3-07B9-49CD-A095-B9E0696303FD}" presName="txShp" presStyleLbl="node1" presStyleIdx="2" presStyleCnt="4">
        <dgm:presLayoutVars>
          <dgm:bulletEnabled val="1"/>
        </dgm:presLayoutVars>
      </dgm:prSet>
      <dgm:spPr/>
    </dgm:pt>
    <dgm:pt modelId="{20A71B9D-F5DC-4887-A3FF-C4C9D66E3D42}" type="pres">
      <dgm:prSet presAssocID="{7C2EDB07-2451-4947-A2FA-8E3EEACA1795}" presName="spacing" presStyleCnt="0"/>
      <dgm:spPr/>
    </dgm:pt>
    <dgm:pt modelId="{ABA9C4D6-B4BA-43AC-BE74-57F0F3C14A66}" type="pres">
      <dgm:prSet presAssocID="{585D397C-CCBB-4BA1-A6ED-39ABBD03D69A}" presName="composite" presStyleCnt="0"/>
      <dgm:spPr/>
    </dgm:pt>
    <dgm:pt modelId="{7770AD2D-714E-4730-8A09-E401A7DDE465}" type="pres">
      <dgm:prSet presAssocID="{585D397C-CCBB-4BA1-A6ED-39ABBD03D69A}" presName="imgShp" presStyleLbl="fgImgPlace1" presStyleIdx="3" presStyleCnt="4"/>
      <dgm:spPr/>
    </dgm:pt>
    <dgm:pt modelId="{658E5868-21B0-4FAF-801C-53FD60B9F814}" type="pres">
      <dgm:prSet presAssocID="{585D397C-CCBB-4BA1-A6ED-39ABBD03D69A}" presName="txShp" presStyleLbl="node1" presStyleIdx="3" presStyleCnt="4">
        <dgm:presLayoutVars>
          <dgm:bulletEnabled val="1"/>
        </dgm:presLayoutVars>
      </dgm:prSet>
      <dgm:spPr/>
    </dgm:pt>
  </dgm:ptLst>
  <dgm:cxnLst>
    <dgm:cxn modelId="{C07AB620-EB76-4B53-A5F3-E8B6D875AB27}" type="presOf" srcId="{23482547-CDE2-41D9-96C6-0D8E1B91316C}" destId="{9F3C1E6B-3A10-4F40-A098-B962E1DA02BA}" srcOrd="0" destOrd="0" presId="urn:microsoft.com/office/officeart/2005/8/layout/vList3"/>
    <dgm:cxn modelId="{7B4065E7-25D4-48E3-8996-0E4C2BE8260A}" type="presOf" srcId="{585D397C-CCBB-4BA1-A6ED-39ABBD03D69A}" destId="{658E5868-21B0-4FAF-801C-53FD60B9F814}" srcOrd="0" destOrd="0" presId="urn:microsoft.com/office/officeart/2005/8/layout/vList3"/>
    <dgm:cxn modelId="{0F2C66CC-4EE3-4720-B250-D0D738E796E7}" srcId="{0895BDF1-17BC-4898-B05D-4C9F351BD9E8}" destId="{92EFC3B3-07B9-49CD-A095-B9E0696303FD}" srcOrd="2" destOrd="0" parTransId="{6CC2B9EE-68B9-4C02-A914-FCBADF725A81}" sibTransId="{7C2EDB07-2451-4947-A2FA-8E3EEACA1795}"/>
    <dgm:cxn modelId="{9DE73377-B058-47D6-96FF-ADCD80370C0D}" type="presOf" srcId="{92EFC3B3-07B9-49CD-A095-B9E0696303FD}" destId="{287AE1C7-C734-447E-A7BB-7AD85CEF39F7}" srcOrd="0" destOrd="0" presId="urn:microsoft.com/office/officeart/2005/8/layout/vList3"/>
    <dgm:cxn modelId="{5A5E3380-6186-4164-8726-CFA56237C1A4}" srcId="{0895BDF1-17BC-4898-B05D-4C9F351BD9E8}" destId="{585D397C-CCBB-4BA1-A6ED-39ABBD03D69A}" srcOrd="3" destOrd="0" parTransId="{DB5CB8E0-090D-4379-B1C9-AC45BBC73DC1}" sibTransId="{FB403128-9478-4C1E-BCCB-29D6F26D9578}"/>
    <dgm:cxn modelId="{E3F63956-A2A2-4E16-9D0E-149F44514284}" srcId="{0895BDF1-17BC-4898-B05D-4C9F351BD9E8}" destId="{23482547-CDE2-41D9-96C6-0D8E1B91316C}" srcOrd="1" destOrd="0" parTransId="{80F4A265-9128-4DFF-9D36-F5F8758A2792}" sibTransId="{D551F362-DE53-4F30-AC77-D03AAFFA3BE6}"/>
    <dgm:cxn modelId="{00C32249-16AA-4234-8594-31CC26830314}" type="presOf" srcId="{84233A68-BC55-4C47-B20A-9FB77CC8FAA7}" destId="{943D6B8B-560D-4EC2-B92B-657F40CB0F70}" srcOrd="0" destOrd="0" presId="urn:microsoft.com/office/officeart/2005/8/layout/vList3"/>
    <dgm:cxn modelId="{E2FFFCBE-3F31-4BED-BE8C-410ED168501E}" type="presOf" srcId="{0895BDF1-17BC-4898-B05D-4C9F351BD9E8}" destId="{5A69501E-397C-47C9-87DE-0DFF79E86419}" srcOrd="0" destOrd="0" presId="urn:microsoft.com/office/officeart/2005/8/layout/vList3"/>
    <dgm:cxn modelId="{205F2541-6CC9-4E8F-8896-31373952B662}" srcId="{0895BDF1-17BC-4898-B05D-4C9F351BD9E8}" destId="{84233A68-BC55-4C47-B20A-9FB77CC8FAA7}" srcOrd="0" destOrd="0" parTransId="{E73518CB-73CB-4CC7-9B78-05B585CD51E5}" sibTransId="{67A7F49E-23BA-487B-9A77-CC1BE8D4D178}"/>
    <dgm:cxn modelId="{D4BB3A8E-042B-4D4C-8A6B-BA9C712F3D67}" type="presParOf" srcId="{5A69501E-397C-47C9-87DE-0DFF79E86419}" destId="{D5EC076B-2D70-418D-814A-6B1258222830}" srcOrd="0" destOrd="0" presId="urn:microsoft.com/office/officeart/2005/8/layout/vList3"/>
    <dgm:cxn modelId="{124DD2FF-5B8C-40B1-8D32-64D45B49B5E5}" type="presParOf" srcId="{D5EC076B-2D70-418D-814A-6B1258222830}" destId="{452E621C-3E35-4CC1-891D-856A433D1C19}" srcOrd="0" destOrd="0" presId="urn:microsoft.com/office/officeart/2005/8/layout/vList3"/>
    <dgm:cxn modelId="{8E3E66C7-56FA-4348-A021-522376C8864B}" type="presParOf" srcId="{D5EC076B-2D70-418D-814A-6B1258222830}" destId="{943D6B8B-560D-4EC2-B92B-657F40CB0F70}" srcOrd="1" destOrd="0" presId="urn:microsoft.com/office/officeart/2005/8/layout/vList3"/>
    <dgm:cxn modelId="{B473A443-444D-48CD-816A-11B1DDA2B47F}" type="presParOf" srcId="{5A69501E-397C-47C9-87DE-0DFF79E86419}" destId="{25CBBF20-F61D-467F-9079-131AEF788001}" srcOrd="1" destOrd="0" presId="urn:microsoft.com/office/officeart/2005/8/layout/vList3"/>
    <dgm:cxn modelId="{B6BA31F6-0B39-4F86-A2E8-7C6C02C8F35B}" type="presParOf" srcId="{5A69501E-397C-47C9-87DE-0DFF79E86419}" destId="{480640F0-AD33-4E54-BEC9-6972AA61803C}" srcOrd="2" destOrd="0" presId="urn:microsoft.com/office/officeart/2005/8/layout/vList3"/>
    <dgm:cxn modelId="{C5B23B78-3B7F-4AA8-A5BF-BD834F4FACE6}" type="presParOf" srcId="{480640F0-AD33-4E54-BEC9-6972AA61803C}" destId="{66704C77-7070-4CF6-8C3A-4D41BAC90A1B}" srcOrd="0" destOrd="0" presId="urn:microsoft.com/office/officeart/2005/8/layout/vList3"/>
    <dgm:cxn modelId="{5D7C07DB-D66E-4BF2-BD99-FECF21D854C7}" type="presParOf" srcId="{480640F0-AD33-4E54-BEC9-6972AA61803C}" destId="{9F3C1E6B-3A10-4F40-A098-B962E1DA02BA}" srcOrd="1" destOrd="0" presId="urn:microsoft.com/office/officeart/2005/8/layout/vList3"/>
    <dgm:cxn modelId="{BF902DF6-6EA8-4A41-B10E-0D50537611BF}" type="presParOf" srcId="{5A69501E-397C-47C9-87DE-0DFF79E86419}" destId="{822FBC84-4F59-41CA-9F3F-EEDED778A105}" srcOrd="3" destOrd="0" presId="urn:microsoft.com/office/officeart/2005/8/layout/vList3"/>
    <dgm:cxn modelId="{F8C796A6-1774-4782-A08D-2FFCCAC97DA1}" type="presParOf" srcId="{5A69501E-397C-47C9-87DE-0DFF79E86419}" destId="{7A6E02D9-D44E-47B2-A489-35C5C4C7666B}" srcOrd="4" destOrd="0" presId="urn:microsoft.com/office/officeart/2005/8/layout/vList3"/>
    <dgm:cxn modelId="{9FBF749A-52F2-48C7-AB13-79E6B476F3C1}" type="presParOf" srcId="{7A6E02D9-D44E-47B2-A489-35C5C4C7666B}" destId="{C675EB68-9EB0-4822-8951-2C6316DAA2C8}" srcOrd="0" destOrd="0" presId="urn:microsoft.com/office/officeart/2005/8/layout/vList3"/>
    <dgm:cxn modelId="{313D6D0D-AD25-4D98-8A30-B9D7660E5183}" type="presParOf" srcId="{7A6E02D9-D44E-47B2-A489-35C5C4C7666B}" destId="{287AE1C7-C734-447E-A7BB-7AD85CEF39F7}" srcOrd="1" destOrd="0" presId="urn:microsoft.com/office/officeart/2005/8/layout/vList3"/>
    <dgm:cxn modelId="{F36081AC-D67B-48BE-816C-7CF5367D10C6}" type="presParOf" srcId="{5A69501E-397C-47C9-87DE-0DFF79E86419}" destId="{20A71B9D-F5DC-4887-A3FF-C4C9D66E3D42}" srcOrd="5" destOrd="0" presId="urn:microsoft.com/office/officeart/2005/8/layout/vList3"/>
    <dgm:cxn modelId="{05EE2BBA-4FE3-4B41-B48D-FED1187A470F}" type="presParOf" srcId="{5A69501E-397C-47C9-87DE-0DFF79E86419}" destId="{ABA9C4D6-B4BA-43AC-BE74-57F0F3C14A66}" srcOrd="6" destOrd="0" presId="urn:microsoft.com/office/officeart/2005/8/layout/vList3"/>
    <dgm:cxn modelId="{55BF3DA2-83FA-4A42-B8D6-F1E439FA53D0}" type="presParOf" srcId="{ABA9C4D6-B4BA-43AC-BE74-57F0F3C14A66}" destId="{7770AD2D-714E-4730-8A09-E401A7DDE465}" srcOrd="0" destOrd="0" presId="urn:microsoft.com/office/officeart/2005/8/layout/vList3"/>
    <dgm:cxn modelId="{3AF60F82-71C8-4C25-ABB2-91A8B543150D}" type="presParOf" srcId="{ABA9C4D6-B4BA-43AC-BE74-57F0F3C14A66}" destId="{658E5868-21B0-4FAF-801C-53FD60B9F8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B560D-95F7-45A1-AABB-0CBDBE18823E}">
      <dsp:nvSpPr>
        <dsp:cNvPr id="0" name=""/>
        <dsp:cNvSpPr/>
      </dsp:nvSpPr>
      <dsp:spPr>
        <a:xfrm>
          <a:off x="154481" y="1927"/>
          <a:ext cx="2818609" cy="461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Samodiciplina</a:t>
          </a:r>
          <a:endParaRPr lang="en-US" sz="1800" kern="1200" dirty="0"/>
        </a:p>
      </dsp:txBody>
      <dsp:txXfrm>
        <a:off x="154481" y="1927"/>
        <a:ext cx="2818609" cy="461623"/>
      </dsp:txXfrm>
    </dsp:sp>
    <dsp:sp modelId="{11A38885-FC02-4068-8E81-A59991B3AEA1}">
      <dsp:nvSpPr>
        <dsp:cNvPr id="0" name=""/>
        <dsp:cNvSpPr/>
      </dsp:nvSpPr>
      <dsp:spPr>
        <a:xfrm>
          <a:off x="436342" y="463551"/>
          <a:ext cx="281860" cy="1608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128"/>
              </a:lnTo>
              <a:lnTo>
                <a:pt x="281860" y="1608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257A-220C-4A07-BEE9-46EAFA861660}">
      <dsp:nvSpPr>
        <dsp:cNvPr id="0" name=""/>
        <dsp:cNvSpPr/>
      </dsp:nvSpPr>
      <dsp:spPr>
        <a:xfrm>
          <a:off x="718203" y="848212"/>
          <a:ext cx="3003086" cy="2446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Pozitivna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Unutrašnja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Deca stiču uvid u moguće posledice svog ponašanja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Omogućava odraslima da ponude drugačija ponašanja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Uči decu samokontroli</a:t>
          </a:r>
          <a:endParaRPr lang="en-US" sz="1200" kern="1200" dirty="0"/>
        </a:p>
      </dsp:txBody>
      <dsp:txXfrm>
        <a:off x="718203" y="848212"/>
        <a:ext cx="3003086" cy="2446934"/>
      </dsp:txXfrm>
    </dsp:sp>
    <dsp:sp modelId="{48B4659B-7B4C-43D0-B814-F364AFE77594}">
      <dsp:nvSpPr>
        <dsp:cNvPr id="0" name=""/>
        <dsp:cNvSpPr/>
      </dsp:nvSpPr>
      <dsp:spPr>
        <a:xfrm>
          <a:off x="436342" y="463551"/>
          <a:ext cx="281860" cy="438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6032"/>
              </a:lnTo>
              <a:lnTo>
                <a:pt x="281860" y="43860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8DC49-6BD5-4255-9BAA-2718E3345826}">
      <dsp:nvSpPr>
        <dsp:cNvPr id="0" name=""/>
        <dsp:cNvSpPr/>
      </dsp:nvSpPr>
      <dsp:spPr>
        <a:xfrm>
          <a:off x="718203" y="3679807"/>
          <a:ext cx="3227432" cy="2339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u="sng" kern="1200" dirty="0" smtClean="0"/>
            <a:t>Deca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Osećaju se zadovoljna sobom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Uče da kontrolišu svoje ponašanje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Postaju samostalna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Povezuju svoje potrebe sa potrebama drugih</a:t>
          </a:r>
          <a:endParaRPr lang="en-US" sz="1400" kern="1200" dirty="0"/>
        </a:p>
      </dsp:txBody>
      <dsp:txXfrm>
        <a:off x="718203" y="3679807"/>
        <a:ext cx="3227432" cy="2339552"/>
      </dsp:txXfrm>
    </dsp:sp>
    <dsp:sp modelId="{9C5FF6C8-3A78-44CB-BA7B-ECEC82663232}">
      <dsp:nvSpPr>
        <dsp:cNvPr id="0" name=""/>
        <dsp:cNvSpPr/>
      </dsp:nvSpPr>
      <dsp:spPr>
        <a:xfrm>
          <a:off x="4124408" y="1927"/>
          <a:ext cx="2952748" cy="45228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Disciplina</a:t>
          </a:r>
          <a:endParaRPr lang="en-US" sz="1800" kern="1200" dirty="0"/>
        </a:p>
      </dsp:txBody>
      <dsp:txXfrm>
        <a:off x="4124408" y="1927"/>
        <a:ext cx="2952748" cy="452284"/>
      </dsp:txXfrm>
    </dsp:sp>
    <dsp:sp modelId="{296A33D1-0D6C-4C6C-876A-EEFBC04052E1}">
      <dsp:nvSpPr>
        <dsp:cNvPr id="0" name=""/>
        <dsp:cNvSpPr/>
      </dsp:nvSpPr>
      <dsp:spPr>
        <a:xfrm>
          <a:off x="4419682" y="454211"/>
          <a:ext cx="295274" cy="166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673"/>
              </a:lnTo>
              <a:lnTo>
                <a:pt x="295274" y="16676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8717-4C15-48E4-BD37-D77F6E9BC3F6}">
      <dsp:nvSpPr>
        <dsp:cNvPr id="0" name=""/>
        <dsp:cNvSpPr/>
      </dsp:nvSpPr>
      <dsp:spPr>
        <a:xfrm>
          <a:off x="4714957" y="838872"/>
          <a:ext cx="3158944" cy="2566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Negativna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Spoljašnja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Ohrabruje decu na izbegavanje kazne  ili dobijanje pohvale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Odrasli ističu šta deca NE TREBA  da rade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- Kontroliše dečje ponašanje pomoću straha</a:t>
          </a:r>
        </a:p>
      </dsp:txBody>
      <dsp:txXfrm>
        <a:off x="4714957" y="838872"/>
        <a:ext cx="3158944" cy="2566025"/>
      </dsp:txXfrm>
    </dsp:sp>
    <dsp:sp modelId="{F66118E4-7302-437A-B04D-E0FA57A67F7D}">
      <dsp:nvSpPr>
        <dsp:cNvPr id="0" name=""/>
        <dsp:cNvSpPr/>
      </dsp:nvSpPr>
      <dsp:spPr>
        <a:xfrm>
          <a:off x="4419682" y="454211"/>
          <a:ext cx="297490" cy="4422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2675"/>
              </a:lnTo>
              <a:lnTo>
                <a:pt x="297490" y="44226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34A21-35F3-4EAE-975F-F73A48BC6D8A}">
      <dsp:nvSpPr>
        <dsp:cNvPr id="0" name=""/>
        <dsp:cNvSpPr/>
      </dsp:nvSpPr>
      <dsp:spPr>
        <a:xfrm>
          <a:off x="4717173" y="3785004"/>
          <a:ext cx="2850723" cy="21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u="sng" kern="1200" dirty="0" smtClean="0"/>
            <a:t>Deca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0" u="none" kern="1200" dirty="0" smtClean="0"/>
            <a:t>- Razvijaju loš pojam o sebi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0" u="none" kern="1200" dirty="0" smtClean="0"/>
            <a:t>- Ne razvijaju unutrašnju kontrolu nad svojim ponašanjem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0" u="none" kern="1200" dirty="0" smtClean="0"/>
            <a:t>- Skrivaju svoje greške i neuspehe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717173" y="3785004"/>
        <a:ext cx="2850723" cy="2183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EA109-7466-4DC7-9B46-FF76B83CD899}">
      <dsp:nvSpPr>
        <dsp:cNvPr id="0" name=""/>
        <dsp:cNvSpPr/>
      </dsp:nvSpPr>
      <dsp:spPr>
        <a:xfrm>
          <a:off x="2329411" y="541958"/>
          <a:ext cx="419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4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7930" y="585427"/>
        <a:ext cx="22507" cy="4501"/>
      </dsp:txXfrm>
    </dsp:sp>
    <dsp:sp modelId="{5F4F2A45-7FFB-435F-8244-25D5E7FDC21F}">
      <dsp:nvSpPr>
        <dsp:cNvPr id="0" name=""/>
        <dsp:cNvSpPr/>
      </dsp:nvSpPr>
      <dsp:spPr>
        <a:xfrm>
          <a:off x="374056" y="531"/>
          <a:ext cx="1957154" cy="1174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Model</a:t>
          </a:r>
          <a:endParaRPr lang="en-US" sz="2000" kern="1200" dirty="0"/>
        </a:p>
      </dsp:txBody>
      <dsp:txXfrm>
        <a:off x="374056" y="531"/>
        <a:ext cx="1957154" cy="1174292"/>
      </dsp:txXfrm>
    </dsp:sp>
    <dsp:sp modelId="{8E491E39-0E68-412C-998C-42B5D9578A7E}">
      <dsp:nvSpPr>
        <dsp:cNvPr id="0" name=""/>
        <dsp:cNvSpPr/>
      </dsp:nvSpPr>
      <dsp:spPr>
        <a:xfrm>
          <a:off x="1352633" y="1173024"/>
          <a:ext cx="2407300" cy="419545"/>
        </a:xfrm>
        <a:custGeom>
          <a:avLst/>
          <a:gdLst/>
          <a:ahLst/>
          <a:cxnLst/>
          <a:rect l="0" t="0" r="0" b="0"/>
          <a:pathLst>
            <a:path>
              <a:moveTo>
                <a:pt x="2407300" y="0"/>
              </a:moveTo>
              <a:lnTo>
                <a:pt x="2407300" y="226872"/>
              </a:lnTo>
              <a:lnTo>
                <a:pt x="0" y="226872"/>
              </a:lnTo>
              <a:lnTo>
                <a:pt x="0" y="41954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5058" y="1380546"/>
        <a:ext cx="122451" cy="4501"/>
      </dsp:txXfrm>
    </dsp:sp>
    <dsp:sp modelId="{FC69B95C-320B-4D9E-93AC-7036A3D1EA1B}">
      <dsp:nvSpPr>
        <dsp:cNvPr id="0" name=""/>
        <dsp:cNvSpPr/>
      </dsp:nvSpPr>
      <dsp:spPr>
        <a:xfrm>
          <a:off x="2781356" y="531"/>
          <a:ext cx="1957154" cy="1174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Posmatrač</a:t>
          </a:r>
          <a:endParaRPr lang="en-US" sz="2000" kern="1200" dirty="0"/>
        </a:p>
      </dsp:txBody>
      <dsp:txXfrm>
        <a:off x="2781356" y="531"/>
        <a:ext cx="1957154" cy="1174292"/>
      </dsp:txXfrm>
    </dsp:sp>
    <dsp:sp modelId="{C0E13BDC-624C-4655-B7A8-1CDF75AD3536}">
      <dsp:nvSpPr>
        <dsp:cNvPr id="0" name=""/>
        <dsp:cNvSpPr/>
      </dsp:nvSpPr>
      <dsp:spPr>
        <a:xfrm>
          <a:off x="2329411" y="2166396"/>
          <a:ext cx="419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4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7930" y="2209865"/>
        <a:ext cx="22507" cy="4501"/>
      </dsp:txXfrm>
    </dsp:sp>
    <dsp:sp modelId="{960F903D-2546-455B-B7ED-BFF0D6C09849}">
      <dsp:nvSpPr>
        <dsp:cNvPr id="0" name=""/>
        <dsp:cNvSpPr/>
      </dsp:nvSpPr>
      <dsp:spPr>
        <a:xfrm>
          <a:off x="374056" y="1624970"/>
          <a:ext cx="1957154" cy="1174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Planer</a:t>
          </a:r>
          <a:endParaRPr lang="en-US" sz="2000" kern="1200" dirty="0"/>
        </a:p>
      </dsp:txBody>
      <dsp:txXfrm>
        <a:off x="374056" y="1624970"/>
        <a:ext cx="1957154" cy="1174292"/>
      </dsp:txXfrm>
    </dsp:sp>
    <dsp:sp modelId="{F449AC3D-C428-4942-B48E-A2AFFA2ABE4E}">
      <dsp:nvSpPr>
        <dsp:cNvPr id="0" name=""/>
        <dsp:cNvSpPr/>
      </dsp:nvSpPr>
      <dsp:spPr>
        <a:xfrm>
          <a:off x="1352633" y="2797463"/>
          <a:ext cx="2407300" cy="419545"/>
        </a:xfrm>
        <a:custGeom>
          <a:avLst/>
          <a:gdLst/>
          <a:ahLst/>
          <a:cxnLst/>
          <a:rect l="0" t="0" r="0" b="0"/>
          <a:pathLst>
            <a:path>
              <a:moveTo>
                <a:pt x="2407300" y="0"/>
              </a:moveTo>
              <a:lnTo>
                <a:pt x="2407300" y="226872"/>
              </a:lnTo>
              <a:lnTo>
                <a:pt x="0" y="226872"/>
              </a:lnTo>
              <a:lnTo>
                <a:pt x="0" y="41954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5058" y="3004985"/>
        <a:ext cx="122451" cy="4501"/>
      </dsp:txXfrm>
    </dsp:sp>
    <dsp:sp modelId="{6C1A93A0-D05D-4069-8506-E16F81F01458}">
      <dsp:nvSpPr>
        <dsp:cNvPr id="0" name=""/>
        <dsp:cNvSpPr/>
      </dsp:nvSpPr>
      <dsp:spPr>
        <a:xfrm>
          <a:off x="2781356" y="1624970"/>
          <a:ext cx="1957154" cy="1174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Organizator</a:t>
          </a:r>
          <a:endParaRPr lang="en-US" sz="2000" kern="1200" dirty="0"/>
        </a:p>
      </dsp:txBody>
      <dsp:txXfrm>
        <a:off x="2781356" y="1624970"/>
        <a:ext cx="1957154" cy="1174292"/>
      </dsp:txXfrm>
    </dsp:sp>
    <dsp:sp modelId="{DF032BA9-9315-482D-88F3-AB6238834AF4}">
      <dsp:nvSpPr>
        <dsp:cNvPr id="0" name=""/>
        <dsp:cNvSpPr/>
      </dsp:nvSpPr>
      <dsp:spPr>
        <a:xfrm>
          <a:off x="2329411" y="3790835"/>
          <a:ext cx="419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4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7930" y="3834304"/>
        <a:ext cx="22507" cy="4501"/>
      </dsp:txXfrm>
    </dsp:sp>
    <dsp:sp modelId="{4E790EE2-3285-4F01-9A62-0B6C2D00A4E2}">
      <dsp:nvSpPr>
        <dsp:cNvPr id="0" name=""/>
        <dsp:cNvSpPr/>
      </dsp:nvSpPr>
      <dsp:spPr>
        <a:xfrm>
          <a:off x="374056" y="3249408"/>
          <a:ext cx="1957154" cy="1174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Medijator</a:t>
          </a:r>
          <a:endParaRPr lang="en-US" sz="2000" kern="1200" dirty="0"/>
        </a:p>
      </dsp:txBody>
      <dsp:txXfrm>
        <a:off x="374056" y="3249408"/>
        <a:ext cx="1957154" cy="1174292"/>
      </dsp:txXfrm>
    </dsp:sp>
    <dsp:sp modelId="{9E6FC46A-83A2-43DB-9B99-16F4B9BEC14A}">
      <dsp:nvSpPr>
        <dsp:cNvPr id="0" name=""/>
        <dsp:cNvSpPr/>
      </dsp:nvSpPr>
      <dsp:spPr>
        <a:xfrm>
          <a:off x="1352633" y="4421901"/>
          <a:ext cx="2407300" cy="419545"/>
        </a:xfrm>
        <a:custGeom>
          <a:avLst/>
          <a:gdLst/>
          <a:ahLst/>
          <a:cxnLst/>
          <a:rect l="0" t="0" r="0" b="0"/>
          <a:pathLst>
            <a:path>
              <a:moveTo>
                <a:pt x="2407300" y="0"/>
              </a:moveTo>
              <a:lnTo>
                <a:pt x="2407300" y="226872"/>
              </a:lnTo>
              <a:lnTo>
                <a:pt x="0" y="226872"/>
              </a:lnTo>
              <a:lnTo>
                <a:pt x="0" y="41954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5058" y="4629423"/>
        <a:ext cx="122451" cy="4501"/>
      </dsp:txXfrm>
    </dsp:sp>
    <dsp:sp modelId="{875F1C74-345E-4DCB-AE2C-A4CD6418B6B0}">
      <dsp:nvSpPr>
        <dsp:cNvPr id="0" name=""/>
        <dsp:cNvSpPr/>
      </dsp:nvSpPr>
      <dsp:spPr>
        <a:xfrm>
          <a:off x="2781356" y="3249408"/>
          <a:ext cx="1957154" cy="1174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Čuvar</a:t>
          </a:r>
          <a:endParaRPr lang="en-US" sz="2000" kern="1200" dirty="0"/>
        </a:p>
      </dsp:txBody>
      <dsp:txXfrm>
        <a:off x="2781356" y="3249408"/>
        <a:ext cx="1957154" cy="1174292"/>
      </dsp:txXfrm>
    </dsp:sp>
    <dsp:sp modelId="{5CBEDFC7-D0E0-4923-8372-1579B155681D}">
      <dsp:nvSpPr>
        <dsp:cNvPr id="0" name=""/>
        <dsp:cNvSpPr/>
      </dsp:nvSpPr>
      <dsp:spPr>
        <a:xfrm>
          <a:off x="374056" y="4873847"/>
          <a:ext cx="1957154" cy="1174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Dokumentator</a:t>
          </a:r>
          <a:endParaRPr lang="en-US" sz="2000" kern="1200" dirty="0"/>
        </a:p>
      </dsp:txBody>
      <dsp:txXfrm>
        <a:off x="374056" y="4873847"/>
        <a:ext cx="1957154" cy="11742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3D6B8B-560D-4EC2-B92B-657F40CB0F70}">
      <dsp:nvSpPr>
        <dsp:cNvPr id="0" name=""/>
        <dsp:cNvSpPr/>
      </dsp:nvSpPr>
      <dsp:spPr>
        <a:xfrm rot="10800000">
          <a:off x="1149981" y="3842"/>
          <a:ext cx="3375577" cy="1198970"/>
        </a:xfrm>
        <a:prstGeom prst="homePlat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71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400" kern="1200" dirty="0" smtClean="0"/>
            <a:t>Pomoćnik</a:t>
          </a:r>
          <a:endParaRPr lang="en-US" sz="3400" kern="1200" dirty="0"/>
        </a:p>
      </dsp:txBody>
      <dsp:txXfrm rot="10800000">
        <a:off x="1149981" y="3842"/>
        <a:ext cx="3375577" cy="1198970"/>
      </dsp:txXfrm>
    </dsp:sp>
    <dsp:sp modelId="{452E621C-3E35-4CC1-891D-856A433D1C19}">
      <dsp:nvSpPr>
        <dsp:cNvPr id="0" name=""/>
        <dsp:cNvSpPr/>
      </dsp:nvSpPr>
      <dsp:spPr>
        <a:xfrm>
          <a:off x="550496" y="3842"/>
          <a:ext cx="1198970" cy="119897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C1E6B-3A10-4F40-A098-B962E1DA02BA}">
      <dsp:nvSpPr>
        <dsp:cNvPr id="0" name=""/>
        <dsp:cNvSpPr/>
      </dsp:nvSpPr>
      <dsp:spPr>
        <a:xfrm rot="10800000">
          <a:off x="1149981" y="1560714"/>
          <a:ext cx="3375577" cy="1198970"/>
        </a:xfrm>
        <a:prstGeom prst="homePlate">
          <a:avLst/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71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400" kern="1200" dirty="0" smtClean="0"/>
            <a:t>Edukator</a:t>
          </a:r>
          <a:endParaRPr lang="en-US" sz="3400" kern="1200" dirty="0"/>
        </a:p>
      </dsp:txBody>
      <dsp:txXfrm rot="10800000">
        <a:off x="1149981" y="1560714"/>
        <a:ext cx="3375577" cy="1198970"/>
      </dsp:txXfrm>
    </dsp:sp>
    <dsp:sp modelId="{66704C77-7070-4CF6-8C3A-4D41BAC90A1B}">
      <dsp:nvSpPr>
        <dsp:cNvPr id="0" name=""/>
        <dsp:cNvSpPr/>
      </dsp:nvSpPr>
      <dsp:spPr>
        <a:xfrm>
          <a:off x="550496" y="1560714"/>
          <a:ext cx="1198970" cy="1198970"/>
        </a:xfrm>
        <a:prstGeom prst="ellipse">
          <a:avLst/>
        </a:prstGeom>
        <a:solidFill>
          <a:schemeClr val="accent3">
            <a:tint val="50000"/>
            <a:hueOff val="18052"/>
            <a:satOff val="-823"/>
            <a:lumOff val="3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AE1C7-C734-447E-A7BB-7AD85CEF39F7}">
      <dsp:nvSpPr>
        <dsp:cNvPr id="0" name=""/>
        <dsp:cNvSpPr/>
      </dsp:nvSpPr>
      <dsp:spPr>
        <a:xfrm rot="10800000">
          <a:off x="1149981" y="3117586"/>
          <a:ext cx="3375577" cy="1198970"/>
        </a:xfrm>
        <a:prstGeom prst="homePlate">
          <a:avLst/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71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400" kern="1200" dirty="0" smtClean="0"/>
            <a:t>Inicijator</a:t>
          </a:r>
          <a:endParaRPr lang="en-US" sz="3400" kern="1200" dirty="0"/>
        </a:p>
      </dsp:txBody>
      <dsp:txXfrm rot="10800000">
        <a:off x="1149981" y="3117586"/>
        <a:ext cx="3375577" cy="1198970"/>
      </dsp:txXfrm>
    </dsp:sp>
    <dsp:sp modelId="{C675EB68-9EB0-4822-8951-2C6316DAA2C8}">
      <dsp:nvSpPr>
        <dsp:cNvPr id="0" name=""/>
        <dsp:cNvSpPr/>
      </dsp:nvSpPr>
      <dsp:spPr>
        <a:xfrm>
          <a:off x="550496" y="3117586"/>
          <a:ext cx="1198970" cy="1198970"/>
        </a:xfrm>
        <a:prstGeom prst="ellipse">
          <a:avLst/>
        </a:prstGeom>
        <a:solidFill>
          <a:schemeClr val="accent3">
            <a:tint val="50000"/>
            <a:hueOff val="36103"/>
            <a:satOff val="-1645"/>
            <a:lumOff val="7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E5868-21B0-4FAF-801C-53FD60B9F814}">
      <dsp:nvSpPr>
        <dsp:cNvPr id="0" name=""/>
        <dsp:cNvSpPr/>
      </dsp:nvSpPr>
      <dsp:spPr>
        <a:xfrm rot="10800000">
          <a:off x="1149981" y="4674458"/>
          <a:ext cx="3375577" cy="1198970"/>
        </a:xfrm>
        <a:prstGeom prst="homePlate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713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400" kern="1200" dirty="0" smtClean="0"/>
            <a:t>Učesnik</a:t>
          </a:r>
          <a:endParaRPr lang="en-US" sz="3400" kern="1200" dirty="0"/>
        </a:p>
      </dsp:txBody>
      <dsp:txXfrm rot="10800000">
        <a:off x="1149981" y="4674458"/>
        <a:ext cx="3375577" cy="1198970"/>
      </dsp:txXfrm>
    </dsp:sp>
    <dsp:sp modelId="{7770AD2D-714E-4730-8A09-E401A7DDE465}">
      <dsp:nvSpPr>
        <dsp:cNvPr id="0" name=""/>
        <dsp:cNvSpPr/>
      </dsp:nvSpPr>
      <dsp:spPr>
        <a:xfrm>
          <a:off x="550496" y="4674458"/>
          <a:ext cx="1198970" cy="1198970"/>
        </a:xfrm>
        <a:prstGeom prst="ellipse">
          <a:avLst/>
        </a:prstGeom>
        <a:solidFill>
          <a:schemeClr val="accent3">
            <a:tint val="50000"/>
            <a:hueOff val="54155"/>
            <a:satOff val="-2468"/>
            <a:lumOff val="111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32FA-58B3-4327-97A5-6A062332B284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93CDA-B660-4737-92A9-B6EABE48D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43174" y="2500306"/>
            <a:ext cx="37147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Sadržaji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aktivnosti</a:t>
            </a:r>
            <a:r>
              <a:rPr lang="en-US" sz="2000" b="1" dirty="0" smtClean="0"/>
              <a:t> u </a:t>
            </a:r>
            <a:endParaRPr lang="sr-Latn-CS" sz="2000" b="1" dirty="0" smtClean="0"/>
          </a:p>
          <a:p>
            <a:pPr algn="ctr"/>
            <a:r>
              <a:rPr lang="en-US" sz="2000" b="1" dirty="0" err="1" smtClean="0"/>
              <a:t>predškolskoj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ustanovi</a:t>
            </a:r>
            <a:r>
              <a:rPr lang="en-US" sz="2000" b="1" dirty="0" smtClean="0"/>
              <a:t> </a:t>
            </a:r>
            <a:endParaRPr lang="sr-Latn-CS" sz="2000" b="1" dirty="0" smtClean="0"/>
          </a:p>
          <a:p>
            <a:pPr algn="ctr"/>
            <a:r>
              <a:rPr lang="en-US" sz="2000" b="1" dirty="0" err="1" smtClean="0"/>
              <a:t>kojima</a:t>
            </a:r>
            <a:r>
              <a:rPr lang="en-US" sz="2000" b="1" dirty="0" smtClean="0"/>
              <a:t> </a:t>
            </a:r>
            <a:endParaRPr lang="sr-Latn-CS" sz="2000" b="1" dirty="0" smtClean="0"/>
          </a:p>
          <a:p>
            <a:pPr algn="ctr"/>
            <a:r>
              <a:rPr lang="en-US" sz="2000" b="1" dirty="0" smtClean="0"/>
              <a:t>se </a:t>
            </a:r>
            <a:r>
              <a:rPr lang="en-US" sz="2000" b="1" dirty="0" err="1" smtClean="0"/>
              <a:t>kod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ranih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uzrasta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razvija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lični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identitet</a:t>
            </a:r>
            <a:r>
              <a:rPr lang="en-US" sz="2000" b="1" dirty="0" smtClean="0"/>
              <a:t> </a:t>
            </a:r>
            <a:endParaRPr lang="sr-Latn-CS" sz="2000" b="1" dirty="0" smtClean="0"/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slika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sebi</a:t>
            </a:r>
            <a:r>
              <a:rPr lang="en-US" sz="2000" b="1" dirty="0" smtClean="0"/>
              <a:t>) </a:t>
            </a:r>
            <a:endParaRPr lang="sr-Latn-CS" sz="2000" b="1" dirty="0" smtClean="0"/>
          </a:p>
          <a:p>
            <a:pPr algn="ctr"/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samopouzdanje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180528" y="664255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 rot="20501804">
            <a:off x="334245" y="4878822"/>
            <a:ext cx="3214710" cy="1370796"/>
          </a:xfrm>
          <a:prstGeom prst="rightArrowCallou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Predškolska </a:t>
            </a:r>
          </a:p>
          <a:p>
            <a:pPr algn="ctr"/>
            <a:r>
              <a:rPr lang="sr-Latn-CS" dirty="0" smtClean="0"/>
              <a:t>Pedagogija</a:t>
            </a:r>
          </a:p>
          <a:p>
            <a:pPr algn="ctr"/>
            <a:r>
              <a:rPr lang="sr-Latn-CS" dirty="0" smtClean="0"/>
              <a:t>- Vežbe - 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 rot="1189291">
            <a:off x="5431616" y="4658575"/>
            <a:ext cx="3429024" cy="1455740"/>
          </a:xfrm>
          <a:prstGeom prst="leftArrowCallou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Ana </a:t>
            </a:r>
          </a:p>
          <a:p>
            <a:pPr algn="ctr"/>
            <a:r>
              <a:rPr lang="sr-Latn-CS" dirty="0" smtClean="0"/>
              <a:t>Miljković-Pavlović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069514"/>
          </a:xfrm>
        </p:spPr>
        <p:txBody>
          <a:bodyPr/>
          <a:lstStyle/>
          <a:p>
            <a:r>
              <a:rPr lang="sr-Latn-CS" dirty="0" smtClean="0"/>
              <a:t>Vaspitni stilovi vaspitača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285860"/>
            <a:ext cx="7572428" cy="5357850"/>
          </a:xfrm>
        </p:spPr>
        <p:txBody>
          <a:bodyPr/>
          <a:lstStyle/>
          <a:p>
            <a:r>
              <a:rPr lang="sr-Latn-CS" dirty="0" smtClean="0"/>
              <a:t>“Ma, nije to tako strašno. Hajde, idite </a:t>
            </a:r>
          </a:p>
          <a:p>
            <a:pPr>
              <a:buNone/>
            </a:pPr>
            <a:r>
              <a:rPr lang="sr-Latn-CS" dirty="0" smtClean="0"/>
              <a:t>	igrajte se i pomirićete se.”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“Jasno je šta se sada radi. Izvini se </a:t>
            </a:r>
          </a:p>
          <a:p>
            <a:pPr>
              <a:buNone/>
            </a:pPr>
            <a:r>
              <a:rPr lang="sr-Latn-CS" dirty="0" smtClean="0"/>
              <a:t>	svom/joj  drugu/drugarici.”</a:t>
            </a:r>
          </a:p>
          <a:p>
            <a:endParaRPr lang="sr-Latn-CS" dirty="0" smtClean="0"/>
          </a:p>
          <a:p>
            <a:r>
              <a:rPr lang="sr-Latn-CS" dirty="0" smtClean="0"/>
              <a:t>“Hajde da vidimo, šta vi mislite da je </a:t>
            </a:r>
          </a:p>
          <a:p>
            <a:pPr>
              <a:buNone/>
            </a:pPr>
            <a:r>
              <a:rPr lang="sr-Latn-CS" dirty="0" smtClean="0"/>
              <a:t>	najbolje rešenje za </a:t>
            </a:r>
            <a:r>
              <a:rPr lang="sr-Latn-CS" dirty="0" smtClean="0"/>
              <a:t>ovu situaciju?”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sr-Latn-C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Partnerski odnosi kao model građenja pozitivne slike o sebi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7290" y="1714488"/>
            <a:ext cx="7500990" cy="5143512"/>
          </a:xfrm>
        </p:spPr>
        <p:txBody>
          <a:bodyPr/>
          <a:lstStyle/>
          <a:p>
            <a:r>
              <a:rPr lang="sr-Latn-CS" u="sng" dirty="0" smtClean="0"/>
              <a:t>Odlike partnerskih odnosa:</a:t>
            </a:r>
          </a:p>
          <a:p>
            <a:pPr>
              <a:buNone/>
            </a:pPr>
            <a:r>
              <a:rPr lang="sr-Latn-CS" dirty="0" smtClean="0"/>
              <a:t>	- Ravnopravnost</a:t>
            </a:r>
          </a:p>
          <a:p>
            <a:pPr>
              <a:buNone/>
            </a:pPr>
            <a:r>
              <a:rPr lang="sr-Latn-CS" dirty="0" smtClean="0"/>
              <a:t>	- Komplemntarnost</a:t>
            </a:r>
          </a:p>
          <a:p>
            <a:pPr>
              <a:buNone/>
            </a:pPr>
            <a:r>
              <a:rPr lang="sr-Latn-CS" dirty="0" smtClean="0"/>
              <a:t>	- Kompetentnost</a:t>
            </a:r>
          </a:p>
          <a:p>
            <a:pPr>
              <a:buNone/>
            </a:pPr>
            <a:r>
              <a:rPr lang="sr-Latn-CS" dirty="0" smtClean="0"/>
              <a:t>	- Autentičnost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 algn="r">
              <a:buNone/>
            </a:pPr>
            <a:r>
              <a:rPr lang="sr-Latn-CS" sz="1600" dirty="0" smtClean="0"/>
              <a:t>Pavlović-Breneselović D. Pavlovski, T.(2000).  </a:t>
            </a:r>
          </a:p>
          <a:p>
            <a:pPr algn="r">
              <a:buNone/>
            </a:pPr>
            <a:r>
              <a:rPr lang="sr-Latn-CS" sz="1600" dirty="0" smtClean="0"/>
              <a:t>“Partnerski odnosi u vaspitanju”</a:t>
            </a:r>
          </a:p>
          <a:p>
            <a:pPr algn="r">
              <a:buNone/>
            </a:pPr>
            <a:r>
              <a:rPr lang="sr-Latn-CS" sz="1600" dirty="0" smtClean="0"/>
              <a:t>Beograd: CIP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692696"/>
          </a:xfrm>
        </p:spPr>
        <p:txBody>
          <a:bodyPr/>
          <a:lstStyle/>
          <a:p>
            <a:r>
              <a:rPr lang="sr-Latn-CS" sz="3600" dirty="0" smtClean="0"/>
              <a:t>Samodisciplina spram discipline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6" y="836712"/>
          <a:ext cx="802838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069514"/>
          </a:xfrm>
        </p:spPr>
        <p:txBody>
          <a:bodyPr/>
          <a:lstStyle/>
          <a:p>
            <a:r>
              <a:rPr lang="sr-Latn-CS" sz="3600" dirty="0" smtClean="0"/>
              <a:t>Uloge vaspitača u vaspitnoj </a:t>
            </a:r>
            <a:r>
              <a:rPr lang="sr-Latn-CS" sz="3600" dirty="0" smtClean="0"/>
              <a:t>grupi</a:t>
            </a:r>
            <a:r>
              <a:rPr lang="en-US" sz="3600" dirty="0" smtClean="0"/>
              <a:t> – </a:t>
            </a:r>
            <a:r>
              <a:rPr lang="en-US" sz="3600" dirty="0" err="1" smtClean="0"/>
              <a:t>nepo</a:t>
            </a:r>
            <a:r>
              <a:rPr lang="sr-Latn-RS" sz="3600" dirty="0" smtClean="0"/>
              <a:t>željni modeli</a:t>
            </a:r>
            <a:endParaRPr lang="en-US" sz="3600" dirty="0"/>
          </a:p>
        </p:txBody>
      </p:sp>
      <p:pic>
        <p:nvPicPr>
          <p:cNvPr id="2057" name="Picture 9" descr="C:\Documents and Settings\Sale\Local Settings\Temporary Internet Files\Content.IE5\8TEJ81MZ\20120821-justice-swor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1549414" cy="1669578"/>
          </a:xfrm>
          <a:prstGeom prst="rect">
            <a:avLst/>
          </a:prstGeom>
          <a:noFill/>
        </p:spPr>
      </p:pic>
      <p:pic>
        <p:nvPicPr>
          <p:cNvPr id="2105" name="Picture 57" descr="C:\Documents and Settings\Sale\Local Settings\Temporary Internet Files\Content.IE5\0PAVCT2V\nurse_pictur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05794"/>
            <a:ext cx="1512168" cy="2152206"/>
          </a:xfrm>
          <a:prstGeom prst="rect">
            <a:avLst/>
          </a:prstGeom>
          <a:noFill/>
        </p:spPr>
      </p:pic>
      <p:pic>
        <p:nvPicPr>
          <p:cNvPr id="1027" name="Picture 3" descr="C:\Users\Sale\AppData\Local\Microsoft\Windows\Temporary Internet Files\Content.IE5\NZYMRN7B\p18nw5ng6k6VawFlvOnhI473lnw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08720"/>
            <a:ext cx="1163871" cy="2040388"/>
          </a:xfrm>
          <a:prstGeom prst="rect">
            <a:avLst/>
          </a:prstGeom>
          <a:noFill/>
        </p:spPr>
      </p:pic>
      <p:pic>
        <p:nvPicPr>
          <p:cNvPr id="1029" name="Picture 5" descr="C:\Users\Sale\AppData\Local\Microsoft\Windows\Temporary Internet Files\Content.IE5\NZYMRN7B\clown2_r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996952"/>
            <a:ext cx="1428750" cy="1504950"/>
          </a:xfrm>
          <a:prstGeom prst="rect">
            <a:avLst/>
          </a:prstGeom>
          <a:noFill/>
        </p:spPr>
      </p:pic>
      <p:pic>
        <p:nvPicPr>
          <p:cNvPr id="1031" name="Picture 7" descr="C:\Users\Sale\AppData\Local\Microsoft\Windows\Temporary Internet Files\Content.IE5\NZYMRN7B\20120730-tinkerbell-dusting1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89040"/>
            <a:ext cx="2478315" cy="2713484"/>
          </a:xfrm>
          <a:prstGeom prst="rect">
            <a:avLst/>
          </a:prstGeom>
          <a:noFill/>
        </p:spPr>
      </p:pic>
      <p:pic>
        <p:nvPicPr>
          <p:cNvPr id="1032" name="Picture 8" descr="C:\Users\Sale\AppData\Local\Microsoft\Windows\Temporary Internet Files\Content.IE5\CUFO3JEM\DavePopeified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852936"/>
            <a:ext cx="1656184" cy="2509370"/>
          </a:xfrm>
          <a:prstGeom prst="rect">
            <a:avLst/>
          </a:prstGeom>
          <a:noFill/>
        </p:spPr>
      </p:pic>
      <p:pic>
        <p:nvPicPr>
          <p:cNvPr id="1036" name="Picture 12" descr="C:\Users\Sale\AppData\Local\Microsoft\Windows\Temporary Internet Files\Content.IE5\K9WMTAGO\detective-clipart-detective_clipart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653136"/>
            <a:ext cx="1584176" cy="1988303"/>
          </a:xfrm>
          <a:prstGeom prst="rect">
            <a:avLst/>
          </a:prstGeom>
          <a:noFill/>
        </p:spPr>
      </p:pic>
      <p:pic>
        <p:nvPicPr>
          <p:cNvPr id="1037" name="Picture 13" descr="C:\Users\Sale\AppData\Local\Microsoft\Windows\Temporary Internet Files\Content.IE5\K9WMTAGO\occupations_fireman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124744"/>
            <a:ext cx="2592288" cy="2679367"/>
          </a:xfrm>
          <a:prstGeom prst="rect">
            <a:avLst/>
          </a:prstGeom>
          <a:noFill/>
        </p:spPr>
      </p:pic>
      <p:pic>
        <p:nvPicPr>
          <p:cNvPr id="1043" name="Picture 19" descr="C:\Users\Sale\AppData\Local\Microsoft\Windows\Temporary Internet Files\Content.IE5\K9WMTAGO\pedestrian-management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301208"/>
            <a:ext cx="2033294" cy="1441097"/>
          </a:xfrm>
          <a:prstGeom prst="rect">
            <a:avLst/>
          </a:prstGeom>
          <a:noFill/>
        </p:spPr>
      </p:pic>
      <p:pic>
        <p:nvPicPr>
          <p:cNvPr id="1044" name="Picture 20" descr="C:\Users\Sale\AppData\Local\Microsoft\Windows\Temporary Internet Files\Content.IE5\2EY7HLE5\whistle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2996952"/>
            <a:ext cx="1584176" cy="1687147"/>
          </a:xfrm>
          <a:prstGeom prst="rect">
            <a:avLst/>
          </a:prstGeom>
          <a:noFill/>
        </p:spPr>
      </p:pic>
      <p:pic>
        <p:nvPicPr>
          <p:cNvPr id="1045" name="Picture 21" descr="C:\Users\Sale\AppData\Local\Microsoft\Windows\Temporary Internet Files\Content.IE5\NZYMRN7B\milovanderlinden-Policeman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836712"/>
            <a:ext cx="1916560" cy="270891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69514"/>
          </a:xfrm>
        </p:spPr>
        <p:txBody>
          <a:bodyPr/>
          <a:lstStyle/>
          <a:p>
            <a:r>
              <a:rPr lang="sr-Latn-CS" sz="3600" dirty="0" smtClean="0"/>
              <a:t>Uloge vaspitača u vaspitnoj grupi</a:t>
            </a:r>
            <a:r>
              <a:rPr lang="en-US" sz="3600" dirty="0" smtClean="0"/>
              <a:t> </a:t>
            </a:r>
            <a:r>
              <a:rPr lang="en-US" sz="3600" dirty="0" smtClean="0"/>
              <a:t>–</a:t>
            </a:r>
            <a:r>
              <a:rPr lang="sr-Latn-RS" sz="3600" dirty="0" smtClean="0"/>
              <a:t/>
            </a:r>
            <a:br>
              <a:rPr lang="sr-Latn-RS" sz="3600" dirty="0" smtClean="0"/>
            </a:br>
            <a:r>
              <a:rPr lang="sr-Latn-RS" sz="3600" dirty="0" smtClean="0"/>
              <a:t>globalne i specifične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27584" y="809328"/>
          <a:ext cx="51125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572000" y="980728"/>
          <a:ext cx="507605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069514"/>
          </a:xfrm>
        </p:spPr>
        <p:txBody>
          <a:bodyPr/>
          <a:lstStyle/>
          <a:p>
            <a:r>
              <a:rPr lang="sr-Latn-CS" dirty="0" smtClean="0"/>
              <a:t>U kojim situacijama gradimo </a:t>
            </a:r>
            <a:br>
              <a:rPr lang="sr-Latn-CS" dirty="0" smtClean="0"/>
            </a:br>
            <a:r>
              <a:rPr lang="sr-Latn-CS" dirty="0" smtClean="0"/>
              <a:t>dečji identitet i samopouzdanje</a:t>
            </a:r>
            <a:endParaRPr lang="en-US" dirty="0"/>
          </a:p>
        </p:txBody>
      </p:sp>
      <p:pic>
        <p:nvPicPr>
          <p:cNvPr id="4" name="Picture 2" descr="C:\Documents and Settings\Sale\Local Settings\Temporary Internet Files\Content.IE5\SLQZKR2X\question-mark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668525"/>
            <a:ext cx="2799192" cy="2097528"/>
          </a:xfrm>
          <a:prstGeom prst="rect">
            <a:avLst/>
          </a:prstGeom>
          <a:noFill/>
        </p:spPr>
      </p:pic>
      <p:pic>
        <p:nvPicPr>
          <p:cNvPr id="5" name="Picture 18" descr="C:\Documents and Settings\Sale\Local Settings\Temporary Internet Files\Content.IE5\4D2309EJ\big-wave-hello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869160"/>
            <a:ext cx="1428760" cy="1831744"/>
          </a:xfrm>
          <a:prstGeom prst="rect">
            <a:avLst/>
          </a:prstGeom>
          <a:noFill/>
        </p:spPr>
      </p:pic>
      <p:pic>
        <p:nvPicPr>
          <p:cNvPr id="6" name="Picture 27" descr="C:\Documents and Settings\Sale\Local Settings\Temporary Internet Files\Content.IE5\8TEJ81MZ\brainstorming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14422"/>
            <a:ext cx="2000264" cy="2000264"/>
          </a:xfrm>
          <a:prstGeom prst="rect">
            <a:avLst/>
          </a:prstGeom>
          <a:noFill/>
        </p:spPr>
      </p:pic>
      <p:pic>
        <p:nvPicPr>
          <p:cNvPr id="7" name="Picture 40" descr="C:\Documents and Settings\Sale\Local Settings\Temporary Internet Files\Content.IE5\0PAVCT2V\ap8_kids1[2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142984"/>
            <a:ext cx="3878065" cy="1428760"/>
          </a:xfrm>
          <a:prstGeom prst="rect">
            <a:avLst/>
          </a:prstGeom>
          <a:noFill/>
        </p:spPr>
      </p:pic>
      <p:pic>
        <p:nvPicPr>
          <p:cNvPr id="8" name="Picture 29" descr="C:\Documents and Settings\Sale\Local Settings\Temporary Internet Files\Content.IE5\SLQZKR2X\plagdainfanti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357430"/>
            <a:ext cx="1552736" cy="1874374"/>
          </a:xfrm>
          <a:prstGeom prst="rect">
            <a:avLst/>
          </a:prstGeom>
          <a:noFill/>
        </p:spPr>
      </p:pic>
      <p:pic>
        <p:nvPicPr>
          <p:cNvPr id="9" name="Picture 57" descr="C:\Documents and Settings\Sale\Local Settings\Temporary Internet Files\Content.IE5\4D2309EJ\IMG_2678_6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3286124"/>
            <a:ext cx="2281656" cy="1920920"/>
          </a:xfrm>
          <a:prstGeom prst="rect">
            <a:avLst/>
          </a:prstGeom>
          <a:noFill/>
        </p:spPr>
      </p:pic>
      <p:pic>
        <p:nvPicPr>
          <p:cNvPr id="10" name="Picture 19" descr="C:\Documents and Settings\Sale\Local Settings\Temporary Internet Files\Content.IE5\0PAVCT2V\istockphoto_9744841-set-of-children-playing-on-various-playground-equipment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500570"/>
            <a:ext cx="2621058" cy="2193412"/>
          </a:xfrm>
          <a:prstGeom prst="rect">
            <a:avLst/>
          </a:prstGeom>
          <a:noFill/>
        </p:spPr>
      </p:pic>
      <p:pic>
        <p:nvPicPr>
          <p:cNvPr id="11" name="Picture 72" descr="C:\Documents and Settings\Sale\Local Settings\Temporary Internet Files\Content.IE5\4D2309EJ\competitors_get_ready_500_clr_11159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5572140"/>
            <a:ext cx="2286016" cy="14630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069514"/>
          </a:xfrm>
        </p:spPr>
        <p:txBody>
          <a:bodyPr/>
          <a:lstStyle/>
          <a:p>
            <a:r>
              <a:rPr lang="sr-Latn-CS" dirty="0" smtClean="0"/>
              <a:t>Igre i aktivnosti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85860"/>
            <a:ext cx="7488832" cy="5214974"/>
          </a:xfrm>
        </p:spPr>
        <p:txBody>
          <a:bodyPr/>
          <a:lstStyle/>
          <a:p>
            <a:r>
              <a:rPr lang="sr-Latn-CS" dirty="0" smtClean="0"/>
              <a:t>Igre i aktivnosti koje podstiču </a:t>
            </a:r>
          </a:p>
          <a:p>
            <a:pPr>
              <a:buNone/>
            </a:pPr>
            <a:r>
              <a:rPr lang="sr-Latn-CS" dirty="0" smtClean="0"/>
              <a:t>	socio-emocionalni razvoj</a:t>
            </a:r>
          </a:p>
          <a:p>
            <a:r>
              <a:rPr lang="sr-Latn-CS" dirty="0" smtClean="0"/>
              <a:t>Stvaralačke igre i aktivnosti:</a:t>
            </a:r>
          </a:p>
          <a:p>
            <a:pPr>
              <a:buNone/>
            </a:pPr>
            <a:r>
              <a:rPr lang="sr-Latn-CS" dirty="0" smtClean="0"/>
              <a:t>	- Dramske, likovne, muzičko-ritmičke</a:t>
            </a:r>
          </a:p>
          <a:p>
            <a:r>
              <a:rPr lang="sr-Latn-CS" dirty="0" smtClean="0"/>
              <a:t>Govorne igre i aktivnosti</a:t>
            </a:r>
          </a:p>
          <a:p>
            <a:r>
              <a:rPr lang="sr-Latn-CS" dirty="0" smtClean="0"/>
              <a:t>Tematske radionice</a:t>
            </a:r>
          </a:p>
          <a:p>
            <a:r>
              <a:rPr lang="sr-Latn-CS" dirty="0" smtClean="0"/>
              <a:t>Pokretne igre</a:t>
            </a:r>
          </a:p>
          <a:p>
            <a:r>
              <a:rPr lang="sr-Latn-CS" dirty="0" smtClean="0"/>
              <a:t>Ekipne-takmičarske i kooperativne </a:t>
            </a:r>
          </a:p>
          <a:p>
            <a:pPr>
              <a:buNone/>
            </a:pPr>
            <a:r>
              <a:rPr lang="sr-Latn-CS" dirty="0" smtClean="0"/>
              <a:t>	igre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193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Vaspitni stilovi vaspitača</vt:lpstr>
      <vt:lpstr> Partnerski odnosi kao model građenja pozitivne slike o sebi</vt:lpstr>
      <vt:lpstr>Samodisciplina spram discipline</vt:lpstr>
      <vt:lpstr>Uloge vaspitača u vaspitnoj grupi – nepoželjni modeli</vt:lpstr>
      <vt:lpstr>Uloge vaspitača u vaspitnoj grupi – globalne i specifične</vt:lpstr>
      <vt:lpstr>U kojim situacijama gradimo  dečji identitet i samopouzdanje</vt:lpstr>
      <vt:lpstr>Igre i aktivnosti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Sale</cp:lastModifiedBy>
  <cp:revision>33</cp:revision>
  <dcterms:created xsi:type="dcterms:W3CDTF">2014-04-01T16:35:38Z</dcterms:created>
  <dcterms:modified xsi:type="dcterms:W3CDTF">2018-04-23T21:26:39Z</dcterms:modified>
</cp:coreProperties>
</file>